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6" r:id="rId3"/>
    <p:sldId id="271" r:id="rId4"/>
    <p:sldId id="277" r:id="rId5"/>
    <p:sldId id="272" r:id="rId6"/>
    <p:sldId id="273" r:id="rId7"/>
    <p:sldId id="274" r:id="rId8"/>
    <p:sldId id="281" r:id="rId9"/>
    <p:sldId id="278" r:id="rId10"/>
    <p:sldId id="279" r:id="rId11"/>
    <p:sldId id="280" r:id="rId12"/>
    <p:sldId id="275" r:id="rId13"/>
    <p:sldId id="269" r:id="rId14"/>
  </p:sldIdLst>
  <p:sldSz cx="10693400" cy="7562850"/>
  <p:notesSz cx="106934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62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31B1-0852-4BAB-9F90-457BE9578728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BD7E-5E92-4C32-92FE-99D8501A6DA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36186" y="134706"/>
            <a:ext cx="7955816" cy="635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64055" y="3561235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4" h="50164">
                <a:moveTo>
                  <a:pt x="32287" y="49937"/>
                </a:moveTo>
                <a:lnTo>
                  <a:pt x="13020" y="48386"/>
                </a:lnTo>
                <a:lnTo>
                  <a:pt x="0" y="31843"/>
                </a:lnTo>
                <a:lnTo>
                  <a:pt x="2920" y="10927"/>
                </a:lnTo>
                <a:lnTo>
                  <a:pt x="18842" y="0"/>
                </a:lnTo>
                <a:lnTo>
                  <a:pt x="38178" y="1544"/>
                </a:lnTo>
                <a:lnTo>
                  <a:pt x="51341" y="18046"/>
                </a:lnTo>
                <a:lnTo>
                  <a:pt x="48246" y="38992"/>
                </a:lnTo>
                <a:lnTo>
                  <a:pt x="32287" y="499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9128" y="4632755"/>
            <a:ext cx="2912875" cy="2403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32324" y="3873873"/>
            <a:ext cx="54610" cy="52705"/>
          </a:xfrm>
          <a:custGeom>
            <a:avLst/>
            <a:gdLst/>
            <a:ahLst/>
            <a:cxnLst/>
            <a:rect l="l" t="t" r="r" b="b"/>
            <a:pathLst>
              <a:path w="54609" h="52704">
                <a:moveTo>
                  <a:pt x="30229" y="52599"/>
                </a:moveTo>
                <a:lnTo>
                  <a:pt x="9121" y="46494"/>
                </a:lnTo>
                <a:lnTo>
                  <a:pt x="0" y="27532"/>
                </a:lnTo>
                <a:lnTo>
                  <a:pt x="6797" y="9760"/>
                </a:lnTo>
                <a:lnTo>
                  <a:pt x="23333" y="0"/>
                </a:lnTo>
                <a:lnTo>
                  <a:pt x="43424" y="5074"/>
                </a:lnTo>
                <a:lnTo>
                  <a:pt x="54343" y="23956"/>
                </a:lnTo>
                <a:lnTo>
                  <a:pt x="47624" y="42442"/>
                </a:lnTo>
                <a:lnTo>
                  <a:pt x="30229" y="525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32524" y="4265514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2313" y="50291"/>
                </a:moveTo>
                <a:lnTo>
                  <a:pt x="13048" y="48737"/>
                </a:lnTo>
                <a:lnTo>
                  <a:pt x="0" y="32035"/>
                </a:lnTo>
                <a:lnTo>
                  <a:pt x="2786" y="10935"/>
                </a:lnTo>
                <a:lnTo>
                  <a:pt x="18647" y="0"/>
                </a:lnTo>
                <a:lnTo>
                  <a:pt x="38156" y="1576"/>
                </a:lnTo>
                <a:lnTo>
                  <a:pt x="51891" y="18012"/>
                </a:lnTo>
                <a:lnTo>
                  <a:pt x="48394" y="39211"/>
                </a:lnTo>
                <a:lnTo>
                  <a:pt x="32313" y="502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82495" y="405252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290" y="50386"/>
                </a:moveTo>
                <a:lnTo>
                  <a:pt x="13873" y="49385"/>
                </a:lnTo>
                <a:lnTo>
                  <a:pt x="0" y="32157"/>
                </a:lnTo>
                <a:lnTo>
                  <a:pt x="2860" y="11349"/>
                </a:lnTo>
                <a:lnTo>
                  <a:pt x="18525" y="0"/>
                </a:lnTo>
                <a:lnTo>
                  <a:pt x="37932" y="736"/>
                </a:lnTo>
                <a:lnTo>
                  <a:pt x="52017" y="16189"/>
                </a:lnTo>
                <a:lnTo>
                  <a:pt x="50566" y="38281"/>
                </a:lnTo>
                <a:lnTo>
                  <a:pt x="34290" y="5038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934" y="332830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5133" y="50773"/>
                </a:moveTo>
                <a:lnTo>
                  <a:pt x="0" y="34876"/>
                </a:lnTo>
                <a:lnTo>
                  <a:pt x="1182" y="12922"/>
                </a:lnTo>
                <a:lnTo>
                  <a:pt x="16904" y="151"/>
                </a:lnTo>
                <a:lnTo>
                  <a:pt x="37266" y="0"/>
                </a:lnTo>
                <a:lnTo>
                  <a:pt x="52370" y="15907"/>
                </a:lnTo>
                <a:lnTo>
                  <a:pt x="51149" y="37879"/>
                </a:lnTo>
                <a:lnTo>
                  <a:pt x="35460" y="50638"/>
                </a:lnTo>
                <a:lnTo>
                  <a:pt x="15133" y="507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19037" y="4263784"/>
            <a:ext cx="53975" cy="52069"/>
          </a:xfrm>
          <a:custGeom>
            <a:avLst/>
            <a:gdLst/>
            <a:ahLst/>
            <a:cxnLst/>
            <a:rect l="l" t="t" r="r" b="b"/>
            <a:pathLst>
              <a:path w="53975" h="52070">
                <a:moveTo>
                  <a:pt x="33101" y="51887"/>
                </a:moveTo>
                <a:lnTo>
                  <a:pt x="13377" y="50280"/>
                </a:lnTo>
                <a:lnTo>
                  <a:pt x="0" y="33018"/>
                </a:lnTo>
                <a:lnTo>
                  <a:pt x="2908" y="11309"/>
                </a:lnTo>
                <a:lnTo>
                  <a:pt x="19286" y="0"/>
                </a:lnTo>
                <a:lnTo>
                  <a:pt x="39395" y="1588"/>
                </a:lnTo>
                <a:lnTo>
                  <a:pt x="53497" y="18573"/>
                </a:lnTo>
                <a:lnTo>
                  <a:pt x="49649" y="40448"/>
                </a:lnTo>
                <a:lnTo>
                  <a:pt x="33101" y="5188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486159" y="419655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8202" y="129"/>
                </a:moveTo>
                <a:lnTo>
                  <a:pt x="27621" y="0"/>
                </a:lnTo>
                <a:lnTo>
                  <a:pt x="28635" y="28"/>
                </a:lnTo>
                <a:lnTo>
                  <a:pt x="28202" y="129"/>
                </a:lnTo>
                <a:close/>
              </a:path>
              <a:path w="53340" h="53339">
                <a:moveTo>
                  <a:pt x="24275" y="53069"/>
                </a:moveTo>
                <a:lnTo>
                  <a:pt x="8933" y="46916"/>
                </a:lnTo>
                <a:lnTo>
                  <a:pt x="0" y="32189"/>
                </a:lnTo>
                <a:lnTo>
                  <a:pt x="1709" y="16252"/>
                </a:lnTo>
                <a:lnTo>
                  <a:pt x="11955" y="3925"/>
                </a:lnTo>
                <a:lnTo>
                  <a:pt x="28202" y="129"/>
                </a:lnTo>
                <a:lnTo>
                  <a:pt x="36531" y="1981"/>
                </a:lnTo>
                <a:lnTo>
                  <a:pt x="44025" y="6685"/>
                </a:lnTo>
                <a:lnTo>
                  <a:pt x="49659" y="13553"/>
                </a:lnTo>
                <a:lnTo>
                  <a:pt x="52988" y="22027"/>
                </a:lnTo>
                <a:lnTo>
                  <a:pt x="50409" y="38396"/>
                </a:lnTo>
                <a:lnTo>
                  <a:pt x="39469" y="49486"/>
                </a:lnTo>
                <a:lnTo>
                  <a:pt x="24275" y="530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288135" y="4903870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27767" y="55709"/>
                </a:moveTo>
                <a:lnTo>
                  <a:pt x="8993" y="46857"/>
                </a:lnTo>
                <a:lnTo>
                  <a:pt x="0" y="28355"/>
                </a:lnTo>
                <a:lnTo>
                  <a:pt x="8125" y="7150"/>
                </a:lnTo>
                <a:lnTo>
                  <a:pt x="22189" y="0"/>
                </a:lnTo>
                <a:lnTo>
                  <a:pt x="37063" y="862"/>
                </a:lnTo>
                <a:lnTo>
                  <a:pt x="49663" y="8805"/>
                </a:lnTo>
                <a:lnTo>
                  <a:pt x="56901" y="22892"/>
                </a:lnTo>
                <a:lnTo>
                  <a:pt x="57178" y="29794"/>
                </a:lnTo>
                <a:lnTo>
                  <a:pt x="55901" y="36368"/>
                </a:lnTo>
                <a:lnTo>
                  <a:pt x="53144" y="42473"/>
                </a:lnTo>
                <a:lnTo>
                  <a:pt x="48981" y="47964"/>
                </a:lnTo>
                <a:lnTo>
                  <a:pt x="27767" y="5570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75166" y="3467956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36644" y="52902"/>
                </a:moveTo>
                <a:lnTo>
                  <a:pt x="15146" y="52567"/>
                </a:lnTo>
                <a:lnTo>
                  <a:pt x="0" y="35002"/>
                </a:lnTo>
                <a:lnTo>
                  <a:pt x="2512" y="12668"/>
                </a:lnTo>
                <a:lnTo>
                  <a:pt x="19050" y="0"/>
                </a:lnTo>
                <a:lnTo>
                  <a:pt x="39621" y="297"/>
                </a:lnTo>
                <a:lnTo>
                  <a:pt x="54230" y="16864"/>
                </a:lnTo>
                <a:lnTo>
                  <a:pt x="53377" y="39752"/>
                </a:lnTo>
                <a:lnTo>
                  <a:pt x="36644" y="5290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79109" y="39217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8223" y="53469"/>
                </a:moveTo>
                <a:lnTo>
                  <a:pt x="15361" y="53089"/>
                </a:lnTo>
                <a:lnTo>
                  <a:pt x="1171" y="37325"/>
                </a:lnTo>
                <a:lnTo>
                  <a:pt x="0" y="16266"/>
                </a:lnTo>
                <a:lnTo>
                  <a:pt x="16196" y="0"/>
                </a:lnTo>
                <a:lnTo>
                  <a:pt x="38608" y="597"/>
                </a:lnTo>
                <a:lnTo>
                  <a:pt x="52567" y="16122"/>
                </a:lnTo>
                <a:lnTo>
                  <a:pt x="53847" y="36953"/>
                </a:lnTo>
                <a:lnTo>
                  <a:pt x="38223" y="534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784813" y="3807279"/>
            <a:ext cx="58419" cy="55880"/>
          </a:xfrm>
          <a:custGeom>
            <a:avLst/>
            <a:gdLst/>
            <a:ahLst/>
            <a:cxnLst/>
            <a:rect l="l" t="t" r="r" b="b"/>
            <a:pathLst>
              <a:path w="58420" h="55879">
                <a:moveTo>
                  <a:pt x="33094" y="55513"/>
                </a:moveTo>
                <a:lnTo>
                  <a:pt x="12451" y="51898"/>
                </a:lnTo>
                <a:lnTo>
                  <a:pt x="0" y="32601"/>
                </a:lnTo>
                <a:lnTo>
                  <a:pt x="5146" y="10188"/>
                </a:lnTo>
                <a:lnTo>
                  <a:pt x="23507" y="0"/>
                </a:lnTo>
                <a:lnTo>
                  <a:pt x="44563" y="3642"/>
                </a:lnTo>
                <a:lnTo>
                  <a:pt x="57796" y="22721"/>
                </a:lnTo>
                <a:lnTo>
                  <a:pt x="51639" y="45201"/>
                </a:lnTo>
                <a:lnTo>
                  <a:pt x="33094" y="5551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43292" y="3768802"/>
            <a:ext cx="57785" cy="56515"/>
          </a:xfrm>
          <a:custGeom>
            <a:avLst/>
            <a:gdLst/>
            <a:ahLst/>
            <a:cxnLst/>
            <a:rect l="l" t="t" r="r" b="b"/>
            <a:pathLst>
              <a:path w="57784" h="56514">
                <a:moveTo>
                  <a:pt x="21029" y="55912"/>
                </a:moveTo>
                <a:lnTo>
                  <a:pt x="4434" y="42291"/>
                </a:lnTo>
                <a:lnTo>
                  <a:pt x="0" y="21495"/>
                </a:lnTo>
                <a:lnTo>
                  <a:pt x="13732" y="2793"/>
                </a:lnTo>
                <a:lnTo>
                  <a:pt x="36493" y="0"/>
                </a:lnTo>
                <a:lnTo>
                  <a:pt x="53055" y="13551"/>
                </a:lnTo>
                <a:lnTo>
                  <a:pt x="57467" y="34298"/>
                </a:lnTo>
                <a:lnTo>
                  <a:pt x="43779" y="53091"/>
                </a:lnTo>
                <a:lnTo>
                  <a:pt x="21029" y="559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699680" y="426551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35310" y="55439"/>
                </a:moveTo>
                <a:lnTo>
                  <a:pt x="14257" y="53729"/>
                </a:lnTo>
                <a:lnTo>
                  <a:pt x="0" y="35317"/>
                </a:lnTo>
                <a:lnTo>
                  <a:pt x="3224" y="12118"/>
                </a:lnTo>
                <a:lnTo>
                  <a:pt x="20845" y="0"/>
                </a:lnTo>
                <a:lnTo>
                  <a:pt x="42306" y="1685"/>
                </a:lnTo>
                <a:lnTo>
                  <a:pt x="57049" y="19899"/>
                </a:lnTo>
                <a:lnTo>
                  <a:pt x="52970" y="43233"/>
                </a:lnTo>
                <a:lnTo>
                  <a:pt x="35310" y="5543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88065" y="4466258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39013" y="55724"/>
                </a:moveTo>
                <a:lnTo>
                  <a:pt x="16551" y="55697"/>
                </a:lnTo>
                <a:lnTo>
                  <a:pt x="0" y="38058"/>
                </a:lnTo>
                <a:lnTo>
                  <a:pt x="1556" y="13864"/>
                </a:lnTo>
                <a:lnTo>
                  <a:pt x="18972" y="0"/>
                </a:lnTo>
                <a:lnTo>
                  <a:pt x="41214" y="129"/>
                </a:lnTo>
                <a:lnTo>
                  <a:pt x="57246" y="17919"/>
                </a:lnTo>
                <a:lnTo>
                  <a:pt x="56280" y="41883"/>
                </a:lnTo>
                <a:lnTo>
                  <a:pt x="39013" y="557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171493" y="445506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24658" y="59888"/>
                </a:moveTo>
                <a:lnTo>
                  <a:pt x="9841" y="52965"/>
                </a:lnTo>
                <a:lnTo>
                  <a:pt x="1432" y="40301"/>
                </a:lnTo>
                <a:lnTo>
                  <a:pt x="0" y="24923"/>
                </a:lnTo>
                <a:lnTo>
                  <a:pt x="6111" y="9858"/>
                </a:lnTo>
                <a:lnTo>
                  <a:pt x="20281" y="705"/>
                </a:lnTo>
                <a:lnTo>
                  <a:pt x="36181" y="0"/>
                </a:lnTo>
                <a:lnTo>
                  <a:pt x="50328" y="7158"/>
                </a:lnTo>
                <a:lnTo>
                  <a:pt x="59242" y="21597"/>
                </a:lnTo>
                <a:lnTo>
                  <a:pt x="59069" y="37028"/>
                </a:lnTo>
                <a:lnTo>
                  <a:pt x="52081" y="50071"/>
                </a:lnTo>
                <a:lnTo>
                  <a:pt x="40028" y="58450"/>
                </a:lnTo>
                <a:lnTo>
                  <a:pt x="24658" y="59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35808" y="2265702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29065" y="41708"/>
                </a:moveTo>
                <a:lnTo>
                  <a:pt x="12304" y="41413"/>
                </a:lnTo>
                <a:lnTo>
                  <a:pt x="0" y="28151"/>
                </a:lnTo>
                <a:lnTo>
                  <a:pt x="1045" y="10095"/>
                </a:lnTo>
                <a:lnTo>
                  <a:pt x="13998" y="0"/>
                </a:lnTo>
                <a:lnTo>
                  <a:pt x="30813" y="294"/>
                </a:lnTo>
                <a:lnTo>
                  <a:pt x="43449" y="13409"/>
                </a:lnTo>
                <a:lnTo>
                  <a:pt x="42155" y="31540"/>
                </a:lnTo>
                <a:lnTo>
                  <a:pt x="29065" y="4170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966089" y="245593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14774" y="44782"/>
                </a:moveTo>
                <a:lnTo>
                  <a:pt x="711" y="32369"/>
                </a:lnTo>
                <a:lnTo>
                  <a:pt x="0" y="13548"/>
                </a:lnTo>
                <a:lnTo>
                  <a:pt x="12150" y="1577"/>
                </a:lnTo>
                <a:lnTo>
                  <a:pt x="29260" y="0"/>
                </a:lnTo>
                <a:lnTo>
                  <a:pt x="43428" y="12357"/>
                </a:lnTo>
                <a:lnTo>
                  <a:pt x="44491" y="30980"/>
                </a:lnTo>
                <a:lnTo>
                  <a:pt x="32153" y="43053"/>
                </a:lnTo>
                <a:lnTo>
                  <a:pt x="14774" y="4478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837122" y="1795942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80">
                <a:moveTo>
                  <a:pt x="14194" y="42715"/>
                </a:moveTo>
                <a:lnTo>
                  <a:pt x="741" y="30887"/>
                </a:lnTo>
                <a:lnTo>
                  <a:pt x="0" y="12958"/>
                </a:lnTo>
                <a:lnTo>
                  <a:pt x="11593" y="1525"/>
                </a:lnTo>
                <a:lnTo>
                  <a:pt x="27932" y="0"/>
                </a:lnTo>
                <a:lnTo>
                  <a:pt x="41428" y="11790"/>
                </a:lnTo>
                <a:lnTo>
                  <a:pt x="42420" y="29610"/>
                </a:lnTo>
                <a:lnTo>
                  <a:pt x="30714" y="41104"/>
                </a:lnTo>
                <a:lnTo>
                  <a:pt x="14194" y="4271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447271" y="2863313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4">
                <a:moveTo>
                  <a:pt x="23264" y="48621"/>
                </a:moveTo>
                <a:lnTo>
                  <a:pt x="5764" y="40665"/>
                </a:lnTo>
                <a:lnTo>
                  <a:pt x="0" y="23977"/>
                </a:lnTo>
                <a:lnTo>
                  <a:pt x="5931" y="7456"/>
                </a:lnTo>
                <a:lnTo>
                  <a:pt x="23517" y="0"/>
                </a:lnTo>
                <a:lnTo>
                  <a:pt x="41025" y="7529"/>
                </a:lnTo>
                <a:lnTo>
                  <a:pt x="46761" y="24088"/>
                </a:lnTo>
                <a:lnTo>
                  <a:pt x="40811" y="40758"/>
                </a:lnTo>
                <a:lnTo>
                  <a:pt x="23264" y="486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41744" y="11596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18557" y="60191"/>
                </a:moveTo>
                <a:lnTo>
                  <a:pt x="0" y="43018"/>
                </a:lnTo>
                <a:lnTo>
                  <a:pt x="847" y="19832"/>
                </a:lnTo>
                <a:lnTo>
                  <a:pt x="16236" y="1778"/>
                </a:lnTo>
                <a:lnTo>
                  <a:pt x="41303" y="0"/>
                </a:lnTo>
                <a:lnTo>
                  <a:pt x="59867" y="17274"/>
                </a:lnTo>
                <a:lnTo>
                  <a:pt x="59050" y="40449"/>
                </a:lnTo>
                <a:lnTo>
                  <a:pt x="43674" y="58446"/>
                </a:lnTo>
                <a:lnTo>
                  <a:pt x="18557" y="601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12279" y="5199586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6640" y="50591"/>
                </a:moveTo>
                <a:lnTo>
                  <a:pt x="9359" y="44175"/>
                </a:lnTo>
                <a:lnTo>
                  <a:pt x="0" y="28140"/>
                </a:lnTo>
                <a:lnTo>
                  <a:pt x="5494" y="8286"/>
                </a:lnTo>
                <a:lnTo>
                  <a:pt x="17403" y="503"/>
                </a:lnTo>
                <a:lnTo>
                  <a:pt x="30641" y="0"/>
                </a:lnTo>
                <a:lnTo>
                  <a:pt x="42449" y="6102"/>
                </a:lnTo>
                <a:lnTo>
                  <a:pt x="50070" y="18137"/>
                </a:lnTo>
                <a:lnTo>
                  <a:pt x="51860" y="26607"/>
                </a:lnTo>
                <a:lnTo>
                  <a:pt x="50211" y="34697"/>
                </a:lnTo>
                <a:lnTo>
                  <a:pt x="44912" y="41588"/>
                </a:lnTo>
                <a:lnTo>
                  <a:pt x="26640" y="505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515321" y="560154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40450" y="63075"/>
                </a:moveTo>
                <a:lnTo>
                  <a:pt x="16392" y="61228"/>
                </a:lnTo>
                <a:lnTo>
                  <a:pt x="0" y="40352"/>
                </a:lnTo>
                <a:lnTo>
                  <a:pt x="3520" y="13912"/>
                </a:lnTo>
                <a:lnTo>
                  <a:pt x="23438" y="0"/>
                </a:lnTo>
                <a:lnTo>
                  <a:pt x="47756" y="1821"/>
                </a:lnTo>
                <a:lnTo>
                  <a:pt x="64476" y="22580"/>
                </a:lnTo>
                <a:lnTo>
                  <a:pt x="60402" y="49118"/>
                </a:lnTo>
                <a:lnTo>
                  <a:pt x="40450" y="6307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439003" y="5329864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2708" y="53842"/>
                </a:moveTo>
                <a:lnTo>
                  <a:pt x="12325" y="50060"/>
                </a:lnTo>
                <a:lnTo>
                  <a:pt x="0" y="31369"/>
                </a:lnTo>
                <a:lnTo>
                  <a:pt x="4881" y="9602"/>
                </a:lnTo>
                <a:lnTo>
                  <a:pt x="22656" y="0"/>
                </a:lnTo>
                <a:lnTo>
                  <a:pt x="43119" y="3823"/>
                </a:lnTo>
                <a:lnTo>
                  <a:pt x="56062" y="22335"/>
                </a:lnTo>
                <a:lnTo>
                  <a:pt x="50753" y="44130"/>
                </a:lnTo>
                <a:lnTo>
                  <a:pt x="32708" y="5384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858508" y="1827875"/>
            <a:ext cx="129539" cy="638810"/>
          </a:xfrm>
          <a:custGeom>
            <a:avLst/>
            <a:gdLst/>
            <a:ahLst/>
            <a:cxnLst/>
            <a:rect l="l" t="t" r="r" b="b"/>
            <a:pathLst>
              <a:path w="129539" h="638810">
                <a:moveTo>
                  <a:pt x="125992" y="638674"/>
                </a:moveTo>
                <a:lnTo>
                  <a:pt x="124823" y="637166"/>
                </a:lnTo>
                <a:lnTo>
                  <a:pt x="0" y="1803"/>
                </a:lnTo>
                <a:lnTo>
                  <a:pt x="250" y="1465"/>
                </a:lnTo>
                <a:lnTo>
                  <a:pt x="986" y="197"/>
                </a:lnTo>
                <a:lnTo>
                  <a:pt x="1536" y="197"/>
                </a:lnTo>
                <a:lnTo>
                  <a:pt x="3058" y="0"/>
                </a:lnTo>
                <a:lnTo>
                  <a:pt x="4185" y="1465"/>
                </a:lnTo>
                <a:lnTo>
                  <a:pt x="129192" y="636799"/>
                </a:lnTo>
                <a:lnTo>
                  <a:pt x="128938" y="637166"/>
                </a:lnTo>
                <a:lnTo>
                  <a:pt x="128163" y="638448"/>
                </a:lnTo>
                <a:lnTo>
                  <a:pt x="127599" y="638462"/>
                </a:lnTo>
                <a:lnTo>
                  <a:pt x="125992" y="63867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492808" y="5364037"/>
            <a:ext cx="199194" cy="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0322203" y="4952467"/>
            <a:ext cx="139700" cy="384175"/>
          </a:xfrm>
          <a:custGeom>
            <a:avLst/>
            <a:gdLst/>
            <a:ahLst/>
            <a:cxnLst/>
            <a:rect l="l" t="t" r="r" b="b"/>
            <a:pathLst>
              <a:path w="139700" h="384175">
                <a:moveTo>
                  <a:pt x="4423" y="155"/>
                </a:moveTo>
                <a:lnTo>
                  <a:pt x="2748" y="155"/>
                </a:lnTo>
                <a:lnTo>
                  <a:pt x="3607" y="112"/>
                </a:lnTo>
                <a:lnTo>
                  <a:pt x="4368" y="0"/>
                </a:lnTo>
                <a:lnTo>
                  <a:pt x="4423" y="155"/>
                </a:lnTo>
                <a:close/>
              </a:path>
              <a:path w="139700" h="384175">
                <a:moveTo>
                  <a:pt x="14" y="1536"/>
                </a:moveTo>
                <a:lnTo>
                  <a:pt x="1944" y="112"/>
                </a:lnTo>
                <a:lnTo>
                  <a:pt x="2748" y="155"/>
                </a:lnTo>
                <a:lnTo>
                  <a:pt x="4423" y="155"/>
                </a:lnTo>
                <a:lnTo>
                  <a:pt x="4523" y="436"/>
                </a:lnTo>
                <a:lnTo>
                  <a:pt x="3015" y="436"/>
                </a:lnTo>
                <a:lnTo>
                  <a:pt x="14" y="1536"/>
                </a:lnTo>
                <a:close/>
              </a:path>
              <a:path w="139700" h="384175">
                <a:moveTo>
                  <a:pt x="135139" y="383700"/>
                </a:moveTo>
                <a:lnTo>
                  <a:pt x="14" y="1536"/>
                </a:lnTo>
                <a:lnTo>
                  <a:pt x="3015" y="436"/>
                </a:lnTo>
                <a:lnTo>
                  <a:pt x="4523" y="436"/>
                </a:lnTo>
                <a:lnTo>
                  <a:pt x="139480" y="382277"/>
                </a:lnTo>
                <a:lnTo>
                  <a:pt x="137648" y="383573"/>
                </a:lnTo>
                <a:lnTo>
                  <a:pt x="136760" y="383573"/>
                </a:lnTo>
                <a:lnTo>
                  <a:pt x="135914" y="383616"/>
                </a:lnTo>
                <a:lnTo>
                  <a:pt x="135139" y="383700"/>
                </a:lnTo>
                <a:close/>
              </a:path>
              <a:path w="139700" h="384175">
                <a:moveTo>
                  <a:pt x="137549" y="383644"/>
                </a:moveTo>
                <a:lnTo>
                  <a:pt x="136760" y="383573"/>
                </a:lnTo>
                <a:lnTo>
                  <a:pt x="137648" y="3835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0332786" y="4949300"/>
            <a:ext cx="359410" cy="397510"/>
          </a:xfrm>
          <a:custGeom>
            <a:avLst/>
            <a:gdLst/>
            <a:ahLst/>
            <a:cxnLst/>
            <a:rect l="l" t="t" r="r" b="b"/>
            <a:pathLst>
              <a:path w="359409" h="397510">
                <a:moveTo>
                  <a:pt x="359216" y="397036"/>
                </a:moveTo>
                <a:lnTo>
                  <a:pt x="0" y="3636"/>
                </a:lnTo>
                <a:lnTo>
                  <a:pt x="155" y="2931"/>
                </a:lnTo>
                <a:lnTo>
                  <a:pt x="197" y="2311"/>
                </a:lnTo>
                <a:lnTo>
                  <a:pt x="2113" y="549"/>
                </a:lnTo>
                <a:lnTo>
                  <a:pt x="2705" y="436"/>
                </a:lnTo>
                <a:lnTo>
                  <a:pt x="3776" y="0"/>
                </a:lnTo>
                <a:lnTo>
                  <a:pt x="359216" y="389320"/>
                </a:lnTo>
                <a:lnTo>
                  <a:pt x="359216" y="39703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483860" y="5376177"/>
            <a:ext cx="208142" cy="238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344184" y="491989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817" y="0"/>
                </a:lnTo>
              </a:path>
            </a:pathLst>
          </a:custGeom>
          <a:ln w="25122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0461004" y="3924051"/>
            <a:ext cx="50165" cy="275590"/>
          </a:xfrm>
          <a:custGeom>
            <a:avLst/>
            <a:gdLst/>
            <a:ahLst/>
            <a:cxnLst/>
            <a:rect l="l" t="t" r="r" b="b"/>
            <a:pathLst>
              <a:path w="50165" h="275589">
                <a:moveTo>
                  <a:pt x="46112" y="275422"/>
                </a:moveTo>
                <a:lnTo>
                  <a:pt x="44886" y="274802"/>
                </a:lnTo>
                <a:lnTo>
                  <a:pt x="0" y="1338"/>
                </a:lnTo>
                <a:lnTo>
                  <a:pt x="1268" y="436"/>
                </a:lnTo>
                <a:lnTo>
                  <a:pt x="1578" y="436"/>
                </a:lnTo>
                <a:lnTo>
                  <a:pt x="3762" y="0"/>
                </a:lnTo>
                <a:lnTo>
                  <a:pt x="4087" y="197"/>
                </a:lnTo>
                <a:lnTo>
                  <a:pt x="4974" y="606"/>
                </a:lnTo>
                <a:lnTo>
                  <a:pt x="49847" y="274098"/>
                </a:lnTo>
                <a:lnTo>
                  <a:pt x="49495" y="274337"/>
                </a:lnTo>
                <a:lnTo>
                  <a:pt x="48593" y="275028"/>
                </a:lnTo>
                <a:lnTo>
                  <a:pt x="48255" y="275028"/>
                </a:lnTo>
                <a:lnTo>
                  <a:pt x="46112" y="27542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0475892" y="3779549"/>
            <a:ext cx="216110" cy="113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0472291" y="3902700"/>
            <a:ext cx="220345" cy="305435"/>
          </a:xfrm>
          <a:custGeom>
            <a:avLst/>
            <a:gdLst/>
            <a:ahLst/>
            <a:cxnLst/>
            <a:rect l="l" t="t" r="r" b="b"/>
            <a:pathLst>
              <a:path w="220345" h="305435">
                <a:moveTo>
                  <a:pt x="52609" y="305356"/>
                </a:moveTo>
                <a:lnTo>
                  <a:pt x="50340" y="304313"/>
                </a:lnTo>
                <a:lnTo>
                  <a:pt x="49664" y="302495"/>
                </a:lnTo>
                <a:lnTo>
                  <a:pt x="197473" y="87842"/>
                </a:lnTo>
                <a:lnTo>
                  <a:pt x="6666" y="8272"/>
                </a:lnTo>
                <a:lnTo>
                  <a:pt x="5552" y="7159"/>
                </a:lnTo>
                <a:lnTo>
                  <a:pt x="5637" y="6976"/>
                </a:lnTo>
                <a:lnTo>
                  <a:pt x="5820" y="6088"/>
                </a:lnTo>
                <a:lnTo>
                  <a:pt x="1282" y="4636"/>
                </a:lnTo>
                <a:lnTo>
                  <a:pt x="0" y="2818"/>
                </a:lnTo>
                <a:lnTo>
                  <a:pt x="972" y="507"/>
                </a:lnTo>
                <a:lnTo>
                  <a:pt x="3001" y="0"/>
                </a:lnTo>
                <a:lnTo>
                  <a:pt x="57253" y="17390"/>
                </a:lnTo>
                <a:lnTo>
                  <a:pt x="41011" y="17390"/>
                </a:lnTo>
                <a:lnTo>
                  <a:pt x="200235" y="83840"/>
                </a:lnTo>
                <a:lnTo>
                  <a:pt x="206241" y="83840"/>
                </a:lnTo>
                <a:lnTo>
                  <a:pt x="204900" y="85785"/>
                </a:lnTo>
                <a:lnTo>
                  <a:pt x="214493" y="89787"/>
                </a:lnTo>
                <a:lnTo>
                  <a:pt x="202138" y="89787"/>
                </a:lnTo>
                <a:lnTo>
                  <a:pt x="54033" y="304482"/>
                </a:lnTo>
                <a:lnTo>
                  <a:pt x="53088" y="305046"/>
                </a:lnTo>
                <a:lnTo>
                  <a:pt x="52609" y="305356"/>
                </a:lnTo>
                <a:close/>
              </a:path>
              <a:path w="220345" h="305435">
                <a:moveTo>
                  <a:pt x="206241" y="83840"/>
                </a:moveTo>
                <a:lnTo>
                  <a:pt x="200235" y="83840"/>
                </a:lnTo>
                <a:lnTo>
                  <a:pt x="208860" y="71311"/>
                </a:lnTo>
                <a:lnTo>
                  <a:pt x="41011" y="17390"/>
                </a:lnTo>
                <a:lnTo>
                  <a:pt x="57253" y="17390"/>
                </a:lnTo>
                <a:lnTo>
                  <a:pt x="211876" y="66956"/>
                </a:lnTo>
                <a:lnTo>
                  <a:pt x="217884" y="66956"/>
                </a:lnTo>
                <a:lnTo>
                  <a:pt x="216795" y="68535"/>
                </a:lnTo>
                <a:lnTo>
                  <a:pt x="219711" y="69470"/>
                </a:lnTo>
                <a:lnTo>
                  <a:pt x="219711" y="72889"/>
                </a:lnTo>
                <a:lnTo>
                  <a:pt x="213793" y="72889"/>
                </a:lnTo>
                <a:lnTo>
                  <a:pt x="206241" y="83840"/>
                </a:lnTo>
                <a:close/>
              </a:path>
              <a:path w="220345" h="305435">
                <a:moveTo>
                  <a:pt x="217884" y="66956"/>
                </a:moveTo>
                <a:lnTo>
                  <a:pt x="211876" y="66956"/>
                </a:lnTo>
                <a:lnTo>
                  <a:pt x="219711" y="55590"/>
                </a:lnTo>
                <a:lnTo>
                  <a:pt x="219711" y="64306"/>
                </a:lnTo>
                <a:lnTo>
                  <a:pt x="217884" y="66956"/>
                </a:lnTo>
                <a:close/>
              </a:path>
              <a:path w="220345" h="305435">
                <a:moveTo>
                  <a:pt x="219711" y="74790"/>
                </a:moveTo>
                <a:lnTo>
                  <a:pt x="213793" y="72889"/>
                </a:lnTo>
                <a:lnTo>
                  <a:pt x="219711" y="72889"/>
                </a:lnTo>
                <a:lnTo>
                  <a:pt x="219711" y="74790"/>
                </a:lnTo>
                <a:close/>
              </a:path>
              <a:path w="220345" h="305435">
                <a:moveTo>
                  <a:pt x="219711" y="97116"/>
                </a:moveTo>
                <a:lnTo>
                  <a:pt x="202138" y="89787"/>
                </a:lnTo>
                <a:lnTo>
                  <a:pt x="214493" y="89787"/>
                </a:lnTo>
                <a:lnTo>
                  <a:pt x="219711" y="91965"/>
                </a:lnTo>
                <a:lnTo>
                  <a:pt x="219711" y="9711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9218783" y="3837954"/>
            <a:ext cx="583565" cy="237490"/>
          </a:xfrm>
          <a:custGeom>
            <a:avLst/>
            <a:gdLst/>
            <a:ahLst/>
            <a:cxnLst/>
            <a:rect l="l" t="t" r="r" b="b"/>
            <a:pathLst>
              <a:path w="583565" h="237489">
                <a:moveTo>
                  <a:pt x="1705" y="237371"/>
                </a:moveTo>
                <a:lnTo>
                  <a:pt x="1313" y="236863"/>
                </a:lnTo>
                <a:lnTo>
                  <a:pt x="1014" y="236539"/>
                </a:lnTo>
                <a:lnTo>
                  <a:pt x="0" y="235539"/>
                </a:lnTo>
                <a:lnTo>
                  <a:pt x="493" y="233171"/>
                </a:lnTo>
                <a:lnTo>
                  <a:pt x="579384" y="535"/>
                </a:lnTo>
                <a:lnTo>
                  <a:pt x="581625" y="0"/>
                </a:lnTo>
                <a:lnTo>
                  <a:pt x="582358" y="901"/>
                </a:lnTo>
                <a:lnTo>
                  <a:pt x="583429" y="1958"/>
                </a:lnTo>
                <a:lnTo>
                  <a:pt x="582992" y="4157"/>
                </a:lnTo>
                <a:lnTo>
                  <a:pt x="582949" y="4453"/>
                </a:lnTo>
                <a:lnTo>
                  <a:pt x="3833" y="236863"/>
                </a:lnTo>
                <a:lnTo>
                  <a:pt x="1705" y="2373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533014" y="4165858"/>
            <a:ext cx="159385" cy="53340"/>
          </a:xfrm>
          <a:custGeom>
            <a:avLst/>
            <a:gdLst/>
            <a:ahLst/>
            <a:cxnLst/>
            <a:rect l="l" t="t" r="r" b="b"/>
            <a:pathLst>
              <a:path w="159384" h="53339">
                <a:moveTo>
                  <a:pt x="2142" y="52888"/>
                </a:moveTo>
                <a:lnTo>
                  <a:pt x="634" y="51831"/>
                </a:lnTo>
                <a:lnTo>
                  <a:pt x="465" y="50830"/>
                </a:lnTo>
                <a:lnTo>
                  <a:pt x="0" y="49435"/>
                </a:lnTo>
                <a:lnTo>
                  <a:pt x="732" y="48138"/>
                </a:lnTo>
                <a:lnTo>
                  <a:pt x="158988" y="0"/>
                </a:lnTo>
                <a:lnTo>
                  <a:pt x="158988" y="5166"/>
                </a:lnTo>
                <a:lnTo>
                  <a:pt x="2142" y="52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591986" y="1196310"/>
            <a:ext cx="100016" cy="83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65312" y="2346192"/>
            <a:ext cx="2527300" cy="1714500"/>
          </a:xfrm>
          <a:custGeom>
            <a:avLst/>
            <a:gdLst/>
            <a:ahLst/>
            <a:cxnLst/>
            <a:rect l="l" t="t" r="r" b="b"/>
            <a:pathLst>
              <a:path w="2527300" h="1714500">
                <a:moveTo>
                  <a:pt x="591" y="253999"/>
                </a:moveTo>
                <a:lnTo>
                  <a:pt x="0" y="253999"/>
                </a:lnTo>
                <a:lnTo>
                  <a:pt x="700656" y="165099"/>
                </a:lnTo>
                <a:lnTo>
                  <a:pt x="311332" y="0"/>
                </a:lnTo>
                <a:lnTo>
                  <a:pt x="313234" y="0"/>
                </a:lnTo>
                <a:lnTo>
                  <a:pt x="711169" y="165099"/>
                </a:lnTo>
                <a:lnTo>
                  <a:pt x="808729" y="165099"/>
                </a:lnTo>
                <a:lnTo>
                  <a:pt x="720302" y="177799"/>
                </a:lnTo>
                <a:lnTo>
                  <a:pt x="709788" y="177799"/>
                </a:lnTo>
                <a:lnTo>
                  <a:pt x="591" y="253999"/>
                </a:lnTo>
                <a:close/>
              </a:path>
              <a:path w="2527300" h="1714500">
                <a:moveTo>
                  <a:pt x="808729" y="165099"/>
                </a:moveTo>
                <a:lnTo>
                  <a:pt x="711169" y="165099"/>
                </a:lnTo>
                <a:lnTo>
                  <a:pt x="896565" y="152399"/>
                </a:lnTo>
                <a:lnTo>
                  <a:pt x="897157" y="152399"/>
                </a:lnTo>
                <a:lnTo>
                  <a:pt x="808729" y="165099"/>
                </a:lnTo>
                <a:close/>
              </a:path>
              <a:path w="2527300" h="1714500">
                <a:moveTo>
                  <a:pt x="945214" y="266699"/>
                </a:moveTo>
                <a:lnTo>
                  <a:pt x="939817" y="266699"/>
                </a:lnTo>
                <a:lnTo>
                  <a:pt x="922665" y="165099"/>
                </a:lnTo>
                <a:lnTo>
                  <a:pt x="927598" y="165099"/>
                </a:lnTo>
                <a:lnTo>
                  <a:pt x="945214" y="266699"/>
                </a:lnTo>
                <a:close/>
              </a:path>
              <a:path w="2527300" h="1714500">
                <a:moveTo>
                  <a:pt x="1184728" y="380999"/>
                </a:moveTo>
                <a:lnTo>
                  <a:pt x="1182854" y="380999"/>
                </a:lnTo>
                <a:lnTo>
                  <a:pt x="1149546" y="368833"/>
                </a:lnTo>
                <a:lnTo>
                  <a:pt x="1136529" y="355599"/>
                </a:lnTo>
                <a:lnTo>
                  <a:pt x="1118747" y="348477"/>
                </a:lnTo>
                <a:lnTo>
                  <a:pt x="936702" y="165099"/>
                </a:lnTo>
                <a:lnTo>
                  <a:pt x="939070" y="165099"/>
                </a:lnTo>
                <a:lnTo>
                  <a:pt x="1137375" y="355599"/>
                </a:lnTo>
                <a:lnTo>
                  <a:pt x="1184728" y="380999"/>
                </a:lnTo>
                <a:close/>
              </a:path>
              <a:path w="2527300" h="1714500">
                <a:moveTo>
                  <a:pt x="1067275" y="977899"/>
                </a:moveTo>
                <a:lnTo>
                  <a:pt x="1062216" y="977899"/>
                </a:lnTo>
                <a:lnTo>
                  <a:pt x="940902" y="279399"/>
                </a:lnTo>
                <a:lnTo>
                  <a:pt x="709788" y="177799"/>
                </a:lnTo>
                <a:lnTo>
                  <a:pt x="720302" y="177799"/>
                </a:lnTo>
                <a:lnTo>
                  <a:pt x="939817" y="266699"/>
                </a:lnTo>
                <a:lnTo>
                  <a:pt x="945214" y="266699"/>
                </a:lnTo>
                <a:lnTo>
                  <a:pt x="971015" y="279399"/>
                </a:lnTo>
                <a:lnTo>
                  <a:pt x="946300" y="279399"/>
                </a:lnTo>
                <a:lnTo>
                  <a:pt x="1067275" y="977899"/>
                </a:lnTo>
                <a:close/>
              </a:path>
              <a:path w="2527300" h="1714500">
                <a:moveTo>
                  <a:pt x="1079015" y="332561"/>
                </a:moveTo>
                <a:lnTo>
                  <a:pt x="946300" y="279399"/>
                </a:lnTo>
                <a:lnTo>
                  <a:pt x="971015" y="279399"/>
                </a:lnTo>
                <a:lnTo>
                  <a:pt x="1079015" y="332561"/>
                </a:lnTo>
                <a:close/>
              </a:path>
              <a:path w="2527300" h="1714500">
                <a:moveTo>
                  <a:pt x="1125818" y="355599"/>
                </a:moveTo>
                <a:lnTo>
                  <a:pt x="1079015" y="332561"/>
                </a:lnTo>
                <a:lnTo>
                  <a:pt x="1118747" y="348477"/>
                </a:lnTo>
                <a:lnTo>
                  <a:pt x="1125818" y="355599"/>
                </a:lnTo>
                <a:close/>
              </a:path>
              <a:path w="2527300" h="1714500">
                <a:moveTo>
                  <a:pt x="1171230" y="390877"/>
                </a:moveTo>
                <a:lnTo>
                  <a:pt x="1148086" y="368299"/>
                </a:lnTo>
                <a:lnTo>
                  <a:pt x="1149546" y="368833"/>
                </a:lnTo>
                <a:lnTo>
                  <a:pt x="1171230" y="390877"/>
                </a:lnTo>
                <a:close/>
              </a:path>
              <a:path w="2527300" h="1714500">
                <a:moveTo>
                  <a:pt x="1074082" y="990599"/>
                </a:moveTo>
                <a:lnTo>
                  <a:pt x="1069981" y="990599"/>
                </a:lnTo>
                <a:lnTo>
                  <a:pt x="1198990" y="419099"/>
                </a:lnTo>
                <a:lnTo>
                  <a:pt x="1171230" y="390877"/>
                </a:lnTo>
                <a:lnTo>
                  <a:pt x="1200160" y="419099"/>
                </a:lnTo>
                <a:lnTo>
                  <a:pt x="1205501" y="419099"/>
                </a:lnTo>
                <a:lnTo>
                  <a:pt x="1218303" y="431799"/>
                </a:lnTo>
                <a:lnTo>
                  <a:pt x="1204501" y="431799"/>
                </a:lnTo>
                <a:lnTo>
                  <a:pt x="1197124" y="469899"/>
                </a:lnTo>
                <a:lnTo>
                  <a:pt x="1191831" y="469899"/>
                </a:lnTo>
                <a:lnTo>
                  <a:pt x="1074082" y="990599"/>
                </a:lnTo>
                <a:close/>
              </a:path>
              <a:path w="2527300" h="1714500">
                <a:moveTo>
                  <a:pt x="1202781" y="419099"/>
                </a:moveTo>
                <a:lnTo>
                  <a:pt x="1200160" y="419099"/>
                </a:lnTo>
                <a:lnTo>
                  <a:pt x="1202316" y="406399"/>
                </a:lnTo>
                <a:lnTo>
                  <a:pt x="1204416" y="406399"/>
                </a:lnTo>
                <a:lnTo>
                  <a:pt x="1202781" y="419099"/>
                </a:lnTo>
                <a:close/>
              </a:path>
              <a:path w="2527300" h="1714500">
                <a:moveTo>
                  <a:pt x="1205374" y="419099"/>
                </a:moveTo>
                <a:lnTo>
                  <a:pt x="1202781" y="419099"/>
                </a:lnTo>
                <a:lnTo>
                  <a:pt x="1204416" y="406399"/>
                </a:lnTo>
                <a:lnTo>
                  <a:pt x="1207629" y="406399"/>
                </a:lnTo>
                <a:lnTo>
                  <a:pt x="1205374" y="419099"/>
                </a:lnTo>
                <a:close/>
              </a:path>
              <a:path w="2527300" h="1714500">
                <a:moveTo>
                  <a:pt x="1563961" y="774699"/>
                </a:moveTo>
                <a:lnTo>
                  <a:pt x="1561678" y="774699"/>
                </a:lnTo>
                <a:lnTo>
                  <a:pt x="1204501" y="431799"/>
                </a:lnTo>
                <a:lnTo>
                  <a:pt x="1218303" y="431799"/>
                </a:lnTo>
                <a:lnTo>
                  <a:pt x="1563961" y="774699"/>
                </a:lnTo>
                <a:close/>
              </a:path>
              <a:path w="2527300" h="1714500">
                <a:moveTo>
                  <a:pt x="1075069" y="990599"/>
                </a:moveTo>
                <a:lnTo>
                  <a:pt x="1074167" y="990599"/>
                </a:lnTo>
                <a:lnTo>
                  <a:pt x="1191831" y="469899"/>
                </a:lnTo>
                <a:lnTo>
                  <a:pt x="1197124" y="469899"/>
                </a:lnTo>
                <a:lnTo>
                  <a:pt x="1189747" y="507999"/>
                </a:lnTo>
                <a:lnTo>
                  <a:pt x="1184390" y="507999"/>
                </a:lnTo>
                <a:lnTo>
                  <a:pt x="1179542" y="533399"/>
                </a:lnTo>
                <a:lnTo>
                  <a:pt x="1178922" y="533399"/>
                </a:lnTo>
                <a:lnTo>
                  <a:pt x="1075069" y="990599"/>
                </a:lnTo>
                <a:close/>
              </a:path>
              <a:path w="2527300" h="1714500">
                <a:moveTo>
                  <a:pt x="1071652" y="1415352"/>
                </a:moveTo>
                <a:lnTo>
                  <a:pt x="1382822" y="1269999"/>
                </a:lnTo>
                <a:lnTo>
                  <a:pt x="1090318" y="1015999"/>
                </a:lnTo>
                <a:lnTo>
                  <a:pt x="1087443" y="1015999"/>
                </a:lnTo>
                <a:lnTo>
                  <a:pt x="1184390" y="507999"/>
                </a:lnTo>
                <a:lnTo>
                  <a:pt x="1189747" y="507999"/>
                </a:lnTo>
                <a:lnTo>
                  <a:pt x="1096318" y="990541"/>
                </a:lnTo>
                <a:lnTo>
                  <a:pt x="1095603" y="990599"/>
                </a:lnTo>
                <a:lnTo>
                  <a:pt x="1095578" y="994365"/>
                </a:lnTo>
                <a:lnTo>
                  <a:pt x="1091389" y="1015999"/>
                </a:lnTo>
                <a:lnTo>
                  <a:pt x="1387980" y="1257299"/>
                </a:lnTo>
                <a:lnTo>
                  <a:pt x="1420081" y="1257299"/>
                </a:lnTo>
                <a:lnTo>
                  <a:pt x="1392630" y="1269999"/>
                </a:lnTo>
                <a:lnTo>
                  <a:pt x="1387472" y="1269999"/>
                </a:lnTo>
                <a:lnTo>
                  <a:pt x="1071652" y="1415352"/>
                </a:lnTo>
                <a:close/>
              </a:path>
              <a:path w="2527300" h="1714500">
                <a:moveTo>
                  <a:pt x="1087429" y="1015999"/>
                </a:moveTo>
                <a:lnTo>
                  <a:pt x="1086696" y="1015999"/>
                </a:lnTo>
                <a:lnTo>
                  <a:pt x="1178922" y="533399"/>
                </a:lnTo>
                <a:lnTo>
                  <a:pt x="1179542" y="533399"/>
                </a:lnTo>
                <a:lnTo>
                  <a:pt x="1087429" y="1015999"/>
                </a:lnTo>
                <a:close/>
              </a:path>
              <a:path w="2527300" h="1714500">
                <a:moveTo>
                  <a:pt x="1096152" y="1003299"/>
                </a:moveTo>
                <a:lnTo>
                  <a:pt x="1095518" y="1003299"/>
                </a:lnTo>
                <a:lnTo>
                  <a:pt x="1095578" y="994365"/>
                </a:lnTo>
                <a:lnTo>
                  <a:pt x="1096318" y="990541"/>
                </a:lnTo>
                <a:lnTo>
                  <a:pt x="1716055" y="939799"/>
                </a:lnTo>
                <a:lnTo>
                  <a:pt x="1594205" y="812799"/>
                </a:lnTo>
                <a:lnTo>
                  <a:pt x="1595981" y="812799"/>
                </a:lnTo>
                <a:lnTo>
                  <a:pt x="1596967" y="800099"/>
                </a:lnTo>
                <a:lnTo>
                  <a:pt x="1597559" y="800099"/>
                </a:lnTo>
                <a:lnTo>
                  <a:pt x="1722171" y="939799"/>
                </a:lnTo>
                <a:lnTo>
                  <a:pt x="1720522" y="939799"/>
                </a:lnTo>
                <a:lnTo>
                  <a:pt x="1096152" y="1003299"/>
                </a:lnTo>
                <a:close/>
              </a:path>
              <a:path w="2527300" h="1714500">
                <a:moveTo>
                  <a:pt x="2288421" y="1536699"/>
                </a:moveTo>
                <a:lnTo>
                  <a:pt x="2286025" y="1536699"/>
                </a:lnTo>
                <a:lnTo>
                  <a:pt x="2284390" y="1523999"/>
                </a:lnTo>
                <a:lnTo>
                  <a:pt x="2090031" y="1041399"/>
                </a:lnTo>
                <a:lnTo>
                  <a:pt x="2091891" y="1041399"/>
                </a:lnTo>
                <a:lnTo>
                  <a:pt x="2146700" y="977899"/>
                </a:lnTo>
                <a:lnTo>
                  <a:pt x="2085409" y="939799"/>
                </a:lnTo>
                <a:lnTo>
                  <a:pt x="2256542" y="850899"/>
                </a:lnTo>
                <a:lnTo>
                  <a:pt x="2257444" y="863599"/>
                </a:lnTo>
                <a:lnTo>
                  <a:pt x="2258853" y="863599"/>
                </a:lnTo>
                <a:lnTo>
                  <a:pt x="2090919" y="939799"/>
                </a:lnTo>
                <a:lnTo>
                  <a:pt x="2150378" y="977899"/>
                </a:lnTo>
                <a:lnTo>
                  <a:pt x="2151266" y="977899"/>
                </a:lnTo>
                <a:lnTo>
                  <a:pt x="2094005" y="1041399"/>
                </a:lnTo>
                <a:lnTo>
                  <a:pt x="2289153" y="1523999"/>
                </a:lnTo>
                <a:lnTo>
                  <a:pt x="2288421" y="1536699"/>
                </a:lnTo>
                <a:close/>
              </a:path>
              <a:path w="2527300" h="1714500">
                <a:moveTo>
                  <a:pt x="2526690" y="1219199"/>
                </a:moveTo>
                <a:lnTo>
                  <a:pt x="2151266" y="977899"/>
                </a:lnTo>
                <a:lnTo>
                  <a:pt x="2150378" y="977899"/>
                </a:lnTo>
                <a:lnTo>
                  <a:pt x="2263899" y="863599"/>
                </a:lnTo>
                <a:lnTo>
                  <a:pt x="2267098" y="863599"/>
                </a:lnTo>
                <a:lnTo>
                  <a:pt x="2154958" y="977899"/>
                </a:lnTo>
                <a:lnTo>
                  <a:pt x="2526690" y="1206499"/>
                </a:lnTo>
                <a:lnTo>
                  <a:pt x="2526690" y="1219199"/>
                </a:lnTo>
                <a:close/>
              </a:path>
              <a:path w="2527300" h="1714500">
                <a:moveTo>
                  <a:pt x="1420081" y="1257299"/>
                </a:moveTo>
                <a:lnTo>
                  <a:pt x="1387980" y="1257299"/>
                </a:lnTo>
                <a:lnTo>
                  <a:pt x="1827870" y="1054099"/>
                </a:lnTo>
                <a:lnTo>
                  <a:pt x="1720522" y="939799"/>
                </a:lnTo>
                <a:lnTo>
                  <a:pt x="1722171" y="939799"/>
                </a:lnTo>
                <a:lnTo>
                  <a:pt x="2012138" y="914399"/>
                </a:lnTo>
                <a:lnTo>
                  <a:pt x="2012702" y="914399"/>
                </a:lnTo>
                <a:lnTo>
                  <a:pt x="1726639" y="939799"/>
                </a:lnTo>
                <a:lnTo>
                  <a:pt x="1832507" y="1054099"/>
                </a:lnTo>
                <a:lnTo>
                  <a:pt x="1836467" y="1054099"/>
                </a:lnTo>
                <a:lnTo>
                  <a:pt x="1844218" y="1066799"/>
                </a:lnTo>
                <a:lnTo>
                  <a:pt x="1831844" y="1066799"/>
                </a:lnTo>
                <a:lnTo>
                  <a:pt x="1420081" y="1257299"/>
                </a:lnTo>
                <a:close/>
              </a:path>
              <a:path w="2527300" h="1714500">
                <a:moveTo>
                  <a:pt x="1836467" y="1054099"/>
                </a:moveTo>
                <a:lnTo>
                  <a:pt x="1832507" y="1054099"/>
                </a:lnTo>
                <a:lnTo>
                  <a:pt x="1895404" y="1028699"/>
                </a:lnTo>
                <a:lnTo>
                  <a:pt x="2016394" y="927099"/>
                </a:lnTo>
                <a:lnTo>
                  <a:pt x="2019283" y="927099"/>
                </a:lnTo>
                <a:lnTo>
                  <a:pt x="1913134" y="1015999"/>
                </a:lnTo>
                <a:lnTo>
                  <a:pt x="1923337" y="1015999"/>
                </a:lnTo>
                <a:lnTo>
                  <a:pt x="1897025" y="1028699"/>
                </a:lnTo>
                <a:lnTo>
                  <a:pt x="1895813" y="1028699"/>
                </a:lnTo>
                <a:lnTo>
                  <a:pt x="1879723" y="1041399"/>
                </a:lnTo>
                <a:lnTo>
                  <a:pt x="1878056" y="1041399"/>
                </a:lnTo>
                <a:lnTo>
                  <a:pt x="1836467" y="1054099"/>
                </a:lnTo>
                <a:close/>
              </a:path>
              <a:path w="2527300" h="1714500">
                <a:moveTo>
                  <a:pt x="1914374" y="1015999"/>
                </a:moveTo>
                <a:lnTo>
                  <a:pt x="1913387" y="1015999"/>
                </a:lnTo>
                <a:lnTo>
                  <a:pt x="2019326" y="927099"/>
                </a:lnTo>
                <a:lnTo>
                  <a:pt x="2019636" y="927099"/>
                </a:lnTo>
                <a:lnTo>
                  <a:pt x="1914374" y="1015999"/>
                </a:lnTo>
                <a:close/>
              </a:path>
              <a:path w="2527300" h="1714500">
                <a:moveTo>
                  <a:pt x="1923337" y="1015999"/>
                </a:moveTo>
                <a:lnTo>
                  <a:pt x="1914374" y="1015999"/>
                </a:lnTo>
                <a:lnTo>
                  <a:pt x="2052839" y="952499"/>
                </a:lnTo>
                <a:lnTo>
                  <a:pt x="2044651" y="927099"/>
                </a:lnTo>
                <a:lnTo>
                  <a:pt x="2049541" y="927099"/>
                </a:lnTo>
                <a:lnTo>
                  <a:pt x="2057546" y="952499"/>
                </a:lnTo>
                <a:lnTo>
                  <a:pt x="2054897" y="952499"/>
                </a:lnTo>
                <a:lnTo>
                  <a:pt x="1923337" y="1015999"/>
                </a:lnTo>
                <a:close/>
              </a:path>
              <a:path w="2527300" h="1714500">
                <a:moveTo>
                  <a:pt x="2277851" y="1523999"/>
                </a:moveTo>
                <a:lnTo>
                  <a:pt x="2274370" y="1523999"/>
                </a:lnTo>
                <a:lnTo>
                  <a:pt x="1949085" y="1181099"/>
                </a:lnTo>
                <a:lnTo>
                  <a:pt x="2087917" y="1041399"/>
                </a:lnTo>
                <a:lnTo>
                  <a:pt x="2054897" y="952499"/>
                </a:lnTo>
                <a:lnTo>
                  <a:pt x="2057546" y="952499"/>
                </a:lnTo>
                <a:lnTo>
                  <a:pt x="2079814" y="939799"/>
                </a:lnTo>
                <a:lnTo>
                  <a:pt x="2060943" y="927099"/>
                </a:lnTo>
                <a:lnTo>
                  <a:pt x="2063381" y="927099"/>
                </a:lnTo>
                <a:lnTo>
                  <a:pt x="2085310" y="939799"/>
                </a:lnTo>
                <a:lnTo>
                  <a:pt x="2059604" y="952499"/>
                </a:lnTo>
                <a:lnTo>
                  <a:pt x="2091891" y="1041399"/>
                </a:lnTo>
                <a:lnTo>
                  <a:pt x="2090031" y="1041399"/>
                </a:lnTo>
                <a:lnTo>
                  <a:pt x="1952524" y="1181099"/>
                </a:lnTo>
                <a:lnTo>
                  <a:pt x="2277851" y="1523999"/>
                </a:lnTo>
                <a:close/>
              </a:path>
              <a:path w="2527300" h="1714500">
                <a:moveTo>
                  <a:pt x="1095578" y="994365"/>
                </a:moveTo>
                <a:lnTo>
                  <a:pt x="1095603" y="990599"/>
                </a:lnTo>
                <a:lnTo>
                  <a:pt x="1096318" y="990541"/>
                </a:lnTo>
                <a:lnTo>
                  <a:pt x="1095578" y="994365"/>
                </a:lnTo>
                <a:close/>
              </a:path>
              <a:path w="2527300" h="1714500">
                <a:moveTo>
                  <a:pt x="1071029" y="1096370"/>
                </a:moveTo>
                <a:lnTo>
                  <a:pt x="1085611" y="1015999"/>
                </a:lnTo>
                <a:lnTo>
                  <a:pt x="1086358" y="1015999"/>
                </a:lnTo>
                <a:lnTo>
                  <a:pt x="1071029" y="1096370"/>
                </a:lnTo>
                <a:close/>
              </a:path>
              <a:path w="2527300" h="1714500">
                <a:moveTo>
                  <a:pt x="1070835" y="1117599"/>
                </a:moveTo>
                <a:lnTo>
                  <a:pt x="1067177" y="1117599"/>
                </a:lnTo>
                <a:lnTo>
                  <a:pt x="1071032" y="1096370"/>
                </a:lnTo>
                <a:lnTo>
                  <a:pt x="1086372" y="1015999"/>
                </a:lnTo>
                <a:lnTo>
                  <a:pt x="1090318" y="1015999"/>
                </a:lnTo>
                <a:lnTo>
                  <a:pt x="1070835" y="1117599"/>
                </a:lnTo>
                <a:close/>
              </a:path>
              <a:path w="2527300" h="1714500">
                <a:moveTo>
                  <a:pt x="1010367" y="1409699"/>
                </a:moveTo>
                <a:lnTo>
                  <a:pt x="1009451" y="1409699"/>
                </a:lnTo>
                <a:lnTo>
                  <a:pt x="1061483" y="1142999"/>
                </a:lnTo>
                <a:lnTo>
                  <a:pt x="1065641" y="1028699"/>
                </a:lnTo>
                <a:lnTo>
                  <a:pt x="1067755" y="1028699"/>
                </a:lnTo>
                <a:lnTo>
                  <a:pt x="1064203" y="1130299"/>
                </a:lnTo>
                <a:lnTo>
                  <a:pt x="1068400" y="1130299"/>
                </a:lnTo>
                <a:lnTo>
                  <a:pt x="1065965" y="1142999"/>
                </a:lnTo>
                <a:lnTo>
                  <a:pt x="1065538" y="1155699"/>
                </a:lnTo>
                <a:lnTo>
                  <a:pt x="1061286" y="1155699"/>
                </a:lnTo>
                <a:lnTo>
                  <a:pt x="1010367" y="1409699"/>
                </a:lnTo>
                <a:close/>
              </a:path>
              <a:path w="2527300" h="1714500">
                <a:moveTo>
                  <a:pt x="1068400" y="1130299"/>
                </a:moveTo>
                <a:lnTo>
                  <a:pt x="1064203" y="1130299"/>
                </a:lnTo>
                <a:lnTo>
                  <a:pt x="1067755" y="1028699"/>
                </a:lnTo>
                <a:lnTo>
                  <a:pt x="1070263" y="1028699"/>
                </a:lnTo>
                <a:lnTo>
                  <a:pt x="1067220" y="1116336"/>
                </a:lnTo>
                <a:lnTo>
                  <a:pt x="1066979" y="1117599"/>
                </a:lnTo>
                <a:lnTo>
                  <a:pt x="1070835" y="1117599"/>
                </a:lnTo>
                <a:lnTo>
                  <a:pt x="1068400" y="1130299"/>
                </a:lnTo>
                <a:close/>
              </a:path>
              <a:path w="2527300" h="1714500">
                <a:moveTo>
                  <a:pt x="1515228" y="1346199"/>
                </a:moveTo>
                <a:lnTo>
                  <a:pt x="1495722" y="1346199"/>
                </a:lnTo>
                <a:lnTo>
                  <a:pt x="1840455" y="1066799"/>
                </a:lnTo>
                <a:lnTo>
                  <a:pt x="1847586" y="1066799"/>
                </a:lnTo>
                <a:lnTo>
                  <a:pt x="1896039" y="1028699"/>
                </a:lnTo>
                <a:lnTo>
                  <a:pt x="1897025" y="1028699"/>
                </a:lnTo>
                <a:lnTo>
                  <a:pt x="1847755" y="1066799"/>
                </a:lnTo>
                <a:lnTo>
                  <a:pt x="1859002" y="1079499"/>
                </a:lnTo>
                <a:lnTo>
                  <a:pt x="1843767" y="1079499"/>
                </a:lnTo>
                <a:lnTo>
                  <a:pt x="1515228" y="1346199"/>
                </a:lnTo>
                <a:close/>
              </a:path>
              <a:path w="2527300" h="1714500">
                <a:moveTo>
                  <a:pt x="1847544" y="1066799"/>
                </a:moveTo>
                <a:lnTo>
                  <a:pt x="1844218" y="1066799"/>
                </a:lnTo>
                <a:lnTo>
                  <a:pt x="1878056" y="1041399"/>
                </a:lnTo>
                <a:lnTo>
                  <a:pt x="1879723" y="1041399"/>
                </a:lnTo>
                <a:lnTo>
                  <a:pt x="1847544" y="1066799"/>
                </a:lnTo>
                <a:close/>
              </a:path>
              <a:path w="2527300" h="1714500">
                <a:moveTo>
                  <a:pt x="1633793" y="1473199"/>
                </a:moveTo>
                <a:lnTo>
                  <a:pt x="1631101" y="1473199"/>
                </a:lnTo>
                <a:lnTo>
                  <a:pt x="1495623" y="1358899"/>
                </a:lnTo>
                <a:lnTo>
                  <a:pt x="1499612" y="1358899"/>
                </a:lnTo>
                <a:lnTo>
                  <a:pt x="1843809" y="1079499"/>
                </a:lnTo>
                <a:lnTo>
                  <a:pt x="1843978" y="1079499"/>
                </a:lnTo>
                <a:lnTo>
                  <a:pt x="1499710" y="1358899"/>
                </a:lnTo>
                <a:lnTo>
                  <a:pt x="1633793" y="1473199"/>
                </a:lnTo>
                <a:close/>
              </a:path>
              <a:path w="2527300" h="1714500">
                <a:moveTo>
                  <a:pt x="1668208" y="1460499"/>
                </a:moveTo>
                <a:lnTo>
                  <a:pt x="1665164" y="1460499"/>
                </a:lnTo>
                <a:lnTo>
                  <a:pt x="1945520" y="1181099"/>
                </a:lnTo>
                <a:lnTo>
                  <a:pt x="1843978" y="1079499"/>
                </a:lnTo>
                <a:lnTo>
                  <a:pt x="1859002" y="1079499"/>
                </a:lnTo>
                <a:lnTo>
                  <a:pt x="1948973" y="1181099"/>
                </a:lnTo>
                <a:lnTo>
                  <a:pt x="1668208" y="1460499"/>
                </a:lnTo>
                <a:close/>
              </a:path>
              <a:path w="2527300" h="1714500">
                <a:moveTo>
                  <a:pt x="1067177" y="1117599"/>
                </a:moveTo>
                <a:lnTo>
                  <a:pt x="1066979" y="1117599"/>
                </a:lnTo>
                <a:lnTo>
                  <a:pt x="1067221" y="1116336"/>
                </a:lnTo>
                <a:lnTo>
                  <a:pt x="1067177" y="1117599"/>
                </a:lnTo>
                <a:close/>
              </a:path>
              <a:path w="2527300" h="1714500">
                <a:moveTo>
                  <a:pt x="1048567" y="1219199"/>
                </a:moveTo>
                <a:lnTo>
                  <a:pt x="1061286" y="1155699"/>
                </a:lnTo>
                <a:lnTo>
                  <a:pt x="1048567" y="1219199"/>
                </a:lnTo>
                <a:close/>
              </a:path>
              <a:path w="2527300" h="1714500">
                <a:moveTo>
                  <a:pt x="1014736" y="1422399"/>
                </a:moveTo>
                <a:lnTo>
                  <a:pt x="1011171" y="1422399"/>
                </a:lnTo>
                <a:lnTo>
                  <a:pt x="1009761" y="1409699"/>
                </a:lnTo>
                <a:lnTo>
                  <a:pt x="1010409" y="1409699"/>
                </a:lnTo>
                <a:lnTo>
                  <a:pt x="1061300" y="1155699"/>
                </a:lnTo>
                <a:lnTo>
                  <a:pt x="1065538" y="1155699"/>
                </a:lnTo>
                <a:lnTo>
                  <a:pt x="1065110" y="1168399"/>
                </a:lnTo>
                <a:lnTo>
                  <a:pt x="1063005" y="1168399"/>
                </a:lnTo>
                <a:lnTo>
                  <a:pt x="1062567" y="1181099"/>
                </a:lnTo>
                <a:lnTo>
                  <a:pt x="1060285" y="1181099"/>
                </a:lnTo>
                <a:lnTo>
                  <a:pt x="1014736" y="14223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064415" y="1714499"/>
                </a:lnTo>
                <a:lnTo>
                  <a:pt x="1063555" y="1701799"/>
                </a:lnTo>
                <a:lnTo>
                  <a:pt x="1062582" y="1701799"/>
                </a:lnTo>
                <a:lnTo>
                  <a:pt x="1354635" y="1473199"/>
                </a:lnTo>
                <a:lnTo>
                  <a:pt x="1055451" y="1447799"/>
                </a:lnTo>
                <a:lnTo>
                  <a:pt x="1053380" y="1447799"/>
                </a:lnTo>
                <a:lnTo>
                  <a:pt x="1054042" y="1422399"/>
                </a:lnTo>
                <a:lnTo>
                  <a:pt x="1054267" y="1422399"/>
                </a:lnTo>
                <a:lnTo>
                  <a:pt x="1063005" y="1168399"/>
                </a:lnTo>
                <a:lnTo>
                  <a:pt x="1065110" y="1168399"/>
                </a:lnTo>
                <a:lnTo>
                  <a:pt x="1056568" y="1422294"/>
                </a:lnTo>
                <a:lnTo>
                  <a:pt x="1056339" y="1422399"/>
                </a:lnTo>
                <a:lnTo>
                  <a:pt x="1055634" y="1447799"/>
                </a:lnTo>
                <a:lnTo>
                  <a:pt x="1360808" y="1460499"/>
                </a:lnTo>
                <a:lnTo>
                  <a:pt x="1368306" y="1460499"/>
                </a:lnTo>
                <a:lnTo>
                  <a:pt x="1621743" y="1473199"/>
                </a:lnTo>
                <a:lnTo>
                  <a:pt x="1361964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053351" y="1447799"/>
                </a:moveTo>
                <a:lnTo>
                  <a:pt x="1051223" y="1447799"/>
                </a:lnTo>
                <a:lnTo>
                  <a:pt x="1051828" y="1423567"/>
                </a:lnTo>
                <a:lnTo>
                  <a:pt x="1060285" y="1181099"/>
                </a:lnTo>
                <a:lnTo>
                  <a:pt x="1052069" y="1422399"/>
                </a:lnTo>
                <a:lnTo>
                  <a:pt x="1054014" y="1422399"/>
                </a:lnTo>
                <a:lnTo>
                  <a:pt x="1053351" y="1447799"/>
                </a:lnTo>
                <a:close/>
              </a:path>
              <a:path w="2527300" h="1714500">
                <a:moveTo>
                  <a:pt x="1054239" y="1422399"/>
                </a:moveTo>
                <a:lnTo>
                  <a:pt x="1052069" y="1422399"/>
                </a:lnTo>
                <a:lnTo>
                  <a:pt x="1060384" y="1181099"/>
                </a:lnTo>
                <a:lnTo>
                  <a:pt x="1062567" y="1181099"/>
                </a:lnTo>
                <a:lnTo>
                  <a:pt x="1054239" y="1422399"/>
                </a:lnTo>
                <a:close/>
              </a:path>
              <a:path w="2527300" h="1714500">
                <a:moveTo>
                  <a:pt x="1368122" y="1460499"/>
                </a:moveTo>
                <a:lnTo>
                  <a:pt x="1360808" y="1460499"/>
                </a:lnTo>
                <a:lnTo>
                  <a:pt x="1491621" y="1358899"/>
                </a:lnTo>
                <a:lnTo>
                  <a:pt x="1387472" y="1269999"/>
                </a:lnTo>
                <a:lnTo>
                  <a:pt x="1392630" y="1269999"/>
                </a:lnTo>
                <a:lnTo>
                  <a:pt x="1495722" y="1346199"/>
                </a:lnTo>
                <a:lnTo>
                  <a:pt x="1515228" y="1346199"/>
                </a:lnTo>
                <a:lnTo>
                  <a:pt x="1499584" y="1358899"/>
                </a:lnTo>
                <a:lnTo>
                  <a:pt x="1495496" y="1358899"/>
                </a:lnTo>
                <a:lnTo>
                  <a:pt x="1368122" y="1460499"/>
                </a:lnTo>
                <a:close/>
              </a:path>
              <a:path w="2527300" h="1714500">
                <a:moveTo>
                  <a:pt x="1368306" y="1460499"/>
                </a:moveTo>
                <a:lnTo>
                  <a:pt x="1368165" y="1460499"/>
                </a:lnTo>
                <a:lnTo>
                  <a:pt x="1495511" y="1358899"/>
                </a:lnTo>
                <a:lnTo>
                  <a:pt x="1368306" y="1460499"/>
                </a:lnTo>
                <a:close/>
              </a:path>
              <a:path w="2527300" h="1714500">
                <a:moveTo>
                  <a:pt x="1056565" y="1422399"/>
                </a:moveTo>
                <a:lnTo>
                  <a:pt x="1071652" y="1415352"/>
                </a:lnTo>
                <a:lnTo>
                  <a:pt x="1056565" y="1422399"/>
                </a:lnTo>
                <a:close/>
              </a:path>
              <a:path w="2527300" h="1714500">
                <a:moveTo>
                  <a:pt x="1050020" y="1423567"/>
                </a:moveTo>
                <a:lnTo>
                  <a:pt x="1051646" y="1422399"/>
                </a:lnTo>
                <a:lnTo>
                  <a:pt x="1051643" y="1422544"/>
                </a:lnTo>
                <a:lnTo>
                  <a:pt x="1050020" y="1423567"/>
                </a:lnTo>
                <a:close/>
              </a:path>
              <a:path w="2527300" h="1714500">
                <a:moveTo>
                  <a:pt x="1044459" y="1701799"/>
                </a:moveTo>
                <a:lnTo>
                  <a:pt x="1042218" y="1701799"/>
                </a:lnTo>
                <a:lnTo>
                  <a:pt x="1051026" y="1447799"/>
                </a:lnTo>
                <a:lnTo>
                  <a:pt x="1051643" y="1422544"/>
                </a:lnTo>
                <a:lnTo>
                  <a:pt x="1051857" y="1422408"/>
                </a:lnTo>
                <a:lnTo>
                  <a:pt x="1051223" y="1447799"/>
                </a:lnTo>
                <a:lnTo>
                  <a:pt x="1053182" y="1447799"/>
                </a:lnTo>
                <a:lnTo>
                  <a:pt x="1044459" y="1701799"/>
                </a:lnTo>
                <a:close/>
              </a:path>
              <a:path w="2527300" h="1714500">
                <a:moveTo>
                  <a:pt x="1033959" y="1435099"/>
                </a:moveTo>
                <a:lnTo>
                  <a:pt x="1031732" y="1435099"/>
                </a:lnTo>
                <a:lnTo>
                  <a:pt x="1050020" y="1423567"/>
                </a:lnTo>
                <a:lnTo>
                  <a:pt x="1033959" y="1435099"/>
                </a:lnTo>
                <a:close/>
              </a:path>
              <a:path w="2527300" h="1714500">
                <a:moveTo>
                  <a:pt x="1042190" y="1701799"/>
                </a:moveTo>
                <a:lnTo>
                  <a:pt x="1050843" y="1447799"/>
                </a:lnTo>
                <a:lnTo>
                  <a:pt x="1051026" y="1447799"/>
                </a:lnTo>
                <a:lnTo>
                  <a:pt x="1042190" y="1701799"/>
                </a:lnTo>
                <a:close/>
              </a:path>
              <a:path w="2527300" h="1714500">
                <a:moveTo>
                  <a:pt x="1046615" y="1701799"/>
                </a:moveTo>
                <a:lnTo>
                  <a:pt x="1044501" y="1701799"/>
                </a:lnTo>
                <a:lnTo>
                  <a:pt x="1053210" y="1447799"/>
                </a:lnTo>
                <a:lnTo>
                  <a:pt x="1055451" y="1447799"/>
                </a:lnTo>
                <a:lnTo>
                  <a:pt x="1046615" y="17017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361992" y="1473199"/>
                </a:lnTo>
                <a:lnTo>
                  <a:pt x="1362133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622518" y="1485899"/>
                </a:moveTo>
                <a:lnTo>
                  <a:pt x="1621673" y="1485899"/>
                </a:lnTo>
                <a:lnTo>
                  <a:pt x="1362133" y="1473199"/>
                </a:lnTo>
                <a:lnTo>
                  <a:pt x="1622673" y="1473199"/>
                </a:lnTo>
                <a:lnTo>
                  <a:pt x="1622518" y="14858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343283" y="3928872"/>
            <a:ext cx="140335" cy="1083945"/>
          </a:xfrm>
          <a:custGeom>
            <a:avLst/>
            <a:gdLst/>
            <a:ahLst/>
            <a:cxnLst/>
            <a:rect l="l" t="t" r="r" b="b"/>
            <a:pathLst>
              <a:path w="140335" h="1083945">
                <a:moveTo>
                  <a:pt x="2903" y="1083891"/>
                </a:moveTo>
                <a:lnTo>
                  <a:pt x="859" y="1083553"/>
                </a:lnTo>
                <a:lnTo>
                  <a:pt x="450" y="1083539"/>
                </a:lnTo>
                <a:lnTo>
                  <a:pt x="0" y="1083342"/>
                </a:lnTo>
                <a:lnTo>
                  <a:pt x="137168" y="0"/>
                </a:lnTo>
                <a:lnTo>
                  <a:pt x="137507" y="225"/>
                </a:lnTo>
                <a:lnTo>
                  <a:pt x="140029" y="620"/>
                </a:lnTo>
                <a:lnTo>
                  <a:pt x="2903" y="10838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5346254" y="3929490"/>
            <a:ext cx="139700" cy="1083945"/>
          </a:xfrm>
          <a:custGeom>
            <a:avLst/>
            <a:gdLst/>
            <a:ahLst/>
            <a:cxnLst/>
            <a:rect l="l" t="t" r="r" b="b"/>
            <a:pathLst>
              <a:path w="139700" h="1083945">
                <a:moveTo>
                  <a:pt x="2057" y="1083525"/>
                </a:moveTo>
                <a:lnTo>
                  <a:pt x="0" y="1083285"/>
                </a:lnTo>
                <a:lnTo>
                  <a:pt x="137168" y="0"/>
                </a:lnTo>
                <a:lnTo>
                  <a:pt x="139226" y="112"/>
                </a:lnTo>
                <a:lnTo>
                  <a:pt x="2057" y="108352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89049" y="4515654"/>
            <a:ext cx="1054735" cy="878840"/>
          </a:xfrm>
          <a:custGeom>
            <a:avLst/>
            <a:gdLst/>
            <a:ahLst/>
            <a:cxnLst/>
            <a:rect l="l" t="t" r="r" b="b"/>
            <a:pathLst>
              <a:path w="1054734" h="878839">
                <a:moveTo>
                  <a:pt x="404239" y="330329"/>
                </a:moveTo>
                <a:lnTo>
                  <a:pt x="398695" y="330329"/>
                </a:lnTo>
                <a:lnTo>
                  <a:pt x="330583" y="5890"/>
                </a:lnTo>
                <a:lnTo>
                  <a:pt x="331020" y="4538"/>
                </a:lnTo>
                <a:lnTo>
                  <a:pt x="332457" y="4199"/>
                </a:lnTo>
                <a:lnTo>
                  <a:pt x="333035" y="3931"/>
                </a:lnTo>
                <a:lnTo>
                  <a:pt x="332486" y="2269"/>
                </a:lnTo>
                <a:lnTo>
                  <a:pt x="335558" y="211"/>
                </a:lnTo>
                <a:lnTo>
                  <a:pt x="336206" y="126"/>
                </a:lnTo>
                <a:lnTo>
                  <a:pt x="336629" y="0"/>
                </a:lnTo>
                <a:lnTo>
                  <a:pt x="337940" y="1296"/>
                </a:lnTo>
                <a:lnTo>
                  <a:pt x="339538" y="6200"/>
                </a:lnTo>
                <a:lnTo>
                  <a:pt x="331513" y="6200"/>
                </a:lnTo>
                <a:lnTo>
                  <a:pt x="331767" y="6299"/>
                </a:lnTo>
                <a:lnTo>
                  <a:pt x="339571" y="6299"/>
                </a:lnTo>
                <a:lnTo>
                  <a:pt x="346361" y="27129"/>
                </a:lnTo>
                <a:lnTo>
                  <a:pt x="340617" y="27129"/>
                </a:lnTo>
                <a:lnTo>
                  <a:pt x="404239" y="330329"/>
                </a:lnTo>
                <a:close/>
              </a:path>
              <a:path w="1054734" h="878839">
                <a:moveTo>
                  <a:pt x="339571" y="6299"/>
                </a:moveTo>
                <a:lnTo>
                  <a:pt x="333049" y="6299"/>
                </a:lnTo>
                <a:lnTo>
                  <a:pt x="331809" y="6271"/>
                </a:lnTo>
                <a:lnTo>
                  <a:pt x="331513" y="6200"/>
                </a:lnTo>
                <a:lnTo>
                  <a:pt x="339538" y="6200"/>
                </a:lnTo>
                <a:close/>
              </a:path>
              <a:path w="1054734" h="878839">
                <a:moveTo>
                  <a:pt x="448134" y="339335"/>
                </a:moveTo>
                <a:lnTo>
                  <a:pt x="442581" y="339335"/>
                </a:lnTo>
                <a:lnTo>
                  <a:pt x="340617" y="27129"/>
                </a:lnTo>
                <a:lnTo>
                  <a:pt x="346361" y="27129"/>
                </a:lnTo>
                <a:lnTo>
                  <a:pt x="448134" y="339335"/>
                </a:lnTo>
                <a:close/>
              </a:path>
              <a:path w="1054734" h="878839">
                <a:moveTo>
                  <a:pt x="442544" y="339293"/>
                </a:moveTo>
                <a:lnTo>
                  <a:pt x="442370" y="339293"/>
                </a:lnTo>
                <a:lnTo>
                  <a:pt x="340702" y="27580"/>
                </a:lnTo>
                <a:lnTo>
                  <a:pt x="442544" y="339293"/>
                </a:lnTo>
                <a:close/>
              </a:path>
              <a:path w="1054734" h="878839">
                <a:moveTo>
                  <a:pt x="9626" y="259582"/>
                </a:moveTo>
                <a:lnTo>
                  <a:pt x="3931" y="259582"/>
                </a:lnTo>
                <a:lnTo>
                  <a:pt x="4768" y="258215"/>
                </a:lnTo>
                <a:lnTo>
                  <a:pt x="4833" y="258045"/>
                </a:lnTo>
                <a:lnTo>
                  <a:pt x="6412" y="257651"/>
                </a:lnTo>
                <a:lnTo>
                  <a:pt x="7032" y="257369"/>
                </a:lnTo>
                <a:lnTo>
                  <a:pt x="9626" y="259582"/>
                </a:lnTo>
                <a:close/>
              </a:path>
              <a:path w="1054734" h="878839">
                <a:moveTo>
                  <a:pt x="470954" y="648285"/>
                </a:moveTo>
                <a:lnTo>
                  <a:pt x="465455" y="648285"/>
                </a:lnTo>
                <a:lnTo>
                  <a:pt x="399992" y="336573"/>
                </a:lnTo>
                <a:lnTo>
                  <a:pt x="45971" y="263866"/>
                </a:lnTo>
                <a:lnTo>
                  <a:pt x="44971" y="262231"/>
                </a:lnTo>
                <a:lnTo>
                  <a:pt x="45562" y="259934"/>
                </a:lnTo>
                <a:lnTo>
                  <a:pt x="45633" y="259427"/>
                </a:lnTo>
                <a:lnTo>
                  <a:pt x="46535" y="258807"/>
                </a:lnTo>
                <a:lnTo>
                  <a:pt x="47127" y="258215"/>
                </a:lnTo>
                <a:lnTo>
                  <a:pt x="398695" y="330329"/>
                </a:lnTo>
                <a:lnTo>
                  <a:pt x="404239" y="330329"/>
                </a:lnTo>
                <a:lnTo>
                  <a:pt x="404488" y="331513"/>
                </a:lnTo>
                <a:lnTo>
                  <a:pt x="434890" y="337756"/>
                </a:lnTo>
                <a:lnTo>
                  <a:pt x="405798" y="337756"/>
                </a:lnTo>
                <a:lnTo>
                  <a:pt x="470954" y="648285"/>
                </a:lnTo>
                <a:close/>
              </a:path>
              <a:path w="1054734" h="878839">
                <a:moveTo>
                  <a:pt x="393580" y="727038"/>
                </a:moveTo>
                <a:lnTo>
                  <a:pt x="386801" y="727038"/>
                </a:lnTo>
                <a:lnTo>
                  <a:pt x="385476" y="725361"/>
                </a:lnTo>
                <a:lnTo>
                  <a:pt x="1522" y="259934"/>
                </a:lnTo>
                <a:lnTo>
                  <a:pt x="3706" y="259314"/>
                </a:lnTo>
                <a:lnTo>
                  <a:pt x="3931" y="259582"/>
                </a:lnTo>
                <a:lnTo>
                  <a:pt x="9626" y="259582"/>
                </a:lnTo>
                <a:lnTo>
                  <a:pt x="16567" y="265501"/>
                </a:lnTo>
                <a:lnTo>
                  <a:pt x="8794" y="265501"/>
                </a:lnTo>
                <a:lnTo>
                  <a:pt x="371214" y="707195"/>
                </a:lnTo>
                <a:lnTo>
                  <a:pt x="378011" y="707195"/>
                </a:lnTo>
                <a:lnTo>
                  <a:pt x="393580" y="727038"/>
                </a:lnTo>
                <a:close/>
              </a:path>
              <a:path w="1054734" h="878839">
                <a:moveTo>
                  <a:pt x="503633" y="876369"/>
                </a:moveTo>
                <a:lnTo>
                  <a:pt x="1071" y="263626"/>
                </a:lnTo>
                <a:lnTo>
                  <a:pt x="0" y="261977"/>
                </a:lnTo>
                <a:lnTo>
                  <a:pt x="1423" y="259934"/>
                </a:lnTo>
                <a:lnTo>
                  <a:pt x="386801" y="727038"/>
                </a:lnTo>
                <a:lnTo>
                  <a:pt x="393580" y="727038"/>
                </a:lnTo>
                <a:lnTo>
                  <a:pt x="509435" y="874692"/>
                </a:lnTo>
                <a:lnTo>
                  <a:pt x="502745" y="874692"/>
                </a:lnTo>
                <a:lnTo>
                  <a:pt x="503633" y="876369"/>
                </a:lnTo>
                <a:close/>
              </a:path>
              <a:path w="1054734" h="878839">
                <a:moveTo>
                  <a:pt x="378011" y="707195"/>
                </a:moveTo>
                <a:lnTo>
                  <a:pt x="371214" y="707195"/>
                </a:lnTo>
                <a:lnTo>
                  <a:pt x="56259" y="306005"/>
                </a:lnTo>
                <a:lnTo>
                  <a:pt x="8794" y="265501"/>
                </a:lnTo>
                <a:lnTo>
                  <a:pt x="16567" y="265501"/>
                </a:lnTo>
                <a:lnTo>
                  <a:pt x="40461" y="285880"/>
                </a:lnTo>
                <a:lnTo>
                  <a:pt x="47427" y="285880"/>
                </a:lnTo>
                <a:lnTo>
                  <a:pt x="61516" y="303820"/>
                </a:lnTo>
                <a:lnTo>
                  <a:pt x="85116" y="323945"/>
                </a:lnTo>
                <a:lnTo>
                  <a:pt x="77301" y="323945"/>
                </a:lnTo>
                <a:lnTo>
                  <a:pt x="378011" y="707195"/>
                </a:lnTo>
                <a:close/>
              </a:path>
              <a:path w="1054734" h="878839">
                <a:moveTo>
                  <a:pt x="47427" y="285880"/>
                </a:moveTo>
                <a:lnTo>
                  <a:pt x="40461" y="285880"/>
                </a:lnTo>
                <a:lnTo>
                  <a:pt x="30920" y="273731"/>
                </a:lnTo>
                <a:lnTo>
                  <a:pt x="31582" y="272040"/>
                </a:lnTo>
                <a:lnTo>
                  <a:pt x="31751" y="271364"/>
                </a:lnTo>
                <a:lnTo>
                  <a:pt x="34232" y="270081"/>
                </a:lnTo>
                <a:lnTo>
                  <a:pt x="35993" y="271321"/>
                </a:lnTo>
                <a:lnTo>
                  <a:pt x="47427" y="285880"/>
                </a:lnTo>
                <a:close/>
              </a:path>
              <a:path w="1054734" h="878839">
                <a:moveTo>
                  <a:pt x="513527" y="867561"/>
                </a:moveTo>
                <a:lnTo>
                  <a:pt x="511384" y="867054"/>
                </a:lnTo>
                <a:lnTo>
                  <a:pt x="467188" y="656586"/>
                </a:lnTo>
                <a:lnTo>
                  <a:pt x="77301" y="323945"/>
                </a:lnTo>
                <a:lnTo>
                  <a:pt x="85116" y="323945"/>
                </a:lnTo>
                <a:lnTo>
                  <a:pt x="465455" y="648285"/>
                </a:lnTo>
                <a:lnTo>
                  <a:pt x="470954" y="648285"/>
                </a:lnTo>
                <a:lnTo>
                  <a:pt x="472149" y="653979"/>
                </a:lnTo>
                <a:lnTo>
                  <a:pt x="481899" y="662294"/>
                </a:lnTo>
                <a:lnTo>
                  <a:pt x="473897" y="662294"/>
                </a:lnTo>
                <a:lnTo>
                  <a:pt x="516472" y="865250"/>
                </a:lnTo>
                <a:lnTo>
                  <a:pt x="516387" y="865602"/>
                </a:lnTo>
                <a:lnTo>
                  <a:pt x="516134" y="866434"/>
                </a:lnTo>
                <a:lnTo>
                  <a:pt x="516077" y="866701"/>
                </a:lnTo>
                <a:lnTo>
                  <a:pt x="514668" y="867054"/>
                </a:lnTo>
                <a:lnTo>
                  <a:pt x="513527" y="867561"/>
                </a:lnTo>
                <a:close/>
              </a:path>
              <a:path w="1054734" h="878839">
                <a:moveTo>
                  <a:pt x="569279" y="727235"/>
                </a:moveTo>
                <a:lnTo>
                  <a:pt x="568744" y="726728"/>
                </a:lnTo>
                <a:lnTo>
                  <a:pt x="444470" y="345691"/>
                </a:lnTo>
                <a:lnTo>
                  <a:pt x="405798" y="337756"/>
                </a:lnTo>
                <a:lnTo>
                  <a:pt x="434890" y="337756"/>
                </a:lnTo>
                <a:lnTo>
                  <a:pt x="442370" y="339293"/>
                </a:lnTo>
                <a:lnTo>
                  <a:pt x="442544" y="339293"/>
                </a:lnTo>
                <a:lnTo>
                  <a:pt x="448134" y="339335"/>
                </a:lnTo>
                <a:lnTo>
                  <a:pt x="448529" y="340547"/>
                </a:lnTo>
                <a:lnTo>
                  <a:pt x="473810" y="345733"/>
                </a:lnTo>
                <a:lnTo>
                  <a:pt x="444639" y="345733"/>
                </a:lnTo>
                <a:lnTo>
                  <a:pt x="569279" y="727235"/>
                </a:lnTo>
                <a:close/>
              </a:path>
              <a:path w="1054734" h="878839">
                <a:moveTo>
                  <a:pt x="570040" y="728067"/>
                </a:moveTo>
                <a:lnTo>
                  <a:pt x="569279" y="727235"/>
                </a:lnTo>
                <a:lnTo>
                  <a:pt x="444667" y="345733"/>
                </a:lnTo>
                <a:lnTo>
                  <a:pt x="473810" y="345733"/>
                </a:lnTo>
                <a:lnTo>
                  <a:pt x="479787" y="346959"/>
                </a:lnTo>
                <a:lnTo>
                  <a:pt x="450615" y="346959"/>
                </a:lnTo>
                <a:lnTo>
                  <a:pt x="574113" y="725882"/>
                </a:lnTo>
                <a:lnTo>
                  <a:pt x="572732" y="727686"/>
                </a:lnTo>
                <a:lnTo>
                  <a:pt x="570449" y="727954"/>
                </a:lnTo>
                <a:lnTo>
                  <a:pt x="570040" y="728067"/>
                </a:lnTo>
                <a:close/>
              </a:path>
              <a:path w="1054734" h="878839">
                <a:moveTo>
                  <a:pt x="1052308" y="470528"/>
                </a:moveTo>
                <a:lnTo>
                  <a:pt x="450615" y="346959"/>
                </a:lnTo>
                <a:lnTo>
                  <a:pt x="479787" y="346959"/>
                </a:lnTo>
                <a:lnTo>
                  <a:pt x="1053492" y="464651"/>
                </a:lnTo>
                <a:lnTo>
                  <a:pt x="1054422" y="466314"/>
                </a:lnTo>
                <a:lnTo>
                  <a:pt x="1053774" y="468879"/>
                </a:lnTo>
                <a:lnTo>
                  <a:pt x="1053732" y="469232"/>
                </a:lnTo>
                <a:lnTo>
                  <a:pt x="1052858" y="469880"/>
                </a:lnTo>
                <a:lnTo>
                  <a:pt x="1052308" y="470528"/>
                </a:lnTo>
                <a:close/>
              </a:path>
              <a:path w="1054734" h="878839">
                <a:moveTo>
                  <a:pt x="559513" y="735353"/>
                </a:moveTo>
                <a:lnTo>
                  <a:pt x="473897" y="662294"/>
                </a:lnTo>
                <a:lnTo>
                  <a:pt x="481899" y="662294"/>
                </a:lnTo>
                <a:lnTo>
                  <a:pt x="562275" y="730843"/>
                </a:lnTo>
                <a:lnTo>
                  <a:pt x="563219" y="732450"/>
                </a:lnTo>
                <a:lnTo>
                  <a:pt x="561894" y="734536"/>
                </a:lnTo>
                <a:lnTo>
                  <a:pt x="561838" y="734691"/>
                </a:lnTo>
                <a:lnTo>
                  <a:pt x="560659" y="735029"/>
                </a:lnTo>
                <a:lnTo>
                  <a:pt x="560217" y="735029"/>
                </a:lnTo>
                <a:lnTo>
                  <a:pt x="559513" y="735353"/>
                </a:lnTo>
                <a:close/>
              </a:path>
              <a:path w="1054734" h="878839">
                <a:moveTo>
                  <a:pt x="559583" y="735424"/>
                </a:moveTo>
                <a:lnTo>
                  <a:pt x="560217" y="735029"/>
                </a:lnTo>
                <a:lnTo>
                  <a:pt x="560659" y="735029"/>
                </a:lnTo>
                <a:lnTo>
                  <a:pt x="560217" y="735156"/>
                </a:lnTo>
                <a:lnTo>
                  <a:pt x="559583" y="735424"/>
                </a:lnTo>
                <a:close/>
              </a:path>
              <a:path w="1054734" h="878839">
                <a:moveTo>
                  <a:pt x="506283" y="878258"/>
                </a:moveTo>
                <a:lnTo>
                  <a:pt x="504535" y="877004"/>
                </a:lnTo>
                <a:lnTo>
                  <a:pt x="502745" y="874692"/>
                </a:lnTo>
                <a:lnTo>
                  <a:pt x="509435" y="874692"/>
                </a:lnTo>
                <a:lnTo>
                  <a:pt x="508876" y="876398"/>
                </a:lnTo>
                <a:lnTo>
                  <a:pt x="508707" y="877046"/>
                </a:lnTo>
                <a:lnTo>
                  <a:pt x="506283" y="87825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914446" y="5283063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4157" y="104571"/>
                </a:moveTo>
                <a:lnTo>
                  <a:pt x="3283" y="104317"/>
                </a:lnTo>
                <a:lnTo>
                  <a:pt x="1479" y="104035"/>
                </a:lnTo>
                <a:lnTo>
                  <a:pt x="0" y="102260"/>
                </a:lnTo>
                <a:lnTo>
                  <a:pt x="41842" y="1226"/>
                </a:lnTo>
                <a:lnTo>
                  <a:pt x="42984" y="0"/>
                </a:lnTo>
                <a:lnTo>
                  <a:pt x="43857" y="281"/>
                </a:lnTo>
                <a:lnTo>
                  <a:pt x="45647" y="549"/>
                </a:lnTo>
                <a:lnTo>
                  <a:pt x="47127" y="2339"/>
                </a:lnTo>
                <a:lnTo>
                  <a:pt x="5299" y="103359"/>
                </a:lnTo>
                <a:lnTo>
                  <a:pt x="4157" y="1045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91596" y="3709615"/>
            <a:ext cx="535940" cy="901700"/>
          </a:xfrm>
          <a:custGeom>
            <a:avLst/>
            <a:gdLst/>
            <a:ahLst/>
            <a:cxnLst/>
            <a:rect l="l" t="t" r="r" b="b"/>
            <a:pathLst>
              <a:path w="535939" h="901700">
                <a:moveTo>
                  <a:pt x="532059" y="901159"/>
                </a:moveTo>
                <a:lnTo>
                  <a:pt x="0" y="2621"/>
                </a:lnTo>
                <a:lnTo>
                  <a:pt x="183" y="2198"/>
                </a:lnTo>
                <a:lnTo>
                  <a:pt x="366" y="1536"/>
                </a:lnTo>
                <a:lnTo>
                  <a:pt x="831" y="1296"/>
                </a:lnTo>
                <a:lnTo>
                  <a:pt x="1705" y="789"/>
                </a:lnTo>
                <a:lnTo>
                  <a:pt x="2339" y="281"/>
                </a:lnTo>
                <a:lnTo>
                  <a:pt x="3086" y="169"/>
                </a:lnTo>
                <a:lnTo>
                  <a:pt x="3931" y="0"/>
                </a:lnTo>
                <a:lnTo>
                  <a:pt x="5016" y="1832"/>
                </a:lnTo>
                <a:lnTo>
                  <a:pt x="1592" y="1832"/>
                </a:lnTo>
                <a:lnTo>
                  <a:pt x="1662" y="2424"/>
                </a:lnTo>
                <a:lnTo>
                  <a:pt x="5366" y="2424"/>
                </a:lnTo>
                <a:lnTo>
                  <a:pt x="535850" y="898538"/>
                </a:lnTo>
                <a:lnTo>
                  <a:pt x="535737" y="898961"/>
                </a:lnTo>
                <a:lnTo>
                  <a:pt x="535582" y="899694"/>
                </a:lnTo>
                <a:lnTo>
                  <a:pt x="534286" y="900440"/>
                </a:lnTo>
                <a:lnTo>
                  <a:pt x="533652" y="900962"/>
                </a:lnTo>
                <a:lnTo>
                  <a:pt x="532933" y="901004"/>
                </a:lnTo>
                <a:lnTo>
                  <a:pt x="532059" y="901159"/>
                </a:lnTo>
                <a:close/>
              </a:path>
              <a:path w="535939" h="901700">
                <a:moveTo>
                  <a:pt x="5366" y="2424"/>
                </a:moveTo>
                <a:lnTo>
                  <a:pt x="1662" y="2424"/>
                </a:lnTo>
                <a:lnTo>
                  <a:pt x="1592" y="1832"/>
                </a:lnTo>
                <a:lnTo>
                  <a:pt x="5016" y="1832"/>
                </a:lnTo>
                <a:lnTo>
                  <a:pt x="5366" y="24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6699337" y="3256669"/>
            <a:ext cx="568960" cy="319405"/>
          </a:xfrm>
          <a:custGeom>
            <a:avLst/>
            <a:gdLst/>
            <a:ahLst/>
            <a:cxnLst/>
            <a:rect l="l" t="t" r="r" b="b"/>
            <a:pathLst>
              <a:path w="568959" h="319404">
                <a:moveTo>
                  <a:pt x="547930" y="303073"/>
                </a:moveTo>
                <a:lnTo>
                  <a:pt x="545729" y="303073"/>
                </a:lnTo>
                <a:lnTo>
                  <a:pt x="2522" y="0"/>
                </a:lnTo>
                <a:lnTo>
                  <a:pt x="547930" y="303073"/>
                </a:lnTo>
                <a:close/>
              </a:path>
              <a:path w="568959" h="319404">
                <a:moveTo>
                  <a:pt x="566052" y="318815"/>
                </a:moveTo>
                <a:lnTo>
                  <a:pt x="0" y="4242"/>
                </a:lnTo>
                <a:lnTo>
                  <a:pt x="549" y="3156"/>
                </a:lnTo>
                <a:lnTo>
                  <a:pt x="1465" y="1719"/>
                </a:lnTo>
                <a:lnTo>
                  <a:pt x="1789" y="1000"/>
                </a:lnTo>
                <a:lnTo>
                  <a:pt x="2480" y="98"/>
                </a:lnTo>
                <a:lnTo>
                  <a:pt x="545729" y="303073"/>
                </a:lnTo>
                <a:lnTo>
                  <a:pt x="547930" y="303073"/>
                </a:lnTo>
                <a:lnTo>
                  <a:pt x="551886" y="305272"/>
                </a:lnTo>
                <a:lnTo>
                  <a:pt x="549661" y="305272"/>
                </a:lnTo>
                <a:lnTo>
                  <a:pt x="563106" y="312769"/>
                </a:lnTo>
                <a:lnTo>
                  <a:pt x="565379" y="312769"/>
                </a:lnTo>
                <a:lnTo>
                  <a:pt x="568574" y="314545"/>
                </a:lnTo>
                <a:lnTo>
                  <a:pt x="567940" y="315630"/>
                </a:lnTo>
                <a:lnTo>
                  <a:pt x="567602" y="316166"/>
                </a:lnTo>
                <a:lnTo>
                  <a:pt x="566756" y="317801"/>
                </a:lnTo>
                <a:lnTo>
                  <a:pt x="566531" y="318068"/>
                </a:lnTo>
                <a:lnTo>
                  <a:pt x="566122" y="318632"/>
                </a:lnTo>
                <a:lnTo>
                  <a:pt x="566052" y="318815"/>
                </a:lnTo>
                <a:close/>
              </a:path>
              <a:path w="568959" h="319404">
                <a:moveTo>
                  <a:pt x="565379" y="312769"/>
                </a:moveTo>
                <a:lnTo>
                  <a:pt x="563106" y="312769"/>
                </a:lnTo>
                <a:lnTo>
                  <a:pt x="549661" y="305272"/>
                </a:lnTo>
                <a:lnTo>
                  <a:pt x="551886" y="305272"/>
                </a:lnTo>
                <a:lnTo>
                  <a:pt x="565379" y="3127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665362" y="3397587"/>
            <a:ext cx="602615" cy="184150"/>
          </a:xfrm>
          <a:custGeom>
            <a:avLst/>
            <a:gdLst/>
            <a:ahLst/>
            <a:cxnLst/>
            <a:rect l="l" t="t" r="r" b="b"/>
            <a:pathLst>
              <a:path w="602615" h="184150">
                <a:moveTo>
                  <a:pt x="600806" y="184099"/>
                </a:moveTo>
                <a:lnTo>
                  <a:pt x="634" y="4848"/>
                </a:lnTo>
                <a:lnTo>
                  <a:pt x="0" y="3762"/>
                </a:lnTo>
                <a:lnTo>
                  <a:pt x="648" y="1381"/>
                </a:lnTo>
                <a:lnTo>
                  <a:pt x="1226" y="789"/>
                </a:lnTo>
                <a:lnTo>
                  <a:pt x="1719" y="0"/>
                </a:lnTo>
                <a:lnTo>
                  <a:pt x="601848" y="179321"/>
                </a:lnTo>
                <a:lnTo>
                  <a:pt x="602539" y="180406"/>
                </a:lnTo>
                <a:lnTo>
                  <a:pt x="601919" y="182760"/>
                </a:lnTo>
                <a:lnTo>
                  <a:pt x="601327" y="183352"/>
                </a:lnTo>
                <a:lnTo>
                  <a:pt x="600806" y="1840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455844" y="375972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009" y="0"/>
                </a:lnTo>
              </a:path>
            </a:pathLst>
          </a:custGeom>
          <a:ln w="725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659926" y="4292097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373" y="803"/>
                </a:moveTo>
                <a:lnTo>
                  <a:pt x="0" y="0"/>
                </a:lnTo>
                <a:lnTo>
                  <a:pt x="286908" y="126"/>
                </a:lnTo>
                <a:lnTo>
                  <a:pt x="286373" y="80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658691" y="428968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135" y="0"/>
                </a:lnTo>
              </a:path>
            </a:pathLst>
          </a:custGeom>
          <a:ln w="508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105786" y="3608274"/>
            <a:ext cx="1837055" cy="1043305"/>
          </a:xfrm>
          <a:custGeom>
            <a:avLst/>
            <a:gdLst/>
            <a:ahLst/>
            <a:cxnLst/>
            <a:rect l="l" t="t" r="r" b="b"/>
            <a:pathLst>
              <a:path w="1837054" h="1043304">
                <a:moveTo>
                  <a:pt x="1072524" y="219909"/>
                </a:moveTo>
                <a:lnTo>
                  <a:pt x="1067712" y="219909"/>
                </a:lnTo>
                <a:lnTo>
                  <a:pt x="1171156" y="0"/>
                </a:lnTo>
                <a:lnTo>
                  <a:pt x="1172382" y="493"/>
                </a:lnTo>
                <a:lnTo>
                  <a:pt x="1173172" y="662"/>
                </a:lnTo>
                <a:lnTo>
                  <a:pt x="1175018" y="1846"/>
                </a:lnTo>
                <a:lnTo>
                  <a:pt x="1174905" y="2142"/>
                </a:lnTo>
                <a:lnTo>
                  <a:pt x="1174849" y="2353"/>
                </a:lnTo>
                <a:lnTo>
                  <a:pt x="1072524" y="219909"/>
                </a:lnTo>
                <a:close/>
              </a:path>
              <a:path w="1837054" h="1043304">
                <a:moveTo>
                  <a:pt x="965884" y="446683"/>
                </a:moveTo>
                <a:lnTo>
                  <a:pt x="961055" y="446683"/>
                </a:lnTo>
                <a:lnTo>
                  <a:pt x="1065514" y="224588"/>
                </a:lnTo>
                <a:lnTo>
                  <a:pt x="884543" y="160605"/>
                </a:lnTo>
                <a:lnTo>
                  <a:pt x="883853" y="160042"/>
                </a:lnTo>
                <a:lnTo>
                  <a:pt x="883092" y="159548"/>
                </a:lnTo>
                <a:lnTo>
                  <a:pt x="883331" y="158111"/>
                </a:lnTo>
                <a:lnTo>
                  <a:pt x="883388" y="156885"/>
                </a:lnTo>
                <a:lnTo>
                  <a:pt x="885149" y="155292"/>
                </a:lnTo>
                <a:lnTo>
                  <a:pt x="1067712" y="219909"/>
                </a:lnTo>
                <a:lnTo>
                  <a:pt x="1072524" y="219909"/>
                </a:lnTo>
                <a:lnTo>
                  <a:pt x="1071842" y="221361"/>
                </a:lnTo>
                <a:lnTo>
                  <a:pt x="1085099" y="226054"/>
                </a:lnTo>
                <a:lnTo>
                  <a:pt x="1069643" y="226054"/>
                </a:lnTo>
                <a:lnTo>
                  <a:pt x="965884" y="446683"/>
                </a:lnTo>
                <a:close/>
              </a:path>
              <a:path w="1837054" h="1043304">
                <a:moveTo>
                  <a:pt x="588014" y="616209"/>
                </a:moveTo>
                <a:lnTo>
                  <a:pt x="582372" y="616209"/>
                </a:lnTo>
                <a:lnTo>
                  <a:pt x="341294" y="171739"/>
                </a:lnTo>
                <a:lnTo>
                  <a:pt x="342802" y="169921"/>
                </a:lnTo>
                <a:lnTo>
                  <a:pt x="343309" y="169850"/>
                </a:lnTo>
                <a:lnTo>
                  <a:pt x="345240" y="169371"/>
                </a:lnTo>
                <a:lnTo>
                  <a:pt x="346301" y="170837"/>
                </a:lnTo>
                <a:lnTo>
                  <a:pt x="588014" y="616209"/>
                </a:lnTo>
                <a:close/>
              </a:path>
              <a:path w="1837054" h="1043304">
                <a:moveTo>
                  <a:pt x="718728" y="645100"/>
                </a:moveTo>
                <a:lnTo>
                  <a:pt x="705363" y="645100"/>
                </a:lnTo>
                <a:lnTo>
                  <a:pt x="910461" y="554270"/>
                </a:lnTo>
                <a:lnTo>
                  <a:pt x="957701" y="453842"/>
                </a:lnTo>
                <a:lnTo>
                  <a:pt x="867998" y="172655"/>
                </a:lnTo>
                <a:lnTo>
                  <a:pt x="868646" y="171936"/>
                </a:lnTo>
                <a:lnTo>
                  <a:pt x="869506" y="170837"/>
                </a:lnTo>
                <a:lnTo>
                  <a:pt x="872155" y="170442"/>
                </a:lnTo>
                <a:lnTo>
                  <a:pt x="873367" y="171964"/>
                </a:lnTo>
                <a:lnTo>
                  <a:pt x="961055" y="446683"/>
                </a:lnTo>
                <a:lnTo>
                  <a:pt x="965884" y="446683"/>
                </a:lnTo>
                <a:lnTo>
                  <a:pt x="963014" y="452785"/>
                </a:lnTo>
                <a:lnTo>
                  <a:pt x="965299" y="459944"/>
                </a:lnTo>
                <a:lnTo>
                  <a:pt x="959646" y="459944"/>
                </a:lnTo>
                <a:lnTo>
                  <a:pt x="916563" y="551564"/>
                </a:lnTo>
                <a:lnTo>
                  <a:pt x="929910" y="551564"/>
                </a:lnTo>
                <a:lnTo>
                  <a:pt x="913054" y="559033"/>
                </a:lnTo>
                <a:lnTo>
                  <a:pt x="911781" y="561739"/>
                </a:lnTo>
                <a:lnTo>
                  <a:pt x="906937" y="561739"/>
                </a:lnTo>
                <a:lnTo>
                  <a:pt x="718728" y="645100"/>
                </a:lnTo>
                <a:close/>
              </a:path>
              <a:path w="1837054" h="1043304">
                <a:moveTo>
                  <a:pt x="850369" y="176094"/>
                </a:moveTo>
                <a:lnTo>
                  <a:pt x="849465" y="176094"/>
                </a:lnTo>
                <a:lnTo>
                  <a:pt x="850128" y="175995"/>
                </a:lnTo>
                <a:lnTo>
                  <a:pt x="850369" y="176094"/>
                </a:lnTo>
                <a:close/>
              </a:path>
              <a:path w="1837054" h="1043304">
                <a:moveTo>
                  <a:pt x="649824" y="630669"/>
                </a:moveTo>
                <a:lnTo>
                  <a:pt x="643945" y="630669"/>
                </a:lnTo>
                <a:lnTo>
                  <a:pt x="849184" y="176037"/>
                </a:lnTo>
                <a:lnTo>
                  <a:pt x="849465" y="176094"/>
                </a:lnTo>
                <a:lnTo>
                  <a:pt x="850369" y="176094"/>
                </a:lnTo>
                <a:lnTo>
                  <a:pt x="852608" y="177010"/>
                </a:lnTo>
                <a:lnTo>
                  <a:pt x="853045" y="177362"/>
                </a:lnTo>
                <a:lnTo>
                  <a:pt x="854173" y="178039"/>
                </a:lnTo>
                <a:lnTo>
                  <a:pt x="649824" y="630669"/>
                </a:lnTo>
                <a:close/>
              </a:path>
              <a:path w="1837054" h="1043304">
                <a:moveTo>
                  <a:pt x="1379820" y="335741"/>
                </a:moveTo>
                <a:lnTo>
                  <a:pt x="1069643" y="226054"/>
                </a:lnTo>
                <a:lnTo>
                  <a:pt x="1085099" y="226054"/>
                </a:lnTo>
                <a:lnTo>
                  <a:pt x="1380355" y="330569"/>
                </a:lnTo>
                <a:lnTo>
                  <a:pt x="1381835" y="331626"/>
                </a:lnTo>
                <a:lnTo>
                  <a:pt x="1381610" y="332993"/>
                </a:lnTo>
                <a:lnTo>
                  <a:pt x="1381567" y="334205"/>
                </a:lnTo>
                <a:lnTo>
                  <a:pt x="1379820" y="335741"/>
                </a:lnTo>
                <a:close/>
              </a:path>
              <a:path w="1837054" h="1043304">
                <a:moveTo>
                  <a:pt x="998243" y="521306"/>
                </a:moveTo>
                <a:lnTo>
                  <a:pt x="984887" y="521306"/>
                </a:lnTo>
                <a:lnTo>
                  <a:pt x="1375817" y="348185"/>
                </a:lnTo>
                <a:lnTo>
                  <a:pt x="1376296" y="348622"/>
                </a:lnTo>
                <a:lnTo>
                  <a:pt x="1377353" y="349200"/>
                </a:lnTo>
                <a:lnTo>
                  <a:pt x="1378396" y="351681"/>
                </a:lnTo>
                <a:lnTo>
                  <a:pt x="1377720" y="353203"/>
                </a:lnTo>
                <a:lnTo>
                  <a:pt x="998243" y="521306"/>
                </a:lnTo>
                <a:close/>
              </a:path>
              <a:path w="1837054" h="1043304">
                <a:moveTo>
                  <a:pt x="163227" y="520489"/>
                </a:moveTo>
                <a:lnTo>
                  <a:pt x="162156" y="520362"/>
                </a:lnTo>
                <a:lnTo>
                  <a:pt x="160789" y="520235"/>
                </a:lnTo>
                <a:lnTo>
                  <a:pt x="944" y="430645"/>
                </a:lnTo>
                <a:lnTo>
                  <a:pt x="0" y="428291"/>
                </a:lnTo>
                <a:lnTo>
                  <a:pt x="1536" y="426177"/>
                </a:lnTo>
                <a:lnTo>
                  <a:pt x="4072" y="426417"/>
                </a:lnTo>
                <a:lnTo>
                  <a:pt x="17151" y="433773"/>
                </a:lnTo>
                <a:lnTo>
                  <a:pt x="20764" y="433773"/>
                </a:lnTo>
                <a:lnTo>
                  <a:pt x="71618" y="457746"/>
                </a:lnTo>
                <a:lnTo>
                  <a:pt x="59825" y="457746"/>
                </a:lnTo>
                <a:lnTo>
                  <a:pt x="163776" y="516148"/>
                </a:lnTo>
                <a:lnTo>
                  <a:pt x="164706" y="518431"/>
                </a:lnTo>
                <a:lnTo>
                  <a:pt x="163227" y="520489"/>
                </a:lnTo>
                <a:close/>
              </a:path>
              <a:path w="1837054" h="1043304">
                <a:moveTo>
                  <a:pt x="20764" y="433773"/>
                </a:moveTo>
                <a:lnTo>
                  <a:pt x="17151" y="433773"/>
                </a:lnTo>
                <a:lnTo>
                  <a:pt x="17630" y="433449"/>
                </a:lnTo>
                <a:lnTo>
                  <a:pt x="18462" y="432688"/>
                </a:lnTo>
                <a:lnTo>
                  <a:pt x="20764" y="433773"/>
                </a:lnTo>
                <a:close/>
              </a:path>
              <a:path w="1837054" h="1043304">
                <a:moveTo>
                  <a:pt x="222838" y="529029"/>
                </a:moveTo>
                <a:lnTo>
                  <a:pt x="211073" y="529029"/>
                </a:lnTo>
                <a:lnTo>
                  <a:pt x="59825" y="457746"/>
                </a:lnTo>
                <a:lnTo>
                  <a:pt x="71618" y="457746"/>
                </a:lnTo>
                <a:lnTo>
                  <a:pt x="222838" y="529029"/>
                </a:lnTo>
                <a:close/>
              </a:path>
              <a:path w="1837054" h="1043304">
                <a:moveTo>
                  <a:pt x="929910" y="551564"/>
                </a:moveTo>
                <a:lnTo>
                  <a:pt x="916563" y="551564"/>
                </a:lnTo>
                <a:lnTo>
                  <a:pt x="979912" y="523504"/>
                </a:lnTo>
                <a:lnTo>
                  <a:pt x="959646" y="459944"/>
                </a:lnTo>
                <a:lnTo>
                  <a:pt x="965299" y="459944"/>
                </a:lnTo>
                <a:lnTo>
                  <a:pt x="984887" y="521306"/>
                </a:lnTo>
                <a:lnTo>
                  <a:pt x="998243" y="521306"/>
                </a:lnTo>
                <a:lnTo>
                  <a:pt x="986536" y="526492"/>
                </a:lnTo>
                <a:lnTo>
                  <a:pt x="987233" y="528677"/>
                </a:lnTo>
                <a:lnTo>
                  <a:pt x="981561" y="528677"/>
                </a:lnTo>
                <a:lnTo>
                  <a:pt x="929910" y="551564"/>
                </a:lnTo>
                <a:close/>
              </a:path>
              <a:path w="1837054" h="1043304">
                <a:moveTo>
                  <a:pt x="223705" y="529438"/>
                </a:moveTo>
                <a:lnTo>
                  <a:pt x="192977" y="529438"/>
                </a:lnTo>
                <a:lnTo>
                  <a:pt x="192949" y="529269"/>
                </a:lnTo>
                <a:lnTo>
                  <a:pt x="192836" y="529029"/>
                </a:lnTo>
                <a:lnTo>
                  <a:pt x="192755" y="528677"/>
                </a:lnTo>
                <a:lnTo>
                  <a:pt x="193020" y="527732"/>
                </a:lnTo>
                <a:lnTo>
                  <a:pt x="193189" y="526295"/>
                </a:lnTo>
                <a:lnTo>
                  <a:pt x="194062" y="525027"/>
                </a:lnTo>
                <a:lnTo>
                  <a:pt x="211073" y="529029"/>
                </a:lnTo>
                <a:lnTo>
                  <a:pt x="222838" y="529029"/>
                </a:lnTo>
                <a:lnTo>
                  <a:pt x="223705" y="529438"/>
                </a:lnTo>
                <a:close/>
              </a:path>
              <a:path w="1837054" h="1043304">
                <a:moveTo>
                  <a:pt x="520164" y="675570"/>
                </a:moveTo>
                <a:lnTo>
                  <a:pt x="185888" y="531862"/>
                </a:lnTo>
                <a:lnTo>
                  <a:pt x="185466" y="531185"/>
                </a:lnTo>
                <a:lnTo>
                  <a:pt x="184803" y="530311"/>
                </a:lnTo>
                <a:lnTo>
                  <a:pt x="185607" y="527930"/>
                </a:lnTo>
                <a:lnTo>
                  <a:pt x="186184" y="527732"/>
                </a:lnTo>
                <a:lnTo>
                  <a:pt x="187411" y="527042"/>
                </a:lnTo>
                <a:lnTo>
                  <a:pt x="192977" y="529438"/>
                </a:lnTo>
                <a:lnTo>
                  <a:pt x="223705" y="529438"/>
                </a:lnTo>
                <a:lnTo>
                  <a:pt x="226067" y="530551"/>
                </a:lnTo>
                <a:lnTo>
                  <a:pt x="195556" y="530551"/>
                </a:lnTo>
                <a:lnTo>
                  <a:pt x="407546" y="621607"/>
                </a:lnTo>
                <a:lnTo>
                  <a:pt x="419208" y="621607"/>
                </a:lnTo>
                <a:lnTo>
                  <a:pt x="519840" y="669045"/>
                </a:lnTo>
                <a:lnTo>
                  <a:pt x="520080" y="669383"/>
                </a:lnTo>
                <a:lnTo>
                  <a:pt x="520827" y="670214"/>
                </a:lnTo>
                <a:lnTo>
                  <a:pt x="521729" y="670665"/>
                </a:lnTo>
                <a:lnTo>
                  <a:pt x="522200" y="671426"/>
                </a:lnTo>
                <a:lnTo>
                  <a:pt x="522800" y="672244"/>
                </a:lnTo>
                <a:lnTo>
                  <a:pt x="521968" y="674668"/>
                </a:lnTo>
                <a:lnTo>
                  <a:pt x="521419" y="674865"/>
                </a:lnTo>
                <a:lnTo>
                  <a:pt x="520164" y="675570"/>
                </a:lnTo>
                <a:close/>
              </a:path>
              <a:path w="1837054" h="1043304">
                <a:moveTo>
                  <a:pt x="1058717" y="752617"/>
                </a:moveTo>
                <a:lnTo>
                  <a:pt x="1053013" y="752617"/>
                </a:lnTo>
                <a:lnTo>
                  <a:pt x="981561" y="528677"/>
                </a:lnTo>
                <a:lnTo>
                  <a:pt x="987233" y="528677"/>
                </a:lnTo>
                <a:lnTo>
                  <a:pt x="1058717" y="752617"/>
                </a:lnTo>
                <a:close/>
              </a:path>
              <a:path w="1837054" h="1043304">
                <a:moveTo>
                  <a:pt x="419208" y="621607"/>
                </a:moveTo>
                <a:lnTo>
                  <a:pt x="407546" y="621607"/>
                </a:lnTo>
                <a:lnTo>
                  <a:pt x="232889" y="539303"/>
                </a:lnTo>
                <a:lnTo>
                  <a:pt x="195556" y="530551"/>
                </a:lnTo>
                <a:lnTo>
                  <a:pt x="226067" y="530551"/>
                </a:lnTo>
                <a:lnTo>
                  <a:pt x="234468" y="534511"/>
                </a:lnTo>
                <a:lnTo>
                  <a:pt x="278278" y="544799"/>
                </a:lnTo>
                <a:lnTo>
                  <a:pt x="256270" y="544799"/>
                </a:lnTo>
                <a:lnTo>
                  <a:pt x="419208" y="621607"/>
                </a:lnTo>
                <a:close/>
              </a:path>
              <a:path w="1837054" h="1043304">
                <a:moveTo>
                  <a:pt x="610163" y="666973"/>
                </a:moveTo>
                <a:lnTo>
                  <a:pt x="609177" y="665620"/>
                </a:lnTo>
                <a:lnTo>
                  <a:pt x="585571" y="622114"/>
                </a:lnTo>
                <a:lnTo>
                  <a:pt x="256270" y="544799"/>
                </a:lnTo>
                <a:lnTo>
                  <a:pt x="278278" y="544799"/>
                </a:lnTo>
                <a:lnTo>
                  <a:pt x="582372" y="616209"/>
                </a:lnTo>
                <a:lnTo>
                  <a:pt x="588014" y="616209"/>
                </a:lnTo>
                <a:lnTo>
                  <a:pt x="588840" y="617731"/>
                </a:lnTo>
                <a:lnTo>
                  <a:pt x="613931" y="623622"/>
                </a:lnTo>
                <a:lnTo>
                  <a:pt x="592040" y="623622"/>
                </a:lnTo>
                <a:lnTo>
                  <a:pt x="614236" y="664563"/>
                </a:lnTo>
                <a:lnTo>
                  <a:pt x="612672" y="666381"/>
                </a:lnTo>
                <a:lnTo>
                  <a:pt x="612151" y="666452"/>
                </a:lnTo>
                <a:lnTo>
                  <a:pt x="610163" y="666973"/>
                </a:lnTo>
                <a:close/>
              </a:path>
              <a:path w="1837054" h="1043304">
                <a:moveTo>
                  <a:pt x="865701" y="659715"/>
                </a:moveTo>
                <a:lnTo>
                  <a:pt x="864475" y="659179"/>
                </a:lnTo>
                <a:lnTo>
                  <a:pt x="863714" y="658982"/>
                </a:lnTo>
                <a:lnTo>
                  <a:pt x="861811" y="657827"/>
                </a:lnTo>
                <a:lnTo>
                  <a:pt x="861924" y="657573"/>
                </a:lnTo>
                <a:lnTo>
                  <a:pt x="861952" y="657404"/>
                </a:lnTo>
                <a:lnTo>
                  <a:pt x="906937" y="561739"/>
                </a:lnTo>
                <a:lnTo>
                  <a:pt x="911781" y="561739"/>
                </a:lnTo>
                <a:lnTo>
                  <a:pt x="865701" y="659715"/>
                </a:lnTo>
                <a:close/>
              </a:path>
              <a:path w="1837054" h="1043304">
                <a:moveTo>
                  <a:pt x="635869" y="659560"/>
                </a:moveTo>
                <a:lnTo>
                  <a:pt x="633389" y="658573"/>
                </a:lnTo>
                <a:lnTo>
                  <a:pt x="632938" y="658193"/>
                </a:lnTo>
                <a:lnTo>
                  <a:pt x="631971" y="657573"/>
                </a:lnTo>
                <a:lnTo>
                  <a:pt x="631877" y="657404"/>
                </a:lnTo>
                <a:lnTo>
                  <a:pt x="641845" y="635334"/>
                </a:lnTo>
                <a:lnTo>
                  <a:pt x="592040" y="623622"/>
                </a:lnTo>
                <a:lnTo>
                  <a:pt x="613931" y="623622"/>
                </a:lnTo>
                <a:lnTo>
                  <a:pt x="643945" y="630669"/>
                </a:lnTo>
                <a:lnTo>
                  <a:pt x="649824" y="630669"/>
                </a:lnTo>
                <a:lnTo>
                  <a:pt x="649258" y="631923"/>
                </a:lnTo>
                <a:lnTo>
                  <a:pt x="669000" y="636560"/>
                </a:lnTo>
                <a:lnTo>
                  <a:pt x="647158" y="636560"/>
                </a:lnTo>
                <a:lnTo>
                  <a:pt x="636840" y="659419"/>
                </a:lnTo>
                <a:lnTo>
                  <a:pt x="636532" y="659419"/>
                </a:lnTo>
                <a:lnTo>
                  <a:pt x="635869" y="659560"/>
                </a:lnTo>
                <a:close/>
              </a:path>
              <a:path w="1837054" h="1043304">
                <a:moveTo>
                  <a:pt x="647863" y="676500"/>
                </a:moveTo>
                <a:lnTo>
                  <a:pt x="647398" y="676077"/>
                </a:lnTo>
                <a:lnTo>
                  <a:pt x="646383" y="675457"/>
                </a:lnTo>
                <a:lnTo>
                  <a:pt x="645326" y="672948"/>
                </a:lnTo>
                <a:lnTo>
                  <a:pt x="645918" y="671426"/>
                </a:lnTo>
                <a:lnTo>
                  <a:pt x="697781" y="648455"/>
                </a:lnTo>
                <a:lnTo>
                  <a:pt x="647158" y="636560"/>
                </a:lnTo>
                <a:lnTo>
                  <a:pt x="669000" y="636560"/>
                </a:lnTo>
                <a:lnTo>
                  <a:pt x="705363" y="645100"/>
                </a:lnTo>
                <a:lnTo>
                  <a:pt x="718728" y="645100"/>
                </a:lnTo>
                <a:lnTo>
                  <a:pt x="714115" y="647144"/>
                </a:lnTo>
                <a:lnTo>
                  <a:pt x="728450" y="650512"/>
                </a:lnTo>
                <a:lnTo>
                  <a:pt x="706533" y="650512"/>
                </a:lnTo>
                <a:lnTo>
                  <a:pt x="647863" y="676500"/>
                </a:lnTo>
                <a:close/>
              </a:path>
              <a:path w="1837054" h="1043304">
                <a:moveTo>
                  <a:pt x="827452" y="678896"/>
                </a:moveTo>
                <a:lnTo>
                  <a:pt x="706533" y="650512"/>
                </a:lnTo>
                <a:lnTo>
                  <a:pt x="728450" y="650512"/>
                </a:lnTo>
                <a:lnTo>
                  <a:pt x="828438" y="674005"/>
                </a:lnTo>
                <a:lnTo>
                  <a:pt x="828574" y="674668"/>
                </a:lnTo>
                <a:lnTo>
                  <a:pt x="828666" y="674865"/>
                </a:lnTo>
                <a:lnTo>
                  <a:pt x="828727" y="675570"/>
                </a:lnTo>
                <a:lnTo>
                  <a:pt x="828584" y="676077"/>
                </a:lnTo>
                <a:lnTo>
                  <a:pt x="828506" y="676500"/>
                </a:lnTo>
                <a:lnTo>
                  <a:pt x="828368" y="677642"/>
                </a:lnTo>
                <a:lnTo>
                  <a:pt x="827452" y="678896"/>
                </a:lnTo>
                <a:close/>
              </a:path>
              <a:path w="1837054" h="1043304">
                <a:moveTo>
                  <a:pt x="636828" y="659447"/>
                </a:moveTo>
                <a:lnTo>
                  <a:pt x="636532" y="659419"/>
                </a:lnTo>
                <a:lnTo>
                  <a:pt x="636840" y="659419"/>
                </a:lnTo>
                <a:close/>
              </a:path>
              <a:path w="1837054" h="1043304">
                <a:moveTo>
                  <a:pt x="1086358" y="854962"/>
                </a:moveTo>
                <a:lnTo>
                  <a:pt x="1085174" y="853440"/>
                </a:lnTo>
                <a:lnTo>
                  <a:pt x="1054916" y="758621"/>
                </a:lnTo>
                <a:lnTo>
                  <a:pt x="876496" y="693581"/>
                </a:lnTo>
                <a:lnTo>
                  <a:pt x="876567" y="692369"/>
                </a:lnTo>
                <a:lnTo>
                  <a:pt x="877440" y="690255"/>
                </a:lnTo>
                <a:lnTo>
                  <a:pt x="877483" y="690058"/>
                </a:lnTo>
                <a:lnTo>
                  <a:pt x="878187" y="688888"/>
                </a:lnTo>
                <a:lnTo>
                  <a:pt x="881512" y="690100"/>
                </a:lnTo>
                <a:lnTo>
                  <a:pt x="878103" y="690100"/>
                </a:lnTo>
                <a:lnTo>
                  <a:pt x="877314" y="692594"/>
                </a:lnTo>
                <a:lnTo>
                  <a:pt x="1054451" y="757113"/>
                </a:lnTo>
                <a:lnTo>
                  <a:pt x="1065346" y="757113"/>
                </a:lnTo>
                <a:lnTo>
                  <a:pt x="1071494" y="759354"/>
                </a:lnTo>
                <a:lnTo>
                  <a:pt x="1060863" y="759354"/>
                </a:lnTo>
                <a:lnTo>
                  <a:pt x="1065045" y="760974"/>
                </a:lnTo>
                <a:lnTo>
                  <a:pt x="1061385" y="760974"/>
                </a:lnTo>
                <a:lnTo>
                  <a:pt x="1090670" y="852721"/>
                </a:lnTo>
                <a:lnTo>
                  <a:pt x="1089994" y="853440"/>
                </a:lnTo>
                <a:lnTo>
                  <a:pt x="1089092" y="854539"/>
                </a:lnTo>
                <a:lnTo>
                  <a:pt x="1086358" y="854962"/>
                </a:lnTo>
                <a:close/>
              </a:path>
              <a:path w="1837054" h="1043304">
                <a:moveTo>
                  <a:pt x="1065346" y="757113"/>
                </a:moveTo>
                <a:lnTo>
                  <a:pt x="1054451" y="757113"/>
                </a:lnTo>
                <a:lnTo>
                  <a:pt x="877356" y="692482"/>
                </a:lnTo>
                <a:lnTo>
                  <a:pt x="878103" y="690100"/>
                </a:lnTo>
                <a:lnTo>
                  <a:pt x="881512" y="690100"/>
                </a:lnTo>
                <a:lnTo>
                  <a:pt x="1053013" y="752617"/>
                </a:lnTo>
                <a:lnTo>
                  <a:pt x="1058717" y="752617"/>
                </a:lnTo>
                <a:lnTo>
                  <a:pt x="1059468" y="754971"/>
                </a:lnTo>
                <a:lnTo>
                  <a:pt x="1065346" y="757113"/>
                </a:lnTo>
                <a:close/>
              </a:path>
              <a:path w="1837054" h="1043304">
                <a:moveTo>
                  <a:pt x="1835762" y="1041753"/>
                </a:moveTo>
                <a:lnTo>
                  <a:pt x="1060863" y="759354"/>
                </a:lnTo>
                <a:lnTo>
                  <a:pt x="1071494" y="759354"/>
                </a:lnTo>
                <a:lnTo>
                  <a:pt x="1836608" y="1038201"/>
                </a:lnTo>
                <a:lnTo>
                  <a:pt x="1836650" y="1039441"/>
                </a:lnTo>
                <a:lnTo>
                  <a:pt x="1835818" y="1041570"/>
                </a:lnTo>
                <a:lnTo>
                  <a:pt x="1835762" y="1041753"/>
                </a:lnTo>
                <a:close/>
              </a:path>
              <a:path w="1837054" h="1043304">
                <a:moveTo>
                  <a:pt x="1834959" y="1042880"/>
                </a:moveTo>
                <a:lnTo>
                  <a:pt x="1061385" y="760974"/>
                </a:lnTo>
                <a:lnTo>
                  <a:pt x="1065045" y="760974"/>
                </a:lnTo>
                <a:lnTo>
                  <a:pt x="1835762" y="1041753"/>
                </a:lnTo>
                <a:lnTo>
                  <a:pt x="1834959" y="104288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312718" y="3317041"/>
            <a:ext cx="616585" cy="261620"/>
          </a:xfrm>
          <a:custGeom>
            <a:avLst/>
            <a:gdLst/>
            <a:ahLst/>
            <a:cxnLst/>
            <a:rect l="l" t="t" r="r" b="b"/>
            <a:pathLst>
              <a:path w="616584" h="261620">
                <a:moveTo>
                  <a:pt x="1860" y="261414"/>
                </a:moveTo>
                <a:lnTo>
                  <a:pt x="1493" y="260751"/>
                </a:lnTo>
                <a:lnTo>
                  <a:pt x="958" y="260244"/>
                </a:lnTo>
                <a:lnTo>
                  <a:pt x="42" y="257975"/>
                </a:lnTo>
                <a:lnTo>
                  <a:pt x="0" y="256876"/>
                </a:lnTo>
                <a:lnTo>
                  <a:pt x="614575" y="0"/>
                </a:lnTo>
                <a:lnTo>
                  <a:pt x="614927" y="690"/>
                </a:lnTo>
                <a:lnTo>
                  <a:pt x="615420" y="1212"/>
                </a:lnTo>
                <a:lnTo>
                  <a:pt x="616364" y="3509"/>
                </a:lnTo>
                <a:lnTo>
                  <a:pt x="616322" y="3931"/>
                </a:lnTo>
                <a:lnTo>
                  <a:pt x="616477" y="4580"/>
                </a:lnTo>
                <a:lnTo>
                  <a:pt x="1860" y="2614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305168" y="2984386"/>
            <a:ext cx="635635" cy="588010"/>
          </a:xfrm>
          <a:custGeom>
            <a:avLst/>
            <a:gdLst/>
            <a:ahLst/>
            <a:cxnLst/>
            <a:rect l="l" t="t" r="r" b="b"/>
            <a:pathLst>
              <a:path w="635634" h="588010">
                <a:moveTo>
                  <a:pt x="3128" y="587812"/>
                </a:moveTo>
                <a:lnTo>
                  <a:pt x="2522" y="587431"/>
                </a:lnTo>
                <a:lnTo>
                  <a:pt x="1310" y="586938"/>
                </a:lnTo>
                <a:lnTo>
                  <a:pt x="0" y="584979"/>
                </a:lnTo>
                <a:lnTo>
                  <a:pt x="295" y="584373"/>
                </a:lnTo>
                <a:lnTo>
                  <a:pt x="493" y="583880"/>
                </a:lnTo>
                <a:lnTo>
                  <a:pt x="632304" y="0"/>
                </a:lnTo>
                <a:lnTo>
                  <a:pt x="632924" y="408"/>
                </a:lnTo>
                <a:lnTo>
                  <a:pt x="634136" y="944"/>
                </a:lnTo>
                <a:lnTo>
                  <a:pt x="635517" y="2903"/>
                </a:lnTo>
                <a:lnTo>
                  <a:pt x="635221" y="3509"/>
                </a:lnTo>
                <a:lnTo>
                  <a:pt x="635066" y="3946"/>
                </a:lnTo>
                <a:lnTo>
                  <a:pt x="3128" y="5878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956517" y="2630997"/>
            <a:ext cx="339725" cy="852169"/>
          </a:xfrm>
          <a:custGeom>
            <a:avLst/>
            <a:gdLst/>
            <a:ahLst/>
            <a:cxnLst/>
            <a:rect l="l" t="t" r="r" b="b"/>
            <a:pathLst>
              <a:path w="339725" h="852170">
                <a:moveTo>
                  <a:pt x="179574" y="1803"/>
                </a:moveTo>
                <a:lnTo>
                  <a:pt x="176629" y="1803"/>
                </a:lnTo>
                <a:lnTo>
                  <a:pt x="175290" y="916"/>
                </a:lnTo>
                <a:lnTo>
                  <a:pt x="175296" y="662"/>
                </a:lnTo>
                <a:lnTo>
                  <a:pt x="175474" y="0"/>
                </a:lnTo>
                <a:lnTo>
                  <a:pt x="176629" y="70"/>
                </a:lnTo>
                <a:lnTo>
                  <a:pt x="177700" y="70"/>
                </a:lnTo>
                <a:lnTo>
                  <a:pt x="178616" y="662"/>
                </a:lnTo>
                <a:lnTo>
                  <a:pt x="179049" y="845"/>
                </a:lnTo>
                <a:lnTo>
                  <a:pt x="178349" y="845"/>
                </a:lnTo>
                <a:lnTo>
                  <a:pt x="179702" y="1212"/>
                </a:lnTo>
                <a:lnTo>
                  <a:pt x="179574" y="1803"/>
                </a:lnTo>
                <a:close/>
              </a:path>
              <a:path w="339725" h="852170">
                <a:moveTo>
                  <a:pt x="179716" y="1127"/>
                </a:moveTo>
                <a:lnTo>
                  <a:pt x="178349" y="845"/>
                </a:lnTo>
                <a:lnTo>
                  <a:pt x="179049" y="845"/>
                </a:lnTo>
                <a:lnTo>
                  <a:pt x="179716" y="1127"/>
                </a:lnTo>
                <a:close/>
              </a:path>
              <a:path w="339725" h="852170">
                <a:moveTo>
                  <a:pt x="175263" y="1014"/>
                </a:moveTo>
                <a:close/>
              </a:path>
              <a:path w="339725" h="852170">
                <a:moveTo>
                  <a:pt x="61193" y="426741"/>
                </a:moveTo>
                <a:lnTo>
                  <a:pt x="175202" y="1014"/>
                </a:lnTo>
                <a:lnTo>
                  <a:pt x="174755" y="2818"/>
                </a:lnTo>
                <a:lnTo>
                  <a:pt x="174022" y="5637"/>
                </a:lnTo>
                <a:lnTo>
                  <a:pt x="61193" y="426741"/>
                </a:lnTo>
                <a:close/>
              </a:path>
              <a:path w="339725" h="852170">
                <a:moveTo>
                  <a:pt x="65666" y="426797"/>
                </a:moveTo>
                <a:lnTo>
                  <a:pt x="61178" y="426797"/>
                </a:lnTo>
                <a:lnTo>
                  <a:pt x="175263" y="1014"/>
                </a:lnTo>
                <a:lnTo>
                  <a:pt x="176629" y="1803"/>
                </a:lnTo>
                <a:lnTo>
                  <a:pt x="179574" y="1803"/>
                </a:lnTo>
                <a:lnTo>
                  <a:pt x="179504" y="2128"/>
                </a:lnTo>
                <a:lnTo>
                  <a:pt x="65666" y="426797"/>
                </a:lnTo>
                <a:close/>
              </a:path>
              <a:path w="339725" h="852170">
                <a:moveTo>
                  <a:pt x="4171" y="656234"/>
                </a:moveTo>
                <a:lnTo>
                  <a:pt x="3015" y="656192"/>
                </a:lnTo>
                <a:lnTo>
                  <a:pt x="1973" y="656192"/>
                </a:lnTo>
                <a:lnTo>
                  <a:pt x="1071" y="655586"/>
                </a:lnTo>
                <a:lnTo>
                  <a:pt x="0" y="655135"/>
                </a:lnTo>
                <a:lnTo>
                  <a:pt x="59628" y="432589"/>
                </a:lnTo>
                <a:lnTo>
                  <a:pt x="7328" y="353090"/>
                </a:lnTo>
                <a:lnTo>
                  <a:pt x="6200" y="351314"/>
                </a:lnTo>
                <a:lnTo>
                  <a:pt x="6511" y="350891"/>
                </a:lnTo>
                <a:lnTo>
                  <a:pt x="7173" y="349863"/>
                </a:lnTo>
                <a:lnTo>
                  <a:pt x="7483" y="349228"/>
                </a:lnTo>
                <a:lnTo>
                  <a:pt x="9907" y="348932"/>
                </a:lnTo>
                <a:lnTo>
                  <a:pt x="61136" y="426741"/>
                </a:lnTo>
                <a:lnTo>
                  <a:pt x="65666" y="426797"/>
                </a:lnTo>
                <a:lnTo>
                  <a:pt x="64363" y="431659"/>
                </a:lnTo>
                <a:lnTo>
                  <a:pt x="68177" y="437452"/>
                </a:lnTo>
                <a:lnTo>
                  <a:pt x="62813" y="437452"/>
                </a:lnTo>
                <a:lnTo>
                  <a:pt x="4171" y="656234"/>
                </a:lnTo>
                <a:close/>
              </a:path>
              <a:path w="339725" h="852170">
                <a:moveTo>
                  <a:pt x="14" y="655022"/>
                </a:moveTo>
                <a:lnTo>
                  <a:pt x="140" y="654360"/>
                </a:lnTo>
                <a:lnTo>
                  <a:pt x="2043" y="647313"/>
                </a:lnTo>
                <a:lnTo>
                  <a:pt x="59570" y="432589"/>
                </a:lnTo>
                <a:lnTo>
                  <a:pt x="14" y="655022"/>
                </a:lnTo>
                <a:close/>
              </a:path>
              <a:path w="339725" h="852170">
                <a:moveTo>
                  <a:pt x="335628" y="852129"/>
                </a:moveTo>
                <a:lnTo>
                  <a:pt x="62813" y="437452"/>
                </a:lnTo>
                <a:lnTo>
                  <a:pt x="68177" y="437452"/>
                </a:lnTo>
                <a:lnTo>
                  <a:pt x="338348" y="847788"/>
                </a:lnTo>
                <a:lnTo>
                  <a:pt x="339504" y="849620"/>
                </a:lnTo>
                <a:lnTo>
                  <a:pt x="339180" y="850071"/>
                </a:lnTo>
                <a:lnTo>
                  <a:pt x="338489" y="851128"/>
                </a:lnTo>
                <a:lnTo>
                  <a:pt x="338151" y="851791"/>
                </a:lnTo>
                <a:lnTo>
                  <a:pt x="335628" y="85212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327418" y="3501164"/>
            <a:ext cx="819150" cy="288925"/>
          </a:xfrm>
          <a:custGeom>
            <a:avLst/>
            <a:gdLst/>
            <a:ahLst/>
            <a:cxnLst/>
            <a:rect l="l" t="t" r="r" b="b"/>
            <a:pathLst>
              <a:path w="819150" h="288925">
                <a:moveTo>
                  <a:pt x="816812" y="288783"/>
                </a:moveTo>
                <a:lnTo>
                  <a:pt x="183" y="5003"/>
                </a:lnTo>
                <a:lnTo>
                  <a:pt x="211" y="4566"/>
                </a:lnTo>
                <a:lnTo>
                  <a:pt x="0" y="3565"/>
                </a:lnTo>
                <a:lnTo>
                  <a:pt x="845" y="1014"/>
                </a:lnTo>
                <a:lnTo>
                  <a:pt x="1987" y="0"/>
                </a:lnTo>
                <a:lnTo>
                  <a:pt x="818658" y="283695"/>
                </a:lnTo>
                <a:lnTo>
                  <a:pt x="818601" y="284118"/>
                </a:lnTo>
                <a:lnTo>
                  <a:pt x="818742" y="285133"/>
                </a:lnTo>
                <a:lnTo>
                  <a:pt x="817869" y="287698"/>
                </a:lnTo>
                <a:lnTo>
                  <a:pt x="816812" y="28878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529334" y="3506145"/>
            <a:ext cx="750570" cy="431165"/>
          </a:xfrm>
          <a:custGeom>
            <a:avLst/>
            <a:gdLst/>
            <a:ahLst/>
            <a:cxnLst/>
            <a:rect l="l" t="t" r="r" b="b"/>
            <a:pathLst>
              <a:path w="750570" h="431164">
                <a:moveTo>
                  <a:pt x="2564" y="430743"/>
                </a:moveTo>
                <a:lnTo>
                  <a:pt x="2071" y="429968"/>
                </a:lnTo>
                <a:lnTo>
                  <a:pt x="1564" y="429573"/>
                </a:lnTo>
                <a:lnTo>
                  <a:pt x="310" y="427192"/>
                </a:lnTo>
                <a:lnTo>
                  <a:pt x="310" y="426980"/>
                </a:lnTo>
                <a:lnTo>
                  <a:pt x="0" y="426050"/>
                </a:lnTo>
                <a:lnTo>
                  <a:pt x="747600" y="0"/>
                </a:lnTo>
                <a:lnTo>
                  <a:pt x="748121" y="718"/>
                </a:lnTo>
                <a:lnTo>
                  <a:pt x="748671" y="1113"/>
                </a:lnTo>
                <a:lnTo>
                  <a:pt x="749911" y="3481"/>
                </a:lnTo>
                <a:lnTo>
                  <a:pt x="749883" y="3692"/>
                </a:lnTo>
                <a:lnTo>
                  <a:pt x="750151" y="4678"/>
                </a:lnTo>
                <a:lnTo>
                  <a:pt x="2564" y="43074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417743" y="4296954"/>
            <a:ext cx="768985" cy="314325"/>
          </a:xfrm>
          <a:custGeom>
            <a:avLst/>
            <a:gdLst/>
            <a:ahLst/>
            <a:cxnLst/>
            <a:rect l="l" t="t" r="r" b="b"/>
            <a:pathLst>
              <a:path w="768984" h="314325">
                <a:moveTo>
                  <a:pt x="2424" y="314193"/>
                </a:moveTo>
                <a:lnTo>
                  <a:pt x="620" y="313065"/>
                </a:lnTo>
                <a:lnTo>
                  <a:pt x="0" y="310796"/>
                </a:lnTo>
                <a:lnTo>
                  <a:pt x="1000" y="309852"/>
                </a:lnTo>
                <a:lnTo>
                  <a:pt x="1155" y="309669"/>
                </a:lnTo>
                <a:lnTo>
                  <a:pt x="438748" y="51115"/>
                </a:lnTo>
                <a:lnTo>
                  <a:pt x="325580" y="5256"/>
                </a:lnTo>
                <a:lnTo>
                  <a:pt x="324171" y="3410"/>
                </a:lnTo>
                <a:lnTo>
                  <a:pt x="325002" y="789"/>
                </a:lnTo>
                <a:lnTo>
                  <a:pt x="327229" y="0"/>
                </a:lnTo>
                <a:lnTo>
                  <a:pt x="444752" y="47564"/>
                </a:lnTo>
                <a:lnTo>
                  <a:pt x="453910" y="47564"/>
                </a:lnTo>
                <a:lnTo>
                  <a:pt x="450164" y="49777"/>
                </a:lnTo>
                <a:lnTo>
                  <a:pt x="458904" y="53314"/>
                </a:lnTo>
                <a:lnTo>
                  <a:pt x="444174" y="53314"/>
                </a:lnTo>
                <a:lnTo>
                  <a:pt x="2424" y="314193"/>
                </a:lnTo>
                <a:close/>
              </a:path>
              <a:path w="768984" h="314325">
                <a:moveTo>
                  <a:pt x="453910" y="47564"/>
                </a:moveTo>
                <a:lnTo>
                  <a:pt x="444752" y="47564"/>
                </a:lnTo>
                <a:lnTo>
                  <a:pt x="521841" y="2015"/>
                </a:lnTo>
                <a:lnTo>
                  <a:pt x="523674" y="3213"/>
                </a:lnTo>
                <a:lnTo>
                  <a:pt x="524336" y="5524"/>
                </a:lnTo>
                <a:lnTo>
                  <a:pt x="523349" y="6468"/>
                </a:lnTo>
                <a:lnTo>
                  <a:pt x="523180" y="6651"/>
                </a:lnTo>
                <a:lnTo>
                  <a:pt x="453910" y="47564"/>
                </a:lnTo>
                <a:close/>
              </a:path>
              <a:path w="768984" h="314325">
                <a:moveTo>
                  <a:pt x="765428" y="183507"/>
                </a:moveTo>
                <a:lnTo>
                  <a:pt x="444174" y="53314"/>
                </a:lnTo>
                <a:lnTo>
                  <a:pt x="458904" y="53314"/>
                </a:lnTo>
                <a:lnTo>
                  <a:pt x="767147" y="178067"/>
                </a:lnTo>
                <a:lnTo>
                  <a:pt x="768571" y="179955"/>
                </a:lnTo>
                <a:lnTo>
                  <a:pt x="768486" y="180138"/>
                </a:lnTo>
                <a:lnTo>
                  <a:pt x="767697" y="182675"/>
                </a:lnTo>
                <a:lnTo>
                  <a:pt x="767345" y="182774"/>
                </a:lnTo>
                <a:lnTo>
                  <a:pt x="765428" y="18350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424160" y="4506845"/>
            <a:ext cx="278765" cy="251460"/>
          </a:xfrm>
          <a:custGeom>
            <a:avLst/>
            <a:gdLst/>
            <a:ahLst/>
            <a:cxnLst/>
            <a:rect l="l" t="t" r="r" b="b"/>
            <a:pathLst>
              <a:path w="278765" h="251460">
                <a:moveTo>
                  <a:pt x="3664" y="251337"/>
                </a:moveTo>
                <a:lnTo>
                  <a:pt x="1352" y="250393"/>
                </a:lnTo>
                <a:lnTo>
                  <a:pt x="1042" y="249759"/>
                </a:lnTo>
                <a:lnTo>
                  <a:pt x="0" y="247969"/>
                </a:lnTo>
                <a:lnTo>
                  <a:pt x="1099" y="246461"/>
                </a:lnTo>
                <a:lnTo>
                  <a:pt x="1141" y="246278"/>
                </a:lnTo>
                <a:lnTo>
                  <a:pt x="274591" y="0"/>
                </a:lnTo>
                <a:lnTo>
                  <a:pt x="276902" y="901"/>
                </a:lnTo>
                <a:lnTo>
                  <a:pt x="277198" y="1522"/>
                </a:lnTo>
                <a:lnTo>
                  <a:pt x="278213" y="3283"/>
                </a:lnTo>
                <a:lnTo>
                  <a:pt x="277254" y="4594"/>
                </a:lnTo>
                <a:lnTo>
                  <a:pt x="277029" y="4946"/>
                </a:lnTo>
                <a:lnTo>
                  <a:pt x="3664" y="2513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229690" y="4488856"/>
            <a:ext cx="1150620" cy="278130"/>
          </a:xfrm>
          <a:custGeom>
            <a:avLst/>
            <a:gdLst/>
            <a:ahLst/>
            <a:cxnLst/>
            <a:rect l="l" t="t" r="r" b="b"/>
            <a:pathLst>
              <a:path w="1150620" h="278129">
                <a:moveTo>
                  <a:pt x="1148917" y="278114"/>
                </a:moveTo>
                <a:lnTo>
                  <a:pt x="112" y="5552"/>
                </a:lnTo>
                <a:lnTo>
                  <a:pt x="155" y="5355"/>
                </a:lnTo>
                <a:lnTo>
                  <a:pt x="0" y="4129"/>
                </a:lnTo>
                <a:lnTo>
                  <a:pt x="634" y="1352"/>
                </a:lnTo>
                <a:lnTo>
                  <a:pt x="1409" y="183"/>
                </a:lnTo>
                <a:lnTo>
                  <a:pt x="1423" y="0"/>
                </a:lnTo>
                <a:lnTo>
                  <a:pt x="1150256" y="272519"/>
                </a:lnTo>
                <a:lnTo>
                  <a:pt x="1150214" y="273928"/>
                </a:lnTo>
                <a:lnTo>
                  <a:pt x="1149551" y="276747"/>
                </a:lnTo>
                <a:lnTo>
                  <a:pt x="1148945" y="277931"/>
                </a:lnTo>
                <a:lnTo>
                  <a:pt x="1148917" y="2781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731426" y="4502952"/>
            <a:ext cx="722630" cy="476250"/>
          </a:xfrm>
          <a:custGeom>
            <a:avLst/>
            <a:gdLst/>
            <a:ahLst/>
            <a:cxnLst/>
            <a:rect l="l" t="t" r="r" b="b"/>
            <a:pathLst>
              <a:path w="722629" h="476250">
                <a:moveTo>
                  <a:pt x="718216" y="472064"/>
                </a:moveTo>
                <a:lnTo>
                  <a:pt x="0" y="3227"/>
                </a:lnTo>
                <a:lnTo>
                  <a:pt x="1155" y="662"/>
                </a:lnTo>
                <a:lnTo>
                  <a:pt x="3565" y="0"/>
                </a:lnTo>
                <a:lnTo>
                  <a:pt x="721006" y="470866"/>
                </a:lnTo>
                <a:lnTo>
                  <a:pt x="721449" y="471599"/>
                </a:lnTo>
                <a:lnTo>
                  <a:pt x="718498" y="471599"/>
                </a:lnTo>
                <a:lnTo>
                  <a:pt x="718216" y="472064"/>
                </a:lnTo>
                <a:close/>
              </a:path>
              <a:path w="722629" h="476250">
                <a:moveTo>
                  <a:pt x="718484" y="476222"/>
                </a:moveTo>
                <a:lnTo>
                  <a:pt x="1197" y="5073"/>
                </a:lnTo>
                <a:lnTo>
                  <a:pt x="972" y="4693"/>
                </a:lnTo>
                <a:lnTo>
                  <a:pt x="0" y="3227"/>
                </a:lnTo>
                <a:lnTo>
                  <a:pt x="718116" y="472121"/>
                </a:lnTo>
                <a:lnTo>
                  <a:pt x="718177" y="472797"/>
                </a:lnTo>
                <a:lnTo>
                  <a:pt x="718258" y="475870"/>
                </a:lnTo>
                <a:lnTo>
                  <a:pt x="719690" y="475870"/>
                </a:lnTo>
                <a:lnTo>
                  <a:pt x="718484" y="476222"/>
                </a:lnTo>
                <a:close/>
              </a:path>
              <a:path w="722629" h="476250">
                <a:moveTo>
                  <a:pt x="719690" y="475870"/>
                </a:moveTo>
                <a:lnTo>
                  <a:pt x="718258" y="475870"/>
                </a:lnTo>
                <a:lnTo>
                  <a:pt x="718246" y="472064"/>
                </a:lnTo>
                <a:lnTo>
                  <a:pt x="718498" y="471599"/>
                </a:lnTo>
                <a:lnTo>
                  <a:pt x="721449" y="471599"/>
                </a:lnTo>
                <a:lnTo>
                  <a:pt x="722218" y="472797"/>
                </a:lnTo>
                <a:lnTo>
                  <a:pt x="720992" y="475489"/>
                </a:lnTo>
                <a:lnTo>
                  <a:pt x="719690" y="47587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6181967" y="4639190"/>
            <a:ext cx="1334135" cy="991869"/>
          </a:xfrm>
          <a:custGeom>
            <a:avLst/>
            <a:gdLst/>
            <a:ahLst/>
            <a:cxnLst/>
            <a:rect l="l" t="t" r="r" b="b"/>
            <a:pathLst>
              <a:path w="1334134" h="991870">
                <a:moveTo>
                  <a:pt x="243400" y="534427"/>
                </a:moveTo>
                <a:lnTo>
                  <a:pt x="238794" y="534427"/>
                </a:lnTo>
                <a:lnTo>
                  <a:pt x="301072" y="194133"/>
                </a:lnTo>
                <a:lnTo>
                  <a:pt x="226561" y="2466"/>
                </a:lnTo>
                <a:lnTo>
                  <a:pt x="226547" y="1254"/>
                </a:lnTo>
                <a:lnTo>
                  <a:pt x="228506" y="0"/>
                </a:lnTo>
                <a:lnTo>
                  <a:pt x="230381" y="84"/>
                </a:lnTo>
                <a:lnTo>
                  <a:pt x="230564" y="112"/>
                </a:lnTo>
                <a:lnTo>
                  <a:pt x="302622" y="185621"/>
                </a:lnTo>
                <a:lnTo>
                  <a:pt x="307218" y="185621"/>
                </a:lnTo>
                <a:lnTo>
                  <a:pt x="305751" y="193640"/>
                </a:lnTo>
                <a:lnTo>
                  <a:pt x="309063" y="202166"/>
                </a:lnTo>
                <a:lnTo>
                  <a:pt x="304187" y="202166"/>
                </a:lnTo>
                <a:lnTo>
                  <a:pt x="243400" y="534427"/>
                </a:lnTo>
                <a:close/>
              </a:path>
              <a:path w="1334134" h="991870">
                <a:moveTo>
                  <a:pt x="453056" y="560400"/>
                </a:moveTo>
                <a:lnTo>
                  <a:pt x="448233" y="560400"/>
                </a:lnTo>
                <a:lnTo>
                  <a:pt x="341082" y="12049"/>
                </a:lnTo>
                <a:lnTo>
                  <a:pt x="342294" y="10654"/>
                </a:lnTo>
                <a:lnTo>
                  <a:pt x="343802" y="10598"/>
                </a:lnTo>
                <a:lnTo>
                  <a:pt x="344592" y="10457"/>
                </a:lnTo>
                <a:lnTo>
                  <a:pt x="345677" y="11655"/>
                </a:lnTo>
                <a:lnTo>
                  <a:pt x="453056" y="560400"/>
                </a:lnTo>
                <a:close/>
              </a:path>
              <a:path w="1334134" h="991870">
                <a:moveTo>
                  <a:pt x="307218" y="185621"/>
                </a:moveTo>
                <a:lnTo>
                  <a:pt x="302622" y="185621"/>
                </a:lnTo>
                <a:lnTo>
                  <a:pt x="333303" y="18011"/>
                </a:lnTo>
                <a:lnTo>
                  <a:pt x="333740" y="17912"/>
                </a:lnTo>
                <a:lnTo>
                  <a:pt x="333994" y="17729"/>
                </a:lnTo>
                <a:lnTo>
                  <a:pt x="336023" y="18053"/>
                </a:lnTo>
                <a:lnTo>
                  <a:pt x="336206" y="18053"/>
                </a:lnTo>
                <a:lnTo>
                  <a:pt x="336699" y="18321"/>
                </a:lnTo>
                <a:lnTo>
                  <a:pt x="337785" y="18560"/>
                </a:lnTo>
                <a:lnTo>
                  <a:pt x="307218" y="185621"/>
                </a:lnTo>
                <a:close/>
              </a:path>
              <a:path w="1334134" h="991870">
                <a:moveTo>
                  <a:pt x="447570" y="565981"/>
                </a:moveTo>
                <a:lnTo>
                  <a:pt x="445555" y="565854"/>
                </a:lnTo>
                <a:lnTo>
                  <a:pt x="304187" y="202166"/>
                </a:lnTo>
                <a:lnTo>
                  <a:pt x="309063" y="202166"/>
                </a:lnTo>
                <a:lnTo>
                  <a:pt x="448233" y="560400"/>
                </a:lnTo>
                <a:lnTo>
                  <a:pt x="453056" y="560400"/>
                </a:lnTo>
                <a:lnTo>
                  <a:pt x="453952" y="564981"/>
                </a:lnTo>
                <a:lnTo>
                  <a:pt x="449121" y="564981"/>
                </a:lnTo>
                <a:lnTo>
                  <a:pt x="447570" y="565981"/>
                </a:lnTo>
                <a:close/>
              </a:path>
              <a:path w="1334134" h="991870">
                <a:moveTo>
                  <a:pt x="193938" y="804776"/>
                </a:moveTo>
                <a:lnTo>
                  <a:pt x="189313" y="804776"/>
                </a:lnTo>
                <a:lnTo>
                  <a:pt x="237977" y="538824"/>
                </a:lnTo>
                <a:lnTo>
                  <a:pt x="2297" y="486017"/>
                </a:lnTo>
                <a:lnTo>
                  <a:pt x="281" y="485284"/>
                </a:lnTo>
                <a:lnTo>
                  <a:pt x="0" y="482958"/>
                </a:lnTo>
                <a:lnTo>
                  <a:pt x="1592" y="481169"/>
                </a:lnTo>
                <a:lnTo>
                  <a:pt x="12702" y="483663"/>
                </a:lnTo>
                <a:lnTo>
                  <a:pt x="2424" y="483663"/>
                </a:lnTo>
                <a:lnTo>
                  <a:pt x="3974" y="484368"/>
                </a:lnTo>
                <a:lnTo>
                  <a:pt x="238329" y="536893"/>
                </a:lnTo>
                <a:lnTo>
                  <a:pt x="249811" y="536893"/>
                </a:lnTo>
                <a:lnTo>
                  <a:pt x="254018" y="537837"/>
                </a:lnTo>
                <a:lnTo>
                  <a:pt x="242768" y="537837"/>
                </a:lnTo>
                <a:lnTo>
                  <a:pt x="251447" y="539838"/>
                </a:lnTo>
                <a:lnTo>
                  <a:pt x="242416" y="539838"/>
                </a:lnTo>
                <a:lnTo>
                  <a:pt x="193938" y="804776"/>
                </a:lnTo>
                <a:close/>
              </a:path>
              <a:path w="1334134" h="991870">
                <a:moveTo>
                  <a:pt x="249811" y="536893"/>
                </a:moveTo>
                <a:lnTo>
                  <a:pt x="238329" y="536893"/>
                </a:lnTo>
                <a:lnTo>
                  <a:pt x="4016" y="484325"/>
                </a:lnTo>
                <a:lnTo>
                  <a:pt x="2424" y="483663"/>
                </a:lnTo>
                <a:lnTo>
                  <a:pt x="12702" y="483663"/>
                </a:lnTo>
                <a:lnTo>
                  <a:pt x="238794" y="534427"/>
                </a:lnTo>
                <a:lnTo>
                  <a:pt x="243400" y="534427"/>
                </a:lnTo>
                <a:lnTo>
                  <a:pt x="243219" y="535413"/>
                </a:lnTo>
                <a:lnTo>
                  <a:pt x="249811" y="536893"/>
                </a:lnTo>
                <a:close/>
              </a:path>
              <a:path w="1334134" h="991870">
                <a:moveTo>
                  <a:pt x="445104" y="583203"/>
                </a:moveTo>
                <a:lnTo>
                  <a:pt x="242768" y="537837"/>
                </a:lnTo>
                <a:lnTo>
                  <a:pt x="254018" y="537837"/>
                </a:lnTo>
                <a:lnTo>
                  <a:pt x="442863" y="580230"/>
                </a:lnTo>
                <a:lnTo>
                  <a:pt x="443512" y="580483"/>
                </a:lnTo>
                <a:lnTo>
                  <a:pt x="444822" y="580934"/>
                </a:lnTo>
                <a:lnTo>
                  <a:pt x="445104" y="583203"/>
                </a:lnTo>
                <a:close/>
              </a:path>
              <a:path w="1334134" h="991870">
                <a:moveTo>
                  <a:pt x="443554" y="584894"/>
                </a:moveTo>
                <a:lnTo>
                  <a:pt x="242416" y="539838"/>
                </a:lnTo>
                <a:lnTo>
                  <a:pt x="251447" y="539838"/>
                </a:lnTo>
                <a:lnTo>
                  <a:pt x="445132" y="583245"/>
                </a:lnTo>
                <a:lnTo>
                  <a:pt x="443554" y="584894"/>
                </a:lnTo>
                <a:close/>
              </a:path>
              <a:path w="1334134" h="991870">
                <a:moveTo>
                  <a:pt x="449501" y="566869"/>
                </a:moveTo>
                <a:lnTo>
                  <a:pt x="449121" y="564981"/>
                </a:lnTo>
                <a:lnTo>
                  <a:pt x="453952" y="564981"/>
                </a:lnTo>
                <a:lnTo>
                  <a:pt x="451531" y="565136"/>
                </a:lnTo>
                <a:lnTo>
                  <a:pt x="450727" y="565291"/>
                </a:lnTo>
                <a:lnTo>
                  <a:pt x="449501" y="566869"/>
                </a:lnTo>
                <a:close/>
              </a:path>
              <a:path w="1334134" h="991870">
                <a:moveTo>
                  <a:pt x="454237" y="566432"/>
                </a:moveTo>
                <a:lnTo>
                  <a:pt x="453081" y="565108"/>
                </a:lnTo>
                <a:lnTo>
                  <a:pt x="453977" y="565108"/>
                </a:lnTo>
                <a:lnTo>
                  <a:pt x="454237" y="566432"/>
                </a:lnTo>
                <a:close/>
              </a:path>
              <a:path w="1334134" h="991870">
                <a:moveTo>
                  <a:pt x="247908" y="813119"/>
                </a:moveTo>
                <a:lnTo>
                  <a:pt x="242092" y="813119"/>
                </a:lnTo>
                <a:lnTo>
                  <a:pt x="441144" y="597677"/>
                </a:lnTo>
                <a:lnTo>
                  <a:pt x="442426" y="596620"/>
                </a:lnTo>
                <a:lnTo>
                  <a:pt x="444512" y="597592"/>
                </a:lnTo>
                <a:lnTo>
                  <a:pt x="444921" y="598931"/>
                </a:lnTo>
                <a:lnTo>
                  <a:pt x="445231" y="599650"/>
                </a:lnTo>
                <a:lnTo>
                  <a:pt x="247908" y="813119"/>
                </a:lnTo>
                <a:close/>
              </a:path>
              <a:path w="1334134" h="991870">
                <a:moveTo>
                  <a:pt x="182591" y="863178"/>
                </a:moveTo>
                <a:lnTo>
                  <a:pt x="180547" y="862826"/>
                </a:lnTo>
                <a:lnTo>
                  <a:pt x="180364" y="862812"/>
                </a:lnTo>
                <a:lnTo>
                  <a:pt x="179842" y="862586"/>
                </a:lnTo>
                <a:lnTo>
                  <a:pt x="178771" y="862375"/>
                </a:lnTo>
                <a:lnTo>
                  <a:pt x="188200" y="810836"/>
                </a:lnTo>
                <a:lnTo>
                  <a:pt x="98581" y="796658"/>
                </a:lnTo>
                <a:lnTo>
                  <a:pt x="98243" y="795235"/>
                </a:lnTo>
                <a:lnTo>
                  <a:pt x="98370" y="794699"/>
                </a:lnTo>
                <a:lnTo>
                  <a:pt x="98539" y="792163"/>
                </a:lnTo>
                <a:lnTo>
                  <a:pt x="99582" y="790598"/>
                </a:lnTo>
                <a:lnTo>
                  <a:pt x="189313" y="804776"/>
                </a:lnTo>
                <a:lnTo>
                  <a:pt x="193938" y="804776"/>
                </a:lnTo>
                <a:lnTo>
                  <a:pt x="193809" y="805481"/>
                </a:lnTo>
                <a:lnTo>
                  <a:pt x="232204" y="811555"/>
                </a:lnTo>
                <a:lnTo>
                  <a:pt x="192710" y="811555"/>
                </a:lnTo>
                <a:lnTo>
                  <a:pt x="183295" y="862981"/>
                </a:lnTo>
                <a:lnTo>
                  <a:pt x="182816" y="863037"/>
                </a:lnTo>
                <a:lnTo>
                  <a:pt x="182591" y="863178"/>
                </a:lnTo>
                <a:close/>
              </a:path>
              <a:path w="1334134" h="991870">
                <a:moveTo>
                  <a:pt x="189102" y="876440"/>
                </a:moveTo>
                <a:lnTo>
                  <a:pt x="187044" y="875496"/>
                </a:lnTo>
                <a:lnTo>
                  <a:pt x="186664" y="874171"/>
                </a:lnTo>
                <a:lnTo>
                  <a:pt x="186339" y="873452"/>
                </a:lnTo>
                <a:lnTo>
                  <a:pt x="237061" y="818559"/>
                </a:lnTo>
                <a:lnTo>
                  <a:pt x="192710" y="811555"/>
                </a:lnTo>
                <a:lnTo>
                  <a:pt x="232204" y="811555"/>
                </a:lnTo>
                <a:lnTo>
                  <a:pt x="242092" y="813119"/>
                </a:lnTo>
                <a:lnTo>
                  <a:pt x="247908" y="813119"/>
                </a:lnTo>
                <a:lnTo>
                  <a:pt x="247166" y="813922"/>
                </a:lnTo>
                <a:lnTo>
                  <a:pt x="281590" y="819362"/>
                </a:lnTo>
                <a:lnTo>
                  <a:pt x="242148" y="819362"/>
                </a:lnTo>
                <a:lnTo>
                  <a:pt x="190384" y="875355"/>
                </a:lnTo>
                <a:lnTo>
                  <a:pt x="189102" y="876440"/>
                </a:lnTo>
                <a:close/>
              </a:path>
              <a:path w="1334134" h="991870">
                <a:moveTo>
                  <a:pt x="1332932" y="991821"/>
                </a:moveTo>
                <a:lnTo>
                  <a:pt x="242148" y="819362"/>
                </a:lnTo>
                <a:lnTo>
                  <a:pt x="281590" y="819362"/>
                </a:lnTo>
                <a:lnTo>
                  <a:pt x="1333932" y="985662"/>
                </a:lnTo>
                <a:lnTo>
                  <a:pt x="1333989" y="987607"/>
                </a:lnTo>
                <a:lnTo>
                  <a:pt x="1333820" y="990186"/>
                </a:lnTo>
                <a:lnTo>
                  <a:pt x="1332932" y="9918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83663" y="7142327"/>
            <a:ext cx="1576070" cy="138499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882960"/>
            <a:ext cx="969010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525" y="2801822"/>
            <a:ext cx="9396348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663" y="7142327"/>
            <a:ext cx="1576070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facebook.com/fundaciontef" TargetMode="External"/><Relationship Id="rId7" Type="http://schemas.openxmlformats.org/officeDocument/2006/relationships/hyperlink" Target="https://twitter.com/fundacionTe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s://www.linkedin.com/company/programa-empleabilidad-fundacion-telefonica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dor:puerto/app/component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692003" cy="756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02811" y="7451209"/>
            <a:ext cx="70522" cy="7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36200" y="7155027"/>
            <a:ext cx="9842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EEFF"/>
                </a:solidFill>
                <a:latin typeface="Telefonica"/>
                <a:cs typeface="Telefonica"/>
              </a:rPr>
              <a:t>1</a:t>
            </a:r>
            <a:endParaRPr sz="1300" dirty="0">
              <a:latin typeface="Telefonica"/>
              <a:cs typeface="Telefon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632" y="3978953"/>
            <a:ext cx="6440370" cy="358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046867" y="5351700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5" h="58420">
                <a:moveTo>
                  <a:pt x="22920" y="0"/>
                </a:moveTo>
                <a:lnTo>
                  <a:pt x="3654" y="13223"/>
                </a:lnTo>
                <a:lnTo>
                  <a:pt x="0" y="34644"/>
                </a:lnTo>
                <a:lnTo>
                  <a:pt x="10418" y="53262"/>
                </a:lnTo>
                <a:lnTo>
                  <a:pt x="33372" y="58077"/>
                </a:lnTo>
                <a:lnTo>
                  <a:pt x="52700" y="45057"/>
                </a:lnTo>
                <a:lnTo>
                  <a:pt x="56354" y="23633"/>
                </a:lnTo>
                <a:lnTo>
                  <a:pt x="45904" y="4911"/>
                </a:lnTo>
                <a:lnTo>
                  <a:pt x="22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409456" y="3997614"/>
            <a:ext cx="71052" cy="70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47793" y="4398060"/>
            <a:ext cx="73320" cy="71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09237" y="726068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226" y="0"/>
                </a:moveTo>
                <a:lnTo>
                  <a:pt x="10473" y="8864"/>
                </a:lnTo>
                <a:lnTo>
                  <a:pt x="0" y="28767"/>
                </a:lnTo>
                <a:lnTo>
                  <a:pt x="8325" y="51917"/>
                </a:lnTo>
                <a:lnTo>
                  <a:pt x="30662" y="62039"/>
                </a:lnTo>
                <a:lnTo>
                  <a:pt x="51206" y="53326"/>
                </a:lnTo>
                <a:lnTo>
                  <a:pt x="61664" y="33422"/>
                </a:lnTo>
                <a:lnTo>
                  <a:pt x="53740" y="9969"/>
                </a:lnTo>
                <a:lnTo>
                  <a:pt x="3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768359" y="4208449"/>
            <a:ext cx="72056" cy="75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356068" y="4287559"/>
            <a:ext cx="71923" cy="75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671707" y="4043360"/>
            <a:ext cx="76641" cy="75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41573" y="7299273"/>
            <a:ext cx="102235" cy="260985"/>
          </a:xfrm>
          <a:custGeom>
            <a:avLst/>
            <a:gdLst/>
            <a:ahLst/>
            <a:cxnLst/>
            <a:rect l="l" t="t" r="r" b="b"/>
            <a:pathLst>
              <a:path w="102235" h="260984">
                <a:moveTo>
                  <a:pt x="2705" y="0"/>
                </a:moveTo>
                <a:lnTo>
                  <a:pt x="2019" y="406"/>
                </a:lnTo>
                <a:lnTo>
                  <a:pt x="165" y="1308"/>
                </a:lnTo>
                <a:lnTo>
                  <a:pt x="0" y="4051"/>
                </a:lnTo>
                <a:lnTo>
                  <a:pt x="6273" y="20827"/>
                </a:lnTo>
                <a:lnTo>
                  <a:pt x="6007" y="21259"/>
                </a:lnTo>
                <a:lnTo>
                  <a:pt x="91238" y="260731"/>
                </a:lnTo>
                <a:lnTo>
                  <a:pt x="101933" y="260731"/>
                </a:lnTo>
                <a:lnTo>
                  <a:pt x="5118" y="1384"/>
                </a:lnTo>
                <a:lnTo>
                  <a:pt x="2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250543" y="7296298"/>
            <a:ext cx="1174750" cy="262890"/>
          </a:xfrm>
          <a:custGeom>
            <a:avLst/>
            <a:gdLst/>
            <a:ahLst/>
            <a:cxnLst/>
            <a:rect l="l" t="t" r="r" b="b"/>
            <a:pathLst>
              <a:path w="1174750" h="262890">
                <a:moveTo>
                  <a:pt x="825" y="71374"/>
                </a:moveTo>
                <a:lnTo>
                  <a:pt x="317" y="72974"/>
                </a:lnTo>
                <a:lnTo>
                  <a:pt x="126" y="75514"/>
                </a:lnTo>
                <a:lnTo>
                  <a:pt x="0" y="76365"/>
                </a:lnTo>
                <a:lnTo>
                  <a:pt x="165" y="76923"/>
                </a:lnTo>
                <a:lnTo>
                  <a:pt x="215" y="77304"/>
                </a:lnTo>
                <a:lnTo>
                  <a:pt x="50" y="78130"/>
                </a:lnTo>
                <a:lnTo>
                  <a:pt x="752513" y="176110"/>
                </a:lnTo>
                <a:lnTo>
                  <a:pt x="557809" y="257924"/>
                </a:lnTo>
                <a:lnTo>
                  <a:pt x="557542" y="260083"/>
                </a:lnTo>
                <a:lnTo>
                  <a:pt x="557441" y="260591"/>
                </a:lnTo>
                <a:lnTo>
                  <a:pt x="557860" y="260985"/>
                </a:lnTo>
                <a:lnTo>
                  <a:pt x="558152" y="261340"/>
                </a:lnTo>
                <a:lnTo>
                  <a:pt x="559231" y="262890"/>
                </a:lnTo>
                <a:lnTo>
                  <a:pt x="561505" y="262470"/>
                </a:lnTo>
                <a:lnTo>
                  <a:pt x="763460" y="177546"/>
                </a:lnTo>
                <a:lnTo>
                  <a:pt x="816298" y="177546"/>
                </a:lnTo>
                <a:lnTo>
                  <a:pt x="775919" y="172288"/>
                </a:lnTo>
                <a:lnTo>
                  <a:pt x="779270" y="170878"/>
                </a:lnTo>
                <a:lnTo>
                  <a:pt x="764984" y="170878"/>
                </a:lnTo>
                <a:lnTo>
                  <a:pt x="825" y="71374"/>
                </a:lnTo>
                <a:close/>
              </a:path>
              <a:path w="1174750" h="262890">
                <a:moveTo>
                  <a:pt x="816298" y="177546"/>
                </a:moveTo>
                <a:lnTo>
                  <a:pt x="763460" y="177546"/>
                </a:lnTo>
                <a:lnTo>
                  <a:pt x="851001" y="188925"/>
                </a:lnTo>
                <a:lnTo>
                  <a:pt x="851407" y="187337"/>
                </a:lnTo>
                <a:lnTo>
                  <a:pt x="851623" y="184772"/>
                </a:lnTo>
                <a:lnTo>
                  <a:pt x="851763" y="183908"/>
                </a:lnTo>
                <a:lnTo>
                  <a:pt x="851623" y="183375"/>
                </a:lnTo>
                <a:lnTo>
                  <a:pt x="851598" y="182956"/>
                </a:lnTo>
                <a:lnTo>
                  <a:pt x="851801" y="182168"/>
                </a:lnTo>
                <a:lnTo>
                  <a:pt x="816298" y="177546"/>
                </a:lnTo>
                <a:close/>
              </a:path>
              <a:path w="1174750" h="262890">
                <a:moveTo>
                  <a:pt x="1172895" y="0"/>
                </a:moveTo>
                <a:lnTo>
                  <a:pt x="1170635" y="406"/>
                </a:lnTo>
                <a:lnTo>
                  <a:pt x="764984" y="170878"/>
                </a:lnTo>
                <a:lnTo>
                  <a:pt x="779270" y="170878"/>
                </a:lnTo>
                <a:lnTo>
                  <a:pt x="1174203" y="4775"/>
                </a:lnTo>
                <a:lnTo>
                  <a:pt x="1174521" y="2667"/>
                </a:lnTo>
                <a:lnTo>
                  <a:pt x="1174610" y="2209"/>
                </a:lnTo>
                <a:lnTo>
                  <a:pt x="1173937" y="1473"/>
                </a:lnTo>
                <a:lnTo>
                  <a:pt x="1172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37204" y="7389052"/>
            <a:ext cx="921385" cy="171450"/>
          </a:xfrm>
          <a:custGeom>
            <a:avLst/>
            <a:gdLst/>
            <a:ahLst/>
            <a:cxnLst/>
            <a:rect l="l" t="t" r="r" b="b"/>
            <a:pathLst>
              <a:path w="921385" h="171450">
                <a:moveTo>
                  <a:pt x="907707" y="127406"/>
                </a:moveTo>
                <a:lnTo>
                  <a:pt x="907008" y="127685"/>
                </a:lnTo>
                <a:lnTo>
                  <a:pt x="904595" y="128574"/>
                </a:lnTo>
                <a:lnTo>
                  <a:pt x="904506" y="128955"/>
                </a:lnTo>
                <a:lnTo>
                  <a:pt x="904125" y="130213"/>
                </a:lnTo>
                <a:lnTo>
                  <a:pt x="912605" y="170953"/>
                </a:lnTo>
                <a:lnTo>
                  <a:pt x="921373" y="170953"/>
                </a:lnTo>
                <a:lnTo>
                  <a:pt x="911668" y="130124"/>
                </a:lnTo>
                <a:lnTo>
                  <a:pt x="910907" y="130124"/>
                </a:lnTo>
                <a:lnTo>
                  <a:pt x="910767" y="130098"/>
                </a:lnTo>
                <a:lnTo>
                  <a:pt x="910336" y="128079"/>
                </a:lnTo>
                <a:lnTo>
                  <a:pt x="907707" y="127406"/>
                </a:lnTo>
                <a:close/>
              </a:path>
              <a:path w="921385" h="171450">
                <a:moveTo>
                  <a:pt x="911656" y="130073"/>
                </a:moveTo>
                <a:lnTo>
                  <a:pt x="910907" y="130124"/>
                </a:lnTo>
                <a:lnTo>
                  <a:pt x="911668" y="130124"/>
                </a:lnTo>
                <a:close/>
              </a:path>
              <a:path w="921385" h="171450">
                <a:moveTo>
                  <a:pt x="4114" y="0"/>
                </a:moveTo>
                <a:lnTo>
                  <a:pt x="1638" y="1981"/>
                </a:lnTo>
                <a:lnTo>
                  <a:pt x="1333" y="2463"/>
                </a:lnTo>
                <a:lnTo>
                  <a:pt x="0" y="4152"/>
                </a:lnTo>
                <a:lnTo>
                  <a:pt x="164894" y="170953"/>
                </a:lnTo>
                <a:lnTo>
                  <a:pt x="173790" y="170953"/>
                </a:lnTo>
                <a:lnTo>
                  <a:pt x="5016" y="241"/>
                </a:lnTo>
                <a:lnTo>
                  <a:pt x="4737" y="203"/>
                </a:lnTo>
                <a:lnTo>
                  <a:pt x="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383755" y="4046590"/>
            <a:ext cx="62230" cy="372745"/>
          </a:xfrm>
          <a:custGeom>
            <a:avLst/>
            <a:gdLst/>
            <a:ahLst/>
            <a:cxnLst/>
            <a:rect l="l" t="t" r="r" b="b"/>
            <a:pathLst>
              <a:path w="62229" h="372745">
                <a:moveTo>
                  <a:pt x="59474" y="0"/>
                </a:moveTo>
                <a:lnTo>
                  <a:pt x="56337" y="1041"/>
                </a:lnTo>
                <a:lnTo>
                  <a:pt x="55727" y="3746"/>
                </a:lnTo>
                <a:lnTo>
                  <a:pt x="0" y="370484"/>
                </a:lnTo>
                <a:lnTo>
                  <a:pt x="2565" y="372338"/>
                </a:lnTo>
                <a:lnTo>
                  <a:pt x="5740" y="371297"/>
                </a:lnTo>
                <a:lnTo>
                  <a:pt x="6362" y="368566"/>
                </a:lnTo>
                <a:lnTo>
                  <a:pt x="61937" y="1841"/>
                </a:lnTo>
                <a:lnTo>
                  <a:pt x="5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835050" y="4247236"/>
            <a:ext cx="527685" cy="77470"/>
          </a:xfrm>
          <a:custGeom>
            <a:avLst/>
            <a:gdLst/>
            <a:ahLst/>
            <a:cxnLst/>
            <a:rect l="l" t="t" r="r" b="b"/>
            <a:pathLst>
              <a:path w="527684" h="77470">
                <a:moveTo>
                  <a:pt x="1409" y="0"/>
                </a:moveTo>
                <a:lnTo>
                  <a:pt x="990" y="1054"/>
                </a:lnTo>
                <a:lnTo>
                  <a:pt x="0" y="2781"/>
                </a:lnTo>
                <a:lnTo>
                  <a:pt x="253" y="6045"/>
                </a:lnTo>
                <a:lnTo>
                  <a:pt x="1308" y="6299"/>
                </a:lnTo>
                <a:lnTo>
                  <a:pt x="1904" y="6464"/>
                </a:lnTo>
                <a:lnTo>
                  <a:pt x="525602" y="76847"/>
                </a:lnTo>
                <a:lnTo>
                  <a:pt x="526033" y="75793"/>
                </a:lnTo>
                <a:lnTo>
                  <a:pt x="527062" y="74079"/>
                </a:lnTo>
                <a:lnTo>
                  <a:pt x="526808" y="70878"/>
                </a:lnTo>
                <a:lnTo>
                  <a:pt x="525703" y="70637"/>
                </a:lnTo>
                <a:lnTo>
                  <a:pt x="525106" y="70446"/>
                </a:lnTo>
                <a:lnTo>
                  <a:pt x="1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406165" y="4092321"/>
            <a:ext cx="288925" cy="223520"/>
          </a:xfrm>
          <a:custGeom>
            <a:avLst/>
            <a:gdLst/>
            <a:ahLst/>
            <a:cxnLst/>
            <a:rect l="l" t="t" r="r" b="b"/>
            <a:pathLst>
              <a:path w="288925" h="223520">
                <a:moveTo>
                  <a:pt x="285165" y="0"/>
                </a:moveTo>
                <a:lnTo>
                  <a:pt x="2235" y="216509"/>
                </a:lnTo>
                <a:lnTo>
                  <a:pt x="0" y="218262"/>
                </a:lnTo>
                <a:lnTo>
                  <a:pt x="685" y="221538"/>
                </a:lnTo>
                <a:lnTo>
                  <a:pt x="1600" y="221907"/>
                </a:lnTo>
                <a:lnTo>
                  <a:pt x="3124" y="222694"/>
                </a:lnTo>
                <a:lnTo>
                  <a:pt x="3644" y="222986"/>
                </a:lnTo>
                <a:lnTo>
                  <a:pt x="286588" y="6654"/>
                </a:lnTo>
                <a:lnTo>
                  <a:pt x="288848" y="4864"/>
                </a:lnTo>
                <a:lnTo>
                  <a:pt x="288163" y="1523"/>
                </a:lnTo>
                <a:lnTo>
                  <a:pt x="287210" y="1142"/>
                </a:lnTo>
                <a:lnTo>
                  <a:pt x="285661" y="330"/>
                </a:lnTo>
                <a:lnTo>
                  <a:pt x="2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39009" y="4085036"/>
            <a:ext cx="835660" cy="158115"/>
          </a:xfrm>
          <a:custGeom>
            <a:avLst/>
            <a:gdLst/>
            <a:ahLst/>
            <a:cxnLst/>
            <a:rect l="l" t="t" r="r" b="b"/>
            <a:pathLst>
              <a:path w="835659" h="158114">
                <a:moveTo>
                  <a:pt x="833742" y="0"/>
                </a:moveTo>
                <a:lnTo>
                  <a:pt x="584" y="151155"/>
                </a:lnTo>
                <a:lnTo>
                  <a:pt x="0" y="152615"/>
                </a:lnTo>
                <a:lnTo>
                  <a:pt x="507" y="155460"/>
                </a:lnTo>
                <a:lnTo>
                  <a:pt x="546" y="156083"/>
                </a:lnTo>
                <a:lnTo>
                  <a:pt x="825" y="156425"/>
                </a:lnTo>
                <a:lnTo>
                  <a:pt x="1295" y="157264"/>
                </a:lnTo>
                <a:lnTo>
                  <a:pt x="1536" y="158076"/>
                </a:lnTo>
                <a:lnTo>
                  <a:pt x="834720" y="7048"/>
                </a:lnTo>
                <a:lnTo>
                  <a:pt x="835139" y="5575"/>
                </a:lnTo>
                <a:lnTo>
                  <a:pt x="834656" y="2692"/>
                </a:lnTo>
                <a:lnTo>
                  <a:pt x="834618" y="2057"/>
                </a:lnTo>
                <a:lnTo>
                  <a:pt x="834364" y="1701"/>
                </a:lnTo>
                <a:lnTo>
                  <a:pt x="833932" y="825"/>
                </a:lnTo>
                <a:lnTo>
                  <a:pt x="83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C309F8D-0D27-4C73-8A54-C445C0024672}"/>
              </a:ext>
            </a:extLst>
          </p:cNvPr>
          <p:cNvGrpSpPr/>
          <p:nvPr/>
        </p:nvGrpSpPr>
        <p:grpSpPr>
          <a:xfrm>
            <a:off x="0" y="2693"/>
            <a:ext cx="3980743" cy="7560157"/>
            <a:chOff x="0" y="0"/>
            <a:chExt cx="3980743" cy="7560157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B589313F-5A71-40AC-8D7F-C2200B65A82D}"/>
                </a:ext>
              </a:extLst>
            </p:cNvPr>
            <p:cNvSpPr/>
            <p:nvPr/>
          </p:nvSpPr>
          <p:spPr>
            <a:xfrm>
              <a:off x="0" y="0"/>
              <a:ext cx="3980743" cy="6948538"/>
            </a:xfrm>
            <a:custGeom>
              <a:avLst/>
              <a:gdLst/>
              <a:ahLst/>
              <a:cxnLst/>
              <a:rect l="l" t="t" r="r" b="b"/>
              <a:pathLst>
                <a:path w="3326765" h="5380355">
                  <a:moveTo>
                    <a:pt x="0" y="5380202"/>
                  </a:moveTo>
                  <a:lnTo>
                    <a:pt x="3326701" y="53802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5380202"/>
                  </a:lnTo>
                  <a:close/>
                </a:path>
              </a:pathLst>
            </a:custGeom>
            <a:solidFill>
              <a:srgbClr val="002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68CEAA83-2B47-483F-9CD0-68719CAD7069}"/>
                </a:ext>
              </a:extLst>
            </p:cNvPr>
            <p:cNvSpPr/>
            <p:nvPr/>
          </p:nvSpPr>
          <p:spPr>
            <a:xfrm>
              <a:off x="0" y="6950028"/>
              <a:ext cx="3957883" cy="610129"/>
            </a:xfrm>
            <a:custGeom>
              <a:avLst/>
              <a:gdLst/>
              <a:ahLst/>
              <a:cxnLst/>
              <a:rect l="l" t="t" r="r" b="b"/>
              <a:pathLst>
                <a:path w="3326765" h="2179954">
                  <a:moveTo>
                    <a:pt x="0" y="2179802"/>
                  </a:moveTo>
                  <a:lnTo>
                    <a:pt x="3326701" y="21798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2179802"/>
                  </a:lnTo>
                  <a:close/>
                </a:path>
              </a:pathLst>
            </a:custGeom>
            <a:solidFill>
              <a:srgbClr val="00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D3A3837D-B401-477F-8EE1-FCFC7425A6B6}"/>
                </a:ext>
              </a:extLst>
            </p:cNvPr>
            <p:cNvSpPr/>
            <p:nvPr/>
          </p:nvSpPr>
          <p:spPr>
            <a:xfrm>
              <a:off x="165100" y="352425"/>
              <a:ext cx="1176918" cy="501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F69B8834-E14A-4A1C-871D-22005483A357}"/>
                </a:ext>
              </a:extLst>
            </p:cNvPr>
            <p:cNvSpPr txBox="1"/>
            <p:nvPr/>
          </p:nvSpPr>
          <p:spPr>
            <a:xfrm>
              <a:off x="469900" y="7182764"/>
              <a:ext cx="2773045" cy="1638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900" spc="-10" dirty="0">
                  <a:solidFill>
                    <a:srgbClr val="002E44"/>
                  </a:solidFill>
                  <a:latin typeface="Telefonica"/>
                  <a:cs typeface="Telefonica"/>
                </a:rPr>
                <a:t>Contenido </a:t>
              </a:r>
              <a:r>
                <a:rPr sz="900" spc="-5" dirty="0">
                  <a:solidFill>
                    <a:srgbClr val="002E44"/>
                  </a:solidFill>
                  <a:latin typeface="Telefonica"/>
                  <a:cs typeface="Telefonica"/>
                </a:rPr>
                <a:t>desarrollado por </a:t>
              </a:r>
              <a:r>
                <a:rPr sz="900" b="1" spc="-10" dirty="0">
                  <a:solidFill>
                    <a:srgbClr val="002E44"/>
                  </a:solidFill>
                  <a:latin typeface="Telefonica"/>
                  <a:cs typeface="Telefonica"/>
                </a:rPr>
                <a:t>Telefónica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Educación</a:t>
              </a:r>
              <a:r>
                <a:rPr sz="900" b="1" spc="55" dirty="0">
                  <a:solidFill>
                    <a:srgbClr val="002E44"/>
                  </a:solidFill>
                  <a:latin typeface="Telefonica"/>
                  <a:cs typeface="Telefonica"/>
                </a:rPr>
                <a:t>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Digital</a:t>
              </a:r>
              <a:endParaRPr sz="900" dirty="0">
                <a:latin typeface="Telefonica"/>
                <a:cs typeface="Telefonica"/>
              </a:endParaRPr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F1F80B27-B75D-4BEC-A760-C5B0A254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5" y="4466605"/>
              <a:ext cx="3528319" cy="67246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80000" y="1569673"/>
            <a:ext cx="2767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elefonica"/>
                <a:cs typeface="Telefonica"/>
              </a:rPr>
              <a:t>CURSO</a:t>
            </a:r>
            <a:r>
              <a:rPr sz="2400" spc="-70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elefonica"/>
                <a:cs typeface="Telefonica"/>
              </a:rPr>
              <a:t>FORMATIVO</a:t>
            </a:r>
            <a:r>
              <a:rPr lang="es-ES" sz="2400" spc="-40" dirty="0">
                <a:solidFill>
                  <a:srgbClr val="FFFFFF"/>
                </a:solidFill>
                <a:latin typeface="Telefonica"/>
                <a:cs typeface="Telefonica"/>
              </a:rPr>
              <a:t>:</a:t>
            </a:r>
            <a:endParaRPr sz="2400" dirty="0">
              <a:latin typeface="Telefonica"/>
              <a:cs typeface="Telefonic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72657" y="2181225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>
              <a:spcBef>
                <a:spcPts val="1120"/>
              </a:spcBef>
            </a:pPr>
            <a:r>
              <a:rPr lang="es-ES" sz="3000" b="0" u="none" spc="-25" dirty="0">
                <a:solidFill>
                  <a:srgbClr val="FFFFFF"/>
                </a:solidFill>
              </a:rPr>
              <a:t>Java Estándar</a:t>
            </a:r>
            <a:endParaRPr sz="3000" dirty="0">
              <a:latin typeface="Telefonica"/>
              <a:cs typeface="Telefon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0000" y="3248025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5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63500">
            <a:solidFill>
              <a:srgbClr val="00EE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D5222DF4-B297-4A06-BBAA-7244ABB75001}"/>
              </a:ext>
            </a:extLst>
          </p:cNvPr>
          <p:cNvSpPr txBox="1"/>
          <p:nvPr/>
        </p:nvSpPr>
        <p:spPr>
          <a:xfrm>
            <a:off x="167762" y="3574069"/>
            <a:ext cx="2162810" cy="423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Telefonica"/>
                <a:cs typeface="Telefonica"/>
              </a:rPr>
              <a:t>Coordinador</a:t>
            </a:r>
            <a:r>
              <a:rPr sz="1150" spc="-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Telefonica"/>
                <a:cs typeface="Telefonica"/>
              </a:rPr>
              <a:t>Académico</a:t>
            </a:r>
            <a:endParaRPr sz="1150" dirty="0">
              <a:latin typeface="Telefonica"/>
              <a:cs typeface="Telefonic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Antonio José </a:t>
            </a:r>
            <a:r>
              <a:rPr sz="1400" b="1" spc="0" dirty="0">
                <a:solidFill>
                  <a:srgbClr val="FFFFFF"/>
                </a:solidFill>
                <a:latin typeface="Telefonica"/>
                <a:cs typeface="Telefonica"/>
              </a:rPr>
              <a:t>Martín</a:t>
            </a:r>
            <a:r>
              <a:rPr sz="1400" b="1" spc="-1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Sierra</a:t>
            </a:r>
            <a:endParaRPr sz="1400" dirty="0">
              <a:latin typeface="Telefonica"/>
              <a:cs typeface="Telefonic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05400CA7-34FD-43B5-B686-2B8309F3859B}"/>
              </a:ext>
            </a:extLst>
          </p:cNvPr>
          <p:cNvSpPr txBox="1">
            <a:spLocks/>
          </p:cNvSpPr>
          <p:nvPr/>
        </p:nvSpPr>
        <p:spPr>
          <a:xfrm>
            <a:off x="180000" y="5485337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ea typeface="+mj-ea"/>
                <a:cs typeface="Telefonica"/>
              </a:defRPr>
            </a:lvl1pPr>
          </a:lstStyle>
          <a:p>
            <a:pPr marL="12700" marR="5080">
              <a:spcBef>
                <a:spcPts val="1120"/>
              </a:spcBef>
            </a:pPr>
            <a:r>
              <a:rPr lang="es-ES" sz="3000" b="0" u="none" kern="0" spc="-25" dirty="0" err="1">
                <a:solidFill>
                  <a:srgbClr val="FFFFFF"/>
                </a:solidFill>
              </a:rPr>
              <a:t>Servlets</a:t>
            </a:r>
            <a:endParaRPr lang="es-ES" sz="3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5600" y="149661"/>
            <a:ext cx="99822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Capturando el error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IOException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400" b="1" u="sng" dirty="0"/>
              <a:t>02_tabla_multiplicar</a:t>
            </a:r>
          </a:p>
          <a:p>
            <a:pPr lvl="1"/>
            <a:r>
              <a:rPr lang="es-ES" sz="1400" dirty="0" err="1"/>
              <a:t>package</a:t>
            </a:r>
            <a:r>
              <a:rPr lang="es-ES" sz="1400" dirty="0"/>
              <a:t> </a:t>
            </a:r>
            <a:r>
              <a:rPr lang="es-ES" sz="1400" dirty="0" err="1"/>
              <a:t>servlets</a:t>
            </a:r>
            <a:r>
              <a:rPr lang="es-ES" sz="1400" dirty="0"/>
              <a:t>;</a:t>
            </a:r>
          </a:p>
          <a:p>
            <a:pPr lvl="1"/>
            <a:endParaRPr lang="es-ES" sz="1400" dirty="0"/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java.io.IOException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java.io.PrintWriter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javax.servlet.ServletException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javax.servlet.annotation.WebServlet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javax.servlet.http.HttpServlet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javax.servlet.http.HttpServletRequest</a:t>
            </a:r>
            <a:r>
              <a:rPr lang="es-ES" sz="800" dirty="0"/>
              <a:t>;</a:t>
            </a:r>
          </a:p>
          <a:p>
            <a:pPr lvl="1"/>
            <a:r>
              <a:rPr lang="es-ES" sz="800" dirty="0" err="1"/>
              <a:t>import</a:t>
            </a:r>
            <a:r>
              <a:rPr lang="es-ES" sz="800" dirty="0"/>
              <a:t> </a:t>
            </a:r>
            <a:r>
              <a:rPr lang="es-ES" sz="800" dirty="0" err="1"/>
              <a:t>javax.servlet.http.HttpServletResponse</a:t>
            </a:r>
            <a:r>
              <a:rPr lang="es-ES" sz="800" dirty="0"/>
              <a:t>;</a:t>
            </a:r>
          </a:p>
          <a:p>
            <a:pPr lvl="1"/>
            <a:endParaRPr lang="es-ES" sz="1400" dirty="0"/>
          </a:p>
          <a:p>
            <a:pPr lvl="1"/>
            <a:r>
              <a:rPr lang="es-ES" sz="1400" i="1" dirty="0"/>
              <a:t>@</a:t>
            </a:r>
            <a:r>
              <a:rPr lang="es-ES" sz="1400" i="1" dirty="0" err="1"/>
              <a:t>WebServlet</a:t>
            </a:r>
            <a:r>
              <a:rPr lang="es-ES" sz="1400" i="1" dirty="0"/>
              <a:t>("/Tabla")</a:t>
            </a:r>
          </a:p>
          <a:p>
            <a:pPr lvl="1"/>
            <a:r>
              <a:rPr lang="en-US" sz="1400" dirty="0"/>
              <a:t>public class </a:t>
            </a:r>
            <a:r>
              <a:rPr lang="en-US" sz="1400" dirty="0" err="1"/>
              <a:t>Tabla</a:t>
            </a:r>
            <a:r>
              <a:rPr lang="en-US" sz="1400" dirty="0"/>
              <a:t> extends </a:t>
            </a:r>
            <a:r>
              <a:rPr lang="en-US" sz="1400" dirty="0" err="1"/>
              <a:t>HttpServlet</a:t>
            </a:r>
            <a:r>
              <a:rPr lang="en-US" sz="1400" dirty="0"/>
              <a:t> {</a:t>
            </a:r>
          </a:p>
          <a:p>
            <a:pPr lvl="1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ServletException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es un error de servidor que debe capturar otro. Se propaga. Que salte y de soluciones el administrador</a:t>
            </a:r>
          </a:p>
          <a:p>
            <a:pPr lvl="1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//Sí deberíamos capturar el error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IOException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r>
              <a:rPr lang="es-ES" sz="1400" dirty="0"/>
              <a:t>(</a:t>
            </a:r>
            <a:r>
              <a:rPr lang="es-ES" sz="1400" dirty="0" err="1"/>
              <a:t>HttpServletRequest</a:t>
            </a:r>
            <a:r>
              <a:rPr lang="es-ES" sz="1400" dirty="0"/>
              <a:t> </a:t>
            </a:r>
            <a:r>
              <a:rPr lang="es-ES" sz="1400" dirty="0" err="1"/>
              <a:t>request</a:t>
            </a:r>
            <a:r>
              <a:rPr lang="es-ES" sz="1400" dirty="0"/>
              <a:t>, </a:t>
            </a:r>
            <a:r>
              <a:rPr lang="es-ES" sz="1400" dirty="0" err="1"/>
              <a:t>HttpServletResponse</a:t>
            </a:r>
            <a:r>
              <a:rPr lang="es-ES" sz="1400" dirty="0"/>
              <a:t> response) </a:t>
            </a:r>
            <a:r>
              <a:rPr lang="es-ES" sz="1400" b="1" dirty="0" err="1"/>
              <a:t>throws</a:t>
            </a:r>
            <a:r>
              <a:rPr lang="es-ES" sz="1400" b="1" dirty="0"/>
              <a:t> </a:t>
            </a:r>
            <a:r>
              <a:rPr lang="es-ES" sz="1400" b="1" dirty="0" err="1"/>
              <a:t>ServletException</a:t>
            </a:r>
            <a:r>
              <a:rPr lang="es-ES" sz="1400" b="1" dirty="0"/>
              <a:t> </a:t>
            </a:r>
            <a:r>
              <a:rPr lang="es-ES" sz="1400" dirty="0"/>
              <a:t>{</a:t>
            </a:r>
          </a:p>
          <a:p>
            <a:pPr lvl="3"/>
            <a:r>
              <a:rPr lang="es-ES" sz="1400" b="1" dirty="0" err="1"/>
              <a:t>response.setContentType</a:t>
            </a:r>
            <a:r>
              <a:rPr lang="es-ES" sz="1400" b="1" dirty="0"/>
              <a:t>("</a:t>
            </a:r>
            <a:r>
              <a:rPr lang="es-ES" sz="1400" b="1" dirty="0" err="1"/>
              <a:t>text</a:t>
            </a:r>
            <a:r>
              <a:rPr lang="es-ES" sz="1400" b="1" dirty="0"/>
              <a:t>/</a:t>
            </a:r>
            <a:r>
              <a:rPr lang="es-ES" sz="1400" b="1" dirty="0" err="1"/>
              <a:t>html</a:t>
            </a:r>
            <a:r>
              <a:rPr lang="es-ES" sz="1400" b="1" dirty="0"/>
              <a:t>");</a:t>
            </a:r>
          </a:p>
          <a:p>
            <a:pPr lvl="3"/>
            <a:r>
              <a:rPr lang="es-ES" sz="1400" b="1" dirty="0"/>
              <a:t>try(</a:t>
            </a:r>
            <a:r>
              <a:rPr lang="es-ES" sz="1400" b="1" dirty="0" err="1"/>
              <a:t>PrintWriter</a:t>
            </a:r>
            <a:r>
              <a:rPr lang="es-ES" sz="1400" b="1" dirty="0"/>
              <a:t> </a:t>
            </a:r>
            <a:r>
              <a:rPr lang="es-ES" sz="1400" b="1" dirty="0" err="1"/>
              <a:t>out</a:t>
            </a:r>
            <a:r>
              <a:rPr lang="es-ES" sz="1400" b="1" dirty="0"/>
              <a:t>=</a:t>
            </a:r>
            <a:r>
              <a:rPr lang="es-ES" sz="1400" b="1" dirty="0" err="1"/>
              <a:t>response.getWriter</a:t>
            </a:r>
            <a:r>
              <a:rPr lang="es-ES" sz="1400" b="1" dirty="0"/>
              <a:t>();</a:t>
            </a:r>
            <a:r>
              <a:rPr lang="es-ES" sz="1400" dirty="0"/>
              <a:t>){</a:t>
            </a:r>
          </a:p>
          <a:p>
            <a:pPr lvl="4"/>
            <a:r>
              <a:rPr lang="es-ES" sz="1400" dirty="0" err="1"/>
              <a:t>out.println</a:t>
            </a:r>
            <a:r>
              <a:rPr lang="es-ES" sz="1400" dirty="0"/>
              <a:t>("&lt;</a:t>
            </a:r>
            <a:r>
              <a:rPr lang="es-ES" sz="1400" dirty="0" err="1"/>
              <a:t>html</a:t>
            </a:r>
            <a:r>
              <a:rPr lang="es-ES" sz="1400" dirty="0"/>
              <a:t>&gt;");</a:t>
            </a:r>
          </a:p>
          <a:p>
            <a:pPr lvl="4"/>
            <a:r>
              <a:rPr lang="en-US" sz="1400" dirty="0" err="1"/>
              <a:t>out.println</a:t>
            </a:r>
            <a:r>
              <a:rPr lang="en-US" sz="1400" dirty="0"/>
              <a:t>("&lt;body&gt;&lt;center&gt;&lt;table border='1'&gt;");</a:t>
            </a:r>
          </a:p>
          <a:p>
            <a:pPr lvl="4"/>
            <a:r>
              <a:rPr lang="es-ES" sz="1400" dirty="0" err="1"/>
              <a:t>for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i=1; i&lt;=10;i++) {</a:t>
            </a:r>
          </a:p>
          <a:p>
            <a:pPr lvl="4"/>
            <a:r>
              <a:rPr lang="es-ES" sz="1400" dirty="0"/>
              <a:t>	</a:t>
            </a:r>
            <a:r>
              <a:rPr lang="es-ES" sz="1400" dirty="0" err="1"/>
              <a:t>out.println</a:t>
            </a:r>
            <a:r>
              <a:rPr lang="es-ES" sz="1400" dirty="0"/>
              <a:t>("&lt;</a:t>
            </a:r>
            <a:r>
              <a:rPr lang="es-ES" sz="1400" dirty="0" err="1"/>
              <a:t>tr</a:t>
            </a:r>
            <a:r>
              <a:rPr lang="es-ES" sz="1400" dirty="0"/>
              <a:t>&gt;&lt;/</a:t>
            </a:r>
            <a:r>
              <a:rPr lang="es-ES" sz="1400" dirty="0" err="1"/>
              <a:t>tr</a:t>
            </a:r>
            <a:r>
              <a:rPr lang="es-ES" sz="1400" dirty="0"/>
              <a:t>&gt;");</a:t>
            </a:r>
          </a:p>
          <a:p>
            <a:pPr lvl="4"/>
            <a:r>
              <a:rPr lang="es-ES" sz="1400" dirty="0"/>
              <a:t>	</a:t>
            </a:r>
            <a:r>
              <a:rPr lang="es-ES" sz="1400" dirty="0" err="1"/>
              <a:t>for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k=1; k&lt;=10;k++) {</a:t>
            </a:r>
          </a:p>
          <a:p>
            <a:pPr lvl="4"/>
            <a:r>
              <a:rPr lang="es-ES" sz="1400" dirty="0"/>
              <a:t>		</a:t>
            </a:r>
            <a:r>
              <a:rPr lang="es-ES" sz="1400" dirty="0" err="1"/>
              <a:t>out.println</a:t>
            </a:r>
            <a:r>
              <a:rPr lang="es-ES" sz="1400" dirty="0"/>
              <a:t>("&lt;</a:t>
            </a:r>
            <a:r>
              <a:rPr lang="es-ES" sz="1400" dirty="0" err="1"/>
              <a:t>td</a:t>
            </a:r>
            <a:r>
              <a:rPr lang="es-ES" sz="1400" dirty="0"/>
              <a:t>&gt;"+i*k+"&lt;/</a:t>
            </a:r>
            <a:r>
              <a:rPr lang="es-ES" sz="1400" dirty="0" err="1"/>
              <a:t>td</a:t>
            </a:r>
            <a:r>
              <a:rPr lang="es-ES" sz="1400" dirty="0"/>
              <a:t>&gt;");</a:t>
            </a:r>
          </a:p>
          <a:p>
            <a:pPr lvl="4"/>
            <a:r>
              <a:rPr lang="es-ES" sz="1400" dirty="0"/>
              <a:t>	}</a:t>
            </a:r>
          </a:p>
          <a:p>
            <a:pPr lvl="4"/>
            <a:r>
              <a:rPr lang="es-ES" sz="1400" dirty="0"/>
              <a:t>	</a:t>
            </a:r>
            <a:r>
              <a:rPr lang="es-ES" sz="1400" dirty="0" err="1"/>
              <a:t>out.println</a:t>
            </a:r>
            <a:r>
              <a:rPr lang="es-ES" sz="1400" dirty="0"/>
              <a:t>("&lt;/</a:t>
            </a:r>
            <a:r>
              <a:rPr lang="es-ES" sz="1400" dirty="0" err="1"/>
              <a:t>tr</a:t>
            </a:r>
            <a:r>
              <a:rPr lang="es-ES" sz="1400" dirty="0"/>
              <a:t>&gt;");</a:t>
            </a:r>
          </a:p>
          <a:p>
            <a:pPr lvl="4"/>
            <a:r>
              <a:rPr lang="es-ES" sz="1400" dirty="0"/>
              <a:t>}</a:t>
            </a:r>
          </a:p>
          <a:p>
            <a:pPr lvl="4"/>
            <a:r>
              <a:rPr lang="es-ES" sz="1400" dirty="0" err="1"/>
              <a:t>out.println</a:t>
            </a:r>
            <a:r>
              <a:rPr lang="es-ES" sz="1400" dirty="0"/>
              <a:t>("&lt;/</a:t>
            </a:r>
            <a:r>
              <a:rPr lang="es-ES" sz="1400" dirty="0" err="1"/>
              <a:t>table</a:t>
            </a:r>
            <a:r>
              <a:rPr lang="es-ES" sz="1400" dirty="0"/>
              <a:t>&gt;&lt;/center&gt;&lt;/</a:t>
            </a:r>
            <a:r>
              <a:rPr lang="es-ES" sz="1400" dirty="0" err="1"/>
              <a:t>body</a:t>
            </a:r>
            <a:r>
              <a:rPr lang="es-ES" sz="1400" dirty="0"/>
              <a:t>&gt;");</a:t>
            </a:r>
          </a:p>
          <a:p>
            <a:pPr lvl="4"/>
            <a:r>
              <a:rPr lang="es-ES" sz="1400" dirty="0" err="1"/>
              <a:t>out.println</a:t>
            </a:r>
            <a:r>
              <a:rPr lang="es-ES" sz="1400" dirty="0"/>
              <a:t>("&lt;/</a:t>
            </a:r>
            <a:r>
              <a:rPr lang="es-ES" sz="1400" dirty="0" err="1"/>
              <a:t>html</a:t>
            </a:r>
            <a:r>
              <a:rPr lang="es-ES" sz="1400" dirty="0"/>
              <a:t>&gt;");</a:t>
            </a:r>
          </a:p>
          <a:p>
            <a:pPr lvl="4"/>
            <a:r>
              <a:rPr lang="es-ES" sz="1400" dirty="0"/>
              <a:t>//</a:t>
            </a:r>
            <a:r>
              <a:rPr lang="es-ES" sz="1400" dirty="0" err="1"/>
              <a:t>out.close</a:t>
            </a:r>
            <a:r>
              <a:rPr lang="es-ES" sz="1400" dirty="0"/>
              <a:t>(); //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ya no hace falta cerrarlo a mano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hemos hecho un try con recursos</a:t>
            </a:r>
          </a:p>
          <a:p>
            <a:pPr lvl="3"/>
            <a:r>
              <a:rPr lang="es-ES" sz="1400" dirty="0"/>
              <a:t>}</a:t>
            </a:r>
          </a:p>
          <a:p>
            <a:pPr lvl="3"/>
            <a:r>
              <a:rPr lang="es-ES" sz="1400" b="1" dirty="0"/>
              <a:t>catch(</a:t>
            </a:r>
            <a:r>
              <a:rPr lang="es-ES" sz="1400" b="1" dirty="0" err="1"/>
              <a:t>IOException</a:t>
            </a:r>
            <a:r>
              <a:rPr lang="es-ES" sz="1400" b="1" dirty="0"/>
              <a:t> e) {</a:t>
            </a:r>
            <a:r>
              <a:rPr lang="es-ES" sz="1400" dirty="0" err="1"/>
              <a:t>e.printStackTrace</a:t>
            </a:r>
            <a:r>
              <a:rPr lang="es-ES" sz="1400" dirty="0"/>
              <a:t>();}</a:t>
            </a:r>
          </a:p>
          <a:p>
            <a:pPr lvl="3"/>
            <a:r>
              <a:rPr lang="es-ES" sz="1400" dirty="0"/>
              <a:t>}</a:t>
            </a:r>
          </a:p>
          <a:p>
            <a:pPr lvl="1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52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27100" y="733425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/>
              <a:t>Error puerto 8080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ocupado: el servidor está parado pero intenta conectarse aunque en realidad no está parado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Solución: administrador tareas del sistema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en procesos finalizar el javaw.exe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ym typeface="Wingdings" panose="05000000000000000000" pitchFamily="2" charset="2"/>
              </a:rPr>
              <a:t>Error código inalcanzable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error de compilación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encuentra un bucle infinito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escribir el código HTML en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ferragoso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se desarrollaron los componentes JSP.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9582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Generación de respuestas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15186" y="1557978"/>
            <a:ext cx="9347238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ES" sz="2600" b="1" dirty="0">
                <a:latin typeface="+mj-lt"/>
                <a:ea typeface="+mj-ea"/>
                <a:cs typeface="+mj-cs"/>
              </a:rPr>
              <a:t>objeto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HttpServletResponse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proporciona un método para obtener el objeto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PrintWriter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asociado a la salida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820419" y="2605660"/>
            <a:ext cx="7410424" cy="127213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b="1" dirty="0" err="1"/>
              <a:t>response.setContentType</a:t>
            </a:r>
            <a:r>
              <a:rPr lang="es-ES" sz="1500" b="1" dirty="0"/>
              <a:t>(“</a:t>
            </a:r>
            <a:r>
              <a:rPr lang="es-ES" sz="1500" b="1" dirty="0" err="1"/>
              <a:t>text</a:t>
            </a:r>
            <a:r>
              <a:rPr lang="es-ES" sz="1500" b="1" dirty="0"/>
              <a:t>/</a:t>
            </a:r>
            <a:r>
              <a:rPr lang="es-ES" sz="1500" b="1" dirty="0" err="1"/>
              <a:t>html</a:t>
            </a:r>
            <a:r>
              <a:rPr lang="es-ES" sz="1500" b="1" dirty="0"/>
              <a:t>”); </a:t>
            </a:r>
            <a:r>
              <a:rPr lang="es-ES" sz="1500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500" b="1" dirty="0" err="1">
                <a:solidFill>
                  <a:schemeClr val="accent1">
                    <a:lumMod val="75000"/>
                  </a:schemeClr>
                </a:solidFill>
              </a:rPr>
              <a:t>Nime</a:t>
            </a:r>
            <a:r>
              <a:rPr lang="es-ES" sz="1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500" b="1" dirty="0" err="1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s-ES" sz="1500" b="1" dirty="0">
                <a:solidFill>
                  <a:schemeClr val="accent1">
                    <a:lumMod val="75000"/>
                  </a:schemeClr>
                </a:solidFill>
              </a:rPr>
              <a:t>: tipo predeterminado de datos: 				//respuesta q se le envía al servidor</a:t>
            </a:r>
          </a:p>
          <a:p>
            <a:r>
              <a:rPr lang="es-ES" sz="1500" b="1" dirty="0" err="1"/>
              <a:t>PrintWriter</a:t>
            </a:r>
            <a:r>
              <a:rPr lang="es-ES" sz="1500" b="1" dirty="0"/>
              <a:t> </a:t>
            </a:r>
            <a:r>
              <a:rPr lang="es-ES" sz="1500" b="1" dirty="0" err="1"/>
              <a:t>out</a:t>
            </a:r>
            <a:r>
              <a:rPr lang="es-ES" sz="1500" b="1" dirty="0"/>
              <a:t>=</a:t>
            </a:r>
            <a:r>
              <a:rPr lang="es-ES" sz="1500" b="1" dirty="0" err="1"/>
              <a:t>response.getWriter</a:t>
            </a:r>
            <a:r>
              <a:rPr lang="es-ES" sz="1500" b="1" dirty="0"/>
              <a:t>(); </a:t>
            </a:r>
            <a:r>
              <a:rPr lang="es-ES" sz="1500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500" b="1" dirty="0" err="1">
                <a:solidFill>
                  <a:schemeClr val="accent1">
                    <a:lumMod val="75000"/>
                  </a:schemeClr>
                </a:solidFill>
              </a:rPr>
              <a:t>getWriter</a:t>
            </a:r>
            <a:r>
              <a:rPr lang="es-ES" sz="1500" b="1" dirty="0">
                <a:solidFill>
                  <a:schemeClr val="accent1">
                    <a:lumMod val="75000"/>
                  </a:schemeClr>
                </a:solidFill>
              </a:rPr>
              <a:t> es como </a:t>
            </a:r>
            <a:r>
              <a:rPr lang="es-ES" sz="1500" b="1" dirty="0" err="1">
                <a:solidFill>
                  <a:schemeClr val="accent1">
                    <a:lumMod val="75000"/>
                  </a:schemeClr>
                </a:solidFill>
              </a:rPr>
              <a:t>PrintStream</a:t>
            </a:r>
            <a:endParaRPr lang="es-ES" sz="15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500" b="1" dirty="0" err="1"/>
              <a:t>out.println</a:t>
            </a:r>
            <a:r>
              <a:rPr lang="es-ES" sz="1500" b="1" dirty="0"/>
              <a:t>(“&lt;</a:t>
            </a:r>
            <a:r>
              <a:rPr lang="es-ES" sz="1500" b="1" dirty="0" err="1"/>
              <a:t>html</a:t>
            </a:r>
            <a:r>
              <a:rPr lang="es-ES" sz="1500" b="1" dirty="0"/>
              <a:t>&gt;&lt;</a:t>
            </a:r>
            <a:r>
              <a:rPr lang="es-ES" sz="1500" b="1" dirty="0" err="1"/>
              <a:t>body</a:t>
            </a:r>
            <a:r>
              <a:rPr lang="es-ES" sz="1500" b="1" dirty="0"/>
              <a:t>&gt;hola&lt;/</a:t>
            </a:r>
            <a:r>
              <a:rPr lang="es-ES" sz="1500" b="1" dirty="0" err="1"/>
              <a:t>body</a:t>
            </a:r>
            <a:r>
              <a:rPr lang="es-ES" sz="1500" b="1" dirty="0"/>
              <a:t>&gt;&lt;/</a:t>
            </a:r>
            <a:r>
              <a:rPr lang="es-ES" sz="1500" b="1" dirty="0" err="1"/>
              <a:t>html</a:t>
            </a:r>
            <a:r>
              <a:rPr lang="es-ES" sz="1500" b="1" dirty="0"/>
              <a:t>&gt;”);</a:t>
            </a:r>
          </a:p>
          <a:p>
            <a:r>
              <a:rPr lang="es-ES" sz="1500" b="1" dirty="0" err="1"/>
              <a:t>out.close</a:t>
            </a:r>
            <a:r>
              <a:rPr lang="es-ES" sz="1500" b="1" dirty="0"/>
              <a:t>();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894116" y="5253657"/>
            <a:ext cx="6399911" cy="847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>
            <a:off x="3578304" y="5253657"/>
            <a:ext cx="0" cy="8470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894116" y="5465415"/>
            <a:ext cx="1094722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 err="1"/>
              <a:t>text</a:t>
            </a:r>
            <a:r>
              <a:rPr lang="es-ES" sz="1500" dirty="0"/>
              <a:t>/</a:t>
            </a:r>
            <a:r>
              <a:rPr lang="es-ES" sz="1500" dirty="0" err="1"/>
              <a:t>html</a:t>
            </a:r>
            <a:endParaRPr lang="es-ES" sz="15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915141" y="5465415"/>
            <a:ext cx="3789421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&lt;</a:t>
            </a:r>
            <a:r>
              <a:rPr lang="es-ES" sz="1500" dirty="0" err="1"/>
              <a:t>html</a:t>
            </a:r>
            <a:r>
              <a:rPr lang="es-ES" sz="1500" dirty="0"/>
              <a:t>&gt;&lt;</a:t>
            </a:r>
            <a:r>
              <a:rPr lang="es-ES" sz="1500" dirty="0" err="1"/>
              <a:t>body</a:t>
            </a:r>
            <a:r>
              <a:rPr lang="es-ES" sz="1500" dirty="0"/>
              <a:t>&gt;hola&lt;/</a:t>
            </a:r>
            <a:r>
              <a:rPr lang="es-ES" sz="1500" dirty="0" err="1"/>
              <a:t>body</a:t>
            </a:r>
            <a:r>
              <a:rPr lang="es-ES" sz="1500" dirty="0"/>
              <a:t>&gt;&lt;/</a:t>
            </a:r>
            <a:r>
              <a:rPr lang="es-ES" sz="1500" dirty="0" err="1"/>
              <a:t>html</a:t>
            </a:r>
            <a:r>
              <a:rPr lang="es-ES" sz="1500" dirty="0"/>
              <a:t>&gt;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904629" y="6312441"/>
            <a:ext cx="3789421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/>
              <a:t>Respuesta HTTP</a:t>
            </a:r>
          </a:p>
        </p:txBody>
      </p:sp>
      <p:cxnSp>
        <p:nvCxnSpPr>
          <p:cNvPr id="28" name="27 Conector recto de flecha"/>
          <p:cNvCxnSpPr>
            <a:endCxn id="23" idx="0"/>
          </p:cNvCxnSpPr>
          <p:nvPr/>
        </p:nvCxnSpPr>
        <p:spPr>
          <a:xfrm>
            <a:off x="5178281" y="3463790"/>
            <a:ext cx="631571" cy="20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683538" y="4750554"/>
            <a:ext cx="3115746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Cuerpo de la respuesta</a:t>
            </a:r>
          </a:p>
        </p:txBody>
      </p:sp>
      <p:sp>
        <p:nvSpPr>
          <p:cNvPr id="30" name="29 Forma libre"/>
          <p:cNvSpPr/>
          <p:nvPr/>
        </p:nvSpPr>
        <p:spPr>
          <a:xfrm>
            <a:off x="2145905" y="2816195"/>
            <a:ext cx="765879" cy="2659284"/>
          </a:xfrm>
          <a:custGeom>
            <a:avLst/>
            <a:gdLst>
              <a:gd name="connsiteX0" fmla="*/ 654908 w 654908"/>
              <a:gd name="connsiteY0" fmla="*/ 0 h 1754660"/>
              <a:gd name="connsiteX1" fmla="*/ 74141 w 654908"/>
              <a:gd name="connsiteY1" fmla="*/ 531341 h 1754660"/>
              <a:gd name="connsiteX2" fmla="*/ 210065 w 654908"/>
              <a:gd name="connsiteY2" fmla="*/ 175466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908" h="1754660">
                <a:moveTo>
                  <a:pt x="654908" y="0"/>
                </a:moveTo>
                <a:cubicBezTo>
                  <a:pt x="401595" y="119449"/>
                  <a:pt x="148282" y="238898"/>
                  <a:pt x="74141" y="531341"/>
                </a:cubicBezTo>
                <a:cubicBezTo>
                  <a:pt x="0" y="823784"/>
                  <a:pt x="105032" y="1289222"/>
                  <a:pt x="210065" y="17546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304651" y="4734332"/>
            <a:ext cx="3115746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dirty="0"/>
              <a:t>Cabecera de la respuesta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892F6BC5-24FD-4FCD-B1E7-6BA10ED64A65}"/>
              </a:ext>
            </a:extLst>
          </p:cNvPr>
          <p:cNvSpPr txBox="1"/>
          <p:nvPr/>
        </p:nvSpPr>
        <p:spPr>
          <a:xfrm>
            <a:off x="413885" y="4654751"/>
            <a:ext cx="974136" cy="548860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/>
              <a:t>Línea de petición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745" y="7056920"/>
            <a:ext cx="234467" cy="23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hlinkClick r:id="rId3"/>
          </p:cNvPr>
          <p:cNvSpPr/>
          <p:nvPr/>
        </p:nvSpPr>
        <p:spPr>
          <a:xfrm>
            <a:off x="599902" y="5967981"/>
            <a:ext cx="106870" cy="20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hlinkClick r:id="rId5"/>
          </p:cNvPr>
          <p:cNvSpPr/>
          <p:nvPr/>
        </p:nvSpPr>
        <p:spPr>
          <a:xfrm>
            <a:off x="546100" y="6747231"/>
            <a:ext cx="234581" cy="2345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hlinkClick r:id="rId7"/>
          </p:cNvPr>
          <p:cNvSpPr/>
          <p:nvPr/>
        </p:nvSpPr>
        <p:spPr>
          <a:xfrm>
            <a:off x="562429" y="6321845"/>
            <a:ext cx="234594" cy="234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98" y="501578"/>
            <a:ext cx="1292872" cy="557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4255" y="6864528"/>
            <a:ext cx="2773045" cy="16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FFFFFF"/>
                </a:solidFill>
                <a:latin typeface="Telefonica"/>
                <a:cs typeface="Telefonica"/>
              </a:rPr>
              <a:t>Contenido </a:t>
            </a:r>
            <a:r>
              <a:rPr sz="900" spc="-5" dirty="0">
                <a:solidFill>
                  <a:srgbClr val="FFFFFF"/>
                </a:solidFill>
                <a:latin typeface="Telefonica"/>
                <a:cs typeface="Telefonica"/>
              </a:rPr>
              <a:t>desarrollado por </a:t>
            </a:r>
            <a:r>
              <a:rPr sz="900" b="1" spc="-10" dirty="0">
                <a:solidFill>
                  <a:srgbClr val="FFFFFF"/>
                </a:solidFill>
                <a:latin typeface="Telefonica"/>
                <a:cs typeface="Telefonica"/>
              </a:rPr>
              <a:t>Telefónica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Educación</a:t>
            </a:r>
            <a:r>
              <a:rPr sz="900" b="1" spc="5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Digital</a:t>
            </a:r>
            <a:endParaRPr sz="900" dirty="0">
              <a:latin typeface="Telefonica"/>
              <a:cs typeface="Telefon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140" y="6004314"/>
            <a:ext cx="27730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FFFFFF"/>
                </a:solidFill>
                <a:latin typeface="Telefonica"/>
                <a:cs typeface="Telefonica"/>
                <a:hlinkClick r:id="rId3"/>
              </a:rPr>
              <a:t>https://www.facebook.com/fundaciontef</a:t>
            </a:r>
            <a:endParaRPr sz="1000" u="sng" dirty="0">
              <a:latin typeface="Telefonica"/>
              <a:cs typeface="Telefon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140" y="6804256"/>
            <a:ext cx="4648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000" spc="-10" dirty="0">
                <a:solidFill>
                  <a:srgbClr val="FFFFFF"/>
                </a:solidFill>
                <a:latin typeface="Telefonica"/>
                <a:cs typeface="Telefonica"/>
                <a:hlinkClick r:id="rId5"/>
              </a:rPr>
              <a:t>https://www.linkedin.com/company/programa-empleabilidad-fundacion-telefonica/</a:t>
            </a:r>
            <a:endParaRPr sz="1000" dirty="0">
              <a:latin typeface="Telefonica"/>
              <a:cs typeface="Telefon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140" y="6382835"/>
            <a:ext cx="22554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elefonica"/>
                <a:cs typeface="Telefonica"/>
                <a:hlinkClick r:id="rId7"/>
              </a:rPr>
              <a:t>https://twitter.com/fundacionTef</a:t>
            </a:r>
            <a:endParaRPr sz="1000" dirty="0">
              <a:latin typeface="Telefonica"/>
              <a:cs typeface="Telefonica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16BD0D-DA21-450F-A7CE-D9012FE103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" y="1800225"/>
            <a:ext cx="3287684" cy="62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66407" y="659130"/>
            <a:ext cx="2041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68329">
              <a:spcBef>
                <a:spcPct val="0"/>
              </a:spcBef>
              <a:defRPr/>
            </a:pPr>
            <a:r>
              <a:rPr lang="es-ES" sz="2800" b="1" u="sng" dirty="0" err="1">
                <a:solidFill>
                  <a:schemeClr val="tx2"/>
                </a:solidFill>
              </a:rPr>
              <a:t>Servlet</a:t>
            </a:r>
            <a:r>
              <a:rPr lang="es-ES" sz="2800" b="1" u="sng" dirty="0">
                <a:solidFill>
                  <a:schemeClr val="tx2"/>
                </a:solidFill>
              </a:rPr>
              <a:t> y JSP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878840" y="2198370"/>
            <a:ext cx="159565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Navegador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670300" y="1647825"/>
            <a:ext cx="26670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u="sng" dirty="0"/>
              <a:t>Capa presentación </a:t>
            </a:r>
          </a:p>
          <a:p>
            <a:pPr algn="ctr"/>
            <a:r>
              <a:rPr lang="es-ES" dirty="0" err="1"/>
              <a:t>Servlets</a:t>
            </a:r>
            <a:r>
              <a:rPr lang="es-ES" dirty="0"/>
              <a:t>(</a:t>
            </a:r>
            <a:r>
              <a:rPr lang="es-ES" dirty="0" err="1"/>
              <a:t>el.dinámico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JSP(el. Dinámico)</a:t>
            </a:r>
          </a:p>
          <a:p>
            <a:pPr algn="ctr"/>
            <a:r>
              <a:rPr lang="es-ES" dirty="0"/>
              <a:t>Páginas HTML(páginas estáticas)</a:t>
            </a:r>
          </a:p>
          <a:p>
            <a:pPr algn="ctr"/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6489700" y="1571625"/>
            <a:ext cx="3200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u="sng" dirty="0"/>
              <a:t>Capa lógica App</a:t>
            </a:r>
          </a:p>
          <a:p>
            <a:pPr algn="ctr"/>
            <a:r>
              <a:rPr lang="es-ES" dirty="0"/>
              <a:t>Clases Estándar JAVA (no se tocan)</a:t>
            </a:r>
          </a:p>
        </p:txBody>
      </p:sp>
      <p:sp>
        <p:nvSpPr>
          <p:cNvPr id="6" name="5 Disco magnético"/>
          <p:cNvSpPr/>
          <p:nvPr/>
        </p:nvSpPr>
        <p:spPr>
          <a:xfrm>
            <a:off x="8394700" y="6448425"/>
            <a:ext cx="1295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8394700" y="5762625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1676667" y="3400425"/>
            <a:ext cx="1993633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474494" y="2562225"/>
            <a:ext cx="1195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¿Qué es un </a:t>
            </a:r>
            <a:r>
              <a:rPr lang="es-ES" sz="52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546767" y="1266825"/>
            <a:ext cx="9684076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latin typeface="+mj-lt"/>
                <a:ea typeface="+mj-ea"/>
                <a:cs typeface="+mj-cs"/>
              </a:rPr>
              <a:t>Objeto 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 se ejecuta en el servidor de aplicaciones cuando se recibe una petición desde la capa cliente.</a:t>
            </a:r>
          </a:p>
          <a:p>
            <a:pPr marL="360000" indent="-457200">
              <a:spcBef>
                <a:spcPts val="767"/>
              </a:spcBef>
              <a:spcAft>
                <a:spcPts val="1533"/>
              </a:spcAft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1.Envía petición</a:t>
            </a:r>
          </a:p>
          <a:p>
            <a:pPr marL="360000" indent="-457200">
              <a:spcBef>
                <a:spcPts val="767"/>
              </a:spcBef>
              <a:spcAft>
                <a:spcPts val="1533"/>
              </a:spcAft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2.Ejecuta algo</a:t>
            </a:r>
          </a:p>
          <a:p>
            <a:pPr marL="360000" indent="-457200">
              <a:spcBef>
                <a:spcPts val="767"/>
              </a:spcBef>
              <a:spcAft>
                <a:spcPts val="1533"/>
              </a:spcAft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3.Devuelve respuesta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908" y="2638425"/>
            <a:ext cx="7422552" cy="4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3300" y="885825"/>
            <a:ext cx="906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Dirección URL: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http://servidor:puerto/app/componente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s-ES" sz="2000" b="1" dirty="0"/>
              <a:t>	http://servidor:puerto/app/componente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App: dirección aplicación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Componente: dirección componente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Ej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dirección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cuando se hace una búsqueda. El 80 se puede omitir. www.google.es:80/google/search 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nombre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de google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En navegador, botón derecho, </a:t>
            </a:r>
            <a:r>
              <a:rPr lang="es-ES" sz="2000" b="1" dirty="0"/>
              <a:t>ver código fuente de la página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para ver lo que se envía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en ejecución es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que gestiona la JVM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/>
              <a:t>El </a:t>
            </a:r>
            <a:r>
              <a:rPr lang="es-ES" sz="2000" b="1" dirty="0" err="1"/>
              <a:t>servlet</a:t>
            </a:r>
            <a:r>
              <a:rPr lang="es-ES" sz="2000" b="1" dirty="0"/>
              <a:t> es </a:t>
            </a:r>
            <a:r>
              <a:rPr lang="es-ES" sz="2000" b="1" dirty="0" err="1"/>
              <a:t>thread-safe</a:t>
            </a:r>
            <a:r>
              <a:rPr lang="es-ES" sz="2000" b="1" dirty="0"/>
              <a:t>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porque el servidor de aplicaciones gestiona las múltiples peticiones que llegan a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para que no se modifiquen los atributos de manera errónea y no haya inconsistencia de datos. El servidor de aplicaciones decide el tiempo y el orden de cada petición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5526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Ciclo de vida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15186" y="1242579"/>
            <a:ext cx="9347238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 primera petición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provoca la </a:t>
            </a:r>
            <a:r>
              <a:rPr lang="es-ES" sz="2000" b="1" dirty="0">
                <a:latin typeface="+mj-lt"/>
                <a:ea typeface="+mj-ea"/>
                <a:cs typeface="+mj-cs"/>
              </a:rPr>
              <a:t>creación de una instancia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que atiende a todas las peticiones de múltiples clientes. El mismo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atiende a todos. El servidor es multitarea: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threads</a:t>
            </a:r>
            <a:r>
              <a:rPr lang="es-ES" sz="2000" b="1" dirty="0">
                <a:latin typeface="+mj-lt"/>
                <a:ea typeface="+mj-ea"/>
                <a:cs typeface="+mj-cs"/>
              </a:rPr>
              <a:t>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(hilos) que pone en ejecución concurrente. El servidor de aplicaciones es el que llama al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(después de una petición de ejecución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ususario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). La instancia se mantiene en el servidor hasta q éste lo para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78304" y="3118691"/>
            <a:ext cx="2595783" cy="3415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62512" y="6711075"/>
            <a:ext cx="2406015" cy="425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tx2"/>
                </a:solidFill>
              </a:rPr>
              <a:t>Contenedor Web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26737" y="4628452"/>
            <a:ext cx="1094722" cy="7738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068853" y="3887303"/>
            <a:ext cx="421047" cy="42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16833" tIns="58416" rIns="116833" bIns="58416" rtlCol="0">
            <a:spAutoFit/>
          </a:bodyPr>
          <a:lstStyle/>
          <a:p>
            <a:pPr>
              <a:buFontTx/>
              <a:buChar char="-"/>
            </a:pPr>
            <a:r>
              <a:rPr lang="es-ES" sz="1000" dirty="0"/>
              <a:t>--</a:t>
            </a:r>
          </a:p>
          <a:p>
            <a:pPr>
              <a:buFontTx/>
              <a:buChar char="-"/>
            </a:pPr>
            <a:r>
              <a:rPr lang="es-ES" sz="1000" dirty="0"/>
              <a:t>--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816225" y="3357912"/>
            <a:ext cx="926303" cy="364194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600" b="1" dirty="0" err="1"/>
              <a:t>Threads</a:t>
            </a:r>
            <a:endParaRPr lang="es-ES" sz="16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865520" y="4840979"/>
            <a:ext cx="1094722" cy="3488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b="1" dirty="0"/>
              <a:t>instancia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068853" y="4554166"/>
            <a:ext cx="421047" cy="42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16833" tIns="58416" rIns="116833" bIns="58416" rtlCol="0">
            <a:spAutoFit/>
          </a:bodyPr>
          <a:lstStyle/>
          <a:p>
            <a:pPr>
              <a:buFontTx/>
              <a:buChar char="-"/>
            </a:pPr>
            <a:r>
              <a:rPr lang="es-ES" sz="1000" dirty="0"/>
              <a:t>--</a:t>
            </a:r>
          </a:p>
          <a:p>
            <a:pPr>
              <a:buFontTx/>
              <a:buChar char="-"/>
            </a:pPr>
            <a:r>
              <a:rPr lang="es-ES" sz="1000" dirty="0"/>
              <a:t>--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068853" y="5189437"/>
            <a:ext cx="421047" cy="42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16833" tIns="58416" rIns="116833" bIns="58416" rtlCol="0">
            <a:spAutoFit/>
          </a:bodyPr>
          <a:lstStyle/>
          <a:p>
            <a:pPr>
              <a:buFontTx/>
              <a:buChar char="-"/>
            </a:pPr>
            <a:r>
              <a:rPr lang="es-ES" sz="1000" dirty="0"/>
              <a:t>--</a:t>
            </a:r>
          </a:p>
          <a:p>
            <a:pPr>
              <a:buFontTx/>
              <a:buChar char="-"/>
            </a:pPr>
            <a:r>
              <a:rPr lang="es-ES" sz="1000" dirty="0"/>
              <a:t>--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068853" y="5824707"/>
            <a:ext cx="421047" cy="42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16833" tIns="58416" rIns="116833" bIns="58416" rtlCol="0">
            <a:spAutoFit/>
          </a:bodyPr>
          <a:lstStyle/>
          <a:p>
            <a:pPr>
              <a:buFontTx/>
              <a:buChar char="-"/>
            </a:pPr>
            <a:r>
              <a:rPr lang="es-ES" sz="1000" dirty="0"/>
              <a:t>--</a:t>
            </a:r>
          </a:p>
          <a:p>
            <a:pPr>
              <a:buFontTx/>
              <a:buChar char="-"/>
            </a:pPr>
            <a:r>
              <a:rPr lang="es-ES" sz="1000" dirty="0"/>
              <a:t>--</a:t>
            </a:r>
          </a:p>
        </p:txBody>
      </p:sp>
      <p:sp>
        <p:nvSpPr>
          <p:cNvPr id="27" name="26 Flecha derecha"/>
          <p:cNvSpPr/>
          <p:nvPr/>
        </p:nvSpPr>
        <p:spPr>
          <a:xfrm>
            <a:off x="4574109" y="4946088"/>
            <a:ext cx="168419" cy="105878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>
            <a:endCxn id="18" idx="1"/>
          </p:cNvCxnSpPr>
          <p:nvPr/>
        </p:nvCxnSpPr>
        <p:spPr>
          <a:xfrm>
            <a:off x="1894117" y="4099061"/>
            <a:ext cx="2174736" cy="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894117" y="4803067"/>
            <a:ext cx="2174736" cy="3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1908824" y="5438338"/>
            <a:ext cx="2174736" cy="3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1894117" y="6004873"/>
            <a:ext cx="2174736" cy="3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del ciclo de vida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15186" y="1557978"/>
            <a:ext cx="9347238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Llamados por el contenedor durante la vida del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600" b="1" dirty="0" err="1">
                <a:latin typeface="+mj-lt"/>
                <a:ea typeface="+mj-ea"/>
                <a:cs typeface="+mj-cs"/>
              </a:rPr>
              <a:t>init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Es llamado inmediatamente después de crear la instancia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600" b="1" dirty="0" err="1">
                <a:latin typeface="+mj-lt"/>
                <a:ea typeface="+mj-ea"/>
                <a:cs typeface="+mj-cs"/>
              </a:rPr>
              <a:t>service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Llamado con cada petición realizada al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sz="2600" b="1" dirty="0" err="1">
                <a:latin typeface="+mj-lt"/>
                <a:ea typeface="+mj-ea"/>
                <a:cs typeface="+mj-cs"/>
              </a:rPr>
              <a:t>destroy</a:t>
            </a:r>
            <a:r>
              <a:rPr lang="es-ES" sz="2600" b="1" dirty="0">
                <a:latin typeface="+mj-lt"/>
                <a:ea typeface="+mj-ea"/>
                <a:cs typeface="+mj-cs"/>
              </a:rPr>
              <a:t>. 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Llamado antes de destruir la instancia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clase </a:t>
            </a:r>
            <a:r>
              <a:rPr lang="es-ES" sz="52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servlet</a:t>
            </a:r>
            <a:endParaRPr lang="es-ES" sz="5200" b="1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546767" y="4204938"/>
            <a:ext cx="2442072" cy="2548287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967813" y="4416695"/>
            <a:ext cx="2021025" cy="205696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 err="1"/>
              <a:t>PruebaServlet</a:t>
            </a:r>
            <a:r>
              <a:rPr lang="es-ES" dirty="0"/>
              <a:t>: nuestra clase q hereda de </a:t>
            </a:r>
            <a:r>
              <a:rPr lang="es-ES" dirty="0" err="1"/>
              <a:t>HttpServlet</a:t>
            </a:r>
            <a:r>
              <a:rPr lang="es-ES" dirty="0"/>
              <a:t>. </a:t>
            </a:r>
            <a:r>
              <a:rPr lang="es-ES" dirty="0" err="1"/>
              <a:t>Sobreescribiremos</a:t>
            </a:r>
            <a:r>
              <a:rPr lang="es-ES" dirty="0"/>
              <a:t> métodos como el de </a:t>
            </a:r>
            <a:r>
              <a:rPr lang="es-ES" b="1" dirty="0" err="1"/>
              <a:t>service</a:t>
            </a:r>
            <a:endParaRPr lang="es-ES" b="1" dirty="0"/>
          </a:p>
        </p:txBody>
      </p:sp>
      <p:cxnSp>
        <p:nvCxnSpPr>
          <p:cNvPr id="8" name="7 Conector recto de flecha"/>
          <p:cNvCxnSpPr>
            <a:stCxn id="5" idx="0"/>
            <a:endCxn id="9" idx="2"/>
          </p:cNvCxnSpPr>
          <p:nvPr/>
        </p:nvCxnSpPr>
        <p:spPr>
          <a:xfrm flipV="1">
            <a:off x="1767803" y="3146154"/>
            <a:ext cx="0" cy="1058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546767" y="2087370"/>
            <a:ext cx="2442071" cy="1058784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57289" y="2280776"/>
            <a:ext cx="2021025" cy="671971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 err="1"/>
              <a:t>HttpServlet</a:t>
            </a:r>
            <a:r>
              <a:rPr lang="es-ES" dirty="0"/>
              <a:t>: clase base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409885" y="2087370"/>
            <a:ext cx="7073586" cy="288796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2000" b="1" dirty="0"/>
              <a:t>@</a:t>
            </a:r>
            <a:r>
              <a:rPr lang="es-ES" sz="2000" b="1" dirty="0" err="1"/>
              <a:t>WebServlet</a:t>
            </a:r>
            <a:r>
              <a:rPr lang="es-ES" sz="2000" b="1" dirty="0"/>
              <a:t>("/</a:t>
            </a:r>
            <a:r>
              <a:rPr lang="es-ES" sz="2000" b="1" dirty="0" err="1"/>
              <a:t>PruebaServlet</a:t>
            </a:r>
            <a:r>
              <a:rPr lang="es-ES" sz="2000" b="1" dirty="0"/>
              <a:t>")</a:t>
            </a:r>
          </a:p>
          <a:p>
            <a:r>
              <a:rPr lang="es-ES" sz="2000" b="1" dirty="0" err="1"/>
              <a:t>public</a:t>
            </a:r>
            <a:r>
              <a:rPr lang="es-ES" sz="2000" b="1" dirty="0"/>
              <a:t> </a:t>
            </a:r>
            <a:r>
              <a:rPr lang="es-ES" sz="2000" b="1" dirty="0" err="1"/>
              <a:t>class</a:t>
            </a:r>
            <a:r>
              <a:rPr lang="es-ES" sz="2000" b="1" dirty="0"/>
              <a:t> </a:t>
            </a:r>
            <a:r>
              <a:rPr lang="es-ES" sz="2000" b="1" dirty="0" err="1"/>
              <a:t>MiServlet</a:t>
            </a:r>
            <a:r>
              <a:rPr lang="es-ES" sz="2000" b="1" dirty="0"/>
              <a:t> </a:t>
            </a:r>
            <a:r>
              <a:rPr lang="es-ES" sz="2000" b="1" dirty="0" err="1"/>
              <a:t>extends</a:t>
            </a:r>
            <a:r>
              <a:rPr lang="es-ES" sz="2000" b="1" dirty="0"/>
              <a:t> </a:t>
            </a:r>
            <a:r>
              <a:rPr lang="es-ES" sz="2000" b="1" dirty="0" err="1"/>
              <a:t>HttpServlet</a:t>
            </a:r>
            <a:r>
              <a:rPr lang="es-ES" sz="2000" b="1" dirty="0"/>
              <a:t> {	</a:t>
            </a:r>
          </a:p>
          <a:p>
            <a:r>
              <a:rPr lang="es-ES" sz="2000" b="1" dirty="0"/>
              <a:t>	</a:t>
            </a:r>
            <a:r>
              <a:rPr lang="es-ES" sz="2000" b="1" dirty="0" err="1"/>
              <a:t>protected</a:t>
            </a:r>
            <a:r>
              <a:rPr lang="es-ES" sz="2000" b="1" dirty="0"/>
              <a:t> </a:t>
            </a:r>
            <a:r>
              <a:rPr lang="es-ES" sz="2000" b="1" dirty="0" err="1"/>
              <a:t>void</a:t>
            </a:r>
            <a:r>
              <a:rPr lang="es-ES" sz="2000" b="1" dirty="0"/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service</a:t>
            </a:r>
            <a:r>
              <a:rPr lang="es-ES" sz="2000" b="1" dirty="0"/>
              <a:t>(</a:t>
            </a:r>
            <a:r>
              <a:rPr lang="es-ES" sz="2000" b="1" dirty="0" err="1"/>
              <a:t>HttpServletRequest</a:t>
            </a:r>
            <a:r>
              <a:rPr lang="es-ES" sz="2000" b="1" dirty="0"/>
              <a:t> </a:t>
            </a:r>
            <a:r>
              <a:rPr lang="es-ES" sz="2000" b="1" dirty="0" err="1"/>
              <a:t>request</a:t>
            </a:r>
            <a:r>
              <a:rPr lang="es-ES" sz="2000" b="1" dirty="0"/>
              <a:t>,</a:t>
            </a:r>
          </a:p>
          <a:p>
            <a:r>
              <a:rPr lang="es-ES" sz="2000" b="1" dirty="0"/>
              <a:t> 	 		</a:t>
            </a:r>
            <a:r>
              <a:rPr lang="es-ES" sz="2000" b="1" dirty="0" err="1"/>
              <a:t>HttpServletResponse</a:t>
            </a:r>
            <a:r>
              <a:rPr lang="es-ES" sz="2000" b="1" dirty="0"/>
              <a:t> response)</a:t>
            </a:r>
          </a:p>
          <a:p>
            <a:r>
              <a:rPr lang="es-ES" sz="2000" b="1" dirty="0"/>
              <a:t>			</a:t>
            </a:r>
            <a:r>
              <a:rPr lang="es-ES" sz="2000" b="1" dirty="0" err="1"/>
              <a:t>throws</a:t>
            </a:r>
            <a:r>
              <a:rPr lang="es-ES" sz="2000" b="1" dirty="0"/>
              <a:t> </a:t>
            </a:r>
            <a:r>
              <a:rPr lang="es-ES" sz="2000" b="1" dirty="0" err="1"/>
              <a:t>ServletException</a:t>
            </a:r>
            <a:r>
              <a:rPr lang="es-ES" sz="2000" b="1" dirty="0"/>
              <a:t>, </a:t>
            </a:r>
            <a:r>
              <a:rPr lang="es-ES" sz="2000" b="1" dirty="0" err="1"/>
              <a:t>IOException</a:t>
            </a:r>
            <a:r>
              <a:rPr lang="es-ES" sz="2000" b="1" dirty="0"/>
              <a:t> {</a:t>
            </a:r>
          </a:p>
          <a:p>
            <a:r>
              <a:rPr lang="es-ES" sz="2000" b="1" dirty="0"/>
              <a:t>		//código del </a:t>
            </a:r>
            <a:r>
              <a:rPr lang="es-ES" sz="2000" b="1" dirty="0" err="1"/>
              <a:t>servlet</a:t>
            </a:r>
            <a:r>
              <a:rPr lang="es-ES" sz="2000" b="1" dirty="0"/>
              <a:t>	</a:t>
            </a:r>
          </a:p>
          <a:p>
            <a:r>
              <a:rPr lang="es-ES" sz="2000" b="1" dirty="0"/>
              <a:t>	} </a:t>
            </a:r>
          </a:p>
          <a:p>
            <a:r>
              <a:rPr lang="es-ES" sz="2000" b="1" dirty="0"/>
              <a:t>} </a:t>
            </a:r>
          </a:p>
          <a:p>
            <a:endParaRPr lang="es-ES" sz="2000" b="1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5262491" y="1557978"/>
            <a:ext cx="673675" cy="63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851956" y="1407700"/>
            <a:ext cx="2610490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Dirección del </a:t>
            </a:r>
            <a:r>
              <a:rPr lang="es-ES" dirty="0" err="1"/>
              <a:t>servlet</a:t>
            </a:r>
            <a:endParaRPr lang="es-ES" dirty="0"/>
          </a:p>
        </p:txBody>
      </p:sp>
      <p:cxnSp>
        <p:nvCxnSpPr>
          <p:cNvPr id="18" name="17 Conector recto de flecha"/>
          <p:cNvCxnSpPr>
            <a:stCxn id="19" idx="2"/>
          </p:cNvCxnSpPr>
          <p:nvPr/>
        </p:nvCxnSpPr>
        <p:spPr>
          <a:xfrm flipH="1">
            <a:off x="7154661" y="1478568"/>
            <a:ext cx="2315756" cy="1233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8586219" y="806597"/>
            <a:ext cx="1768396" cy="671971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Método ciclo vida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16375" y="5819164"/>
            <a:ext cx="5105400" cy="671971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Sobreescritura del método </a:t>
            </a:r>
            <a:r>
              <a:rPr lang="es-ES" dirty="0" err="1">
                <a:solidFill>
                  <a:srgbClr val="FF0000"/>
                </a:solidFill>
              </a:rPr>
              <a:t>service</a:t>
            </a:r>
            <a:r>
              <a:rPr lang="es-ES" dirty="0"/>
              <a:t>: es una interfaz (métodos </a:t>
            </a:r>
            <a:r>
              <a:rPr lang="es-ES" dirty="0" err="1"/>
              <a:t>abastractos</a:t>
            </a:r>
            <a:r>
              <a:rPr lang="es-ES" dirty="0"/>
              <a:t>) con polimorfismo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6A6A4A6-BD84-48D9-932B-B869047D9B91}"/>
              </a:ext>
            </a:extLst>
          </p:cNvPr>
          <p:cNvSpPr/>
          <p:nvPr/>
        </p:nvSpPr>
        <p:spPr>
          <a:xfrm>
            <a:off x="622300" y="504825"/>
            <a:ext cx="9677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Al crear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sale:</a:t>
            </a:r>
            <a:endParaRPr lang="en-US" sz="2000" dirty="0"/>
          </a:p>
          <a:p>
            <a:r>
              <a:rPr lang="en-US" sz="2000" dirty="0"/>
              <a:t>	private static final long </a:t>
            </a:r>
            <a:r>
              <a:rPr lang="en-US" sz="2000" dirty="0" err="1"/>
              <a:t>serialVersionUID</a:t>
            </a:r>
            <a:r>
              <a:rPr lang="en-US" sz="2000" dirty="0"/>
              <a:t> = 1L;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Es para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asignar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un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número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al servlet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porque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es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seriarizable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por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quiere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grabar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	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suele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usarse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Borrarlo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Los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javaBeans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creamos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no son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objetos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seriarizables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 service versus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</a:rPr>
              <a:t>doGet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</a:rPr>
              <a:t>doPost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Service.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 es una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abstracta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Tiene Código. Dentro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tiene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un if.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Según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petición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le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llega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redirige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doPost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doGet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dicen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no hay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sobreescribirla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pero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está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argumentado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Sabemos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hace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un if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 se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implementa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service, se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sobreescribe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Marca Antonio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profe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El NetBeans 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deja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sobreescribir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Service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doGet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doPost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Cada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uno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sirve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para una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recibir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infomación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con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método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get o post. Con lo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desventaja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tener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asegurarse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llega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información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con el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método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Es una Fuente de error. Error 405.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un servlet solo se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hace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cosa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Mal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diseñado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 pone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doGet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doPost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mismo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servlet.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Sólo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tendría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sentido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se le llama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distintos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sitios. Caso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poco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habitual</a:t>
            </a:r>
          </a:p>
        </p:txBody>
      </p:sp>
    </p:spTree>
    <p:extLst>
      <p:ext uri="{BB962C8B-B14F-4D97-AF65-F5344CB8AC3E}">
        <p14:creationId xmlns:p14="http://schemas.microsoft.com/office/powerpoint/2010/main" val="171886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98500" y="504825"/>
            <a:ext cx="9144000" cy="655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/>
              <a:t>01_pagina_saludo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File New-&gt;</a:t>
            </a:r>
            <a:r>
              <a:rPr lang="es-ES" b="1" dirty="0" err="1"/>
              <a:t>Dynamic</a:t>
            </a:r>
            <a:r>
              <a:rPr lang="es-ES" b="1" dirty="0"/>
              <a:t> Web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sz="1100" dirty="0" err="1"/>
              <a:t>package</a:t>
            </a:r>
            <a:r>
              <a:rPr lang="es-ES" sz="1100" dirty="0"/>
              <a:t> </a:t>
            </a:r>
            <a:r>
              <a:rPr lang="es-ES" sz="1100" dirty="0" err="1"/>
              <a:t>servlets</a:t>
            </a:r>
            <a:r>
              <a:rPr lang="es-ES" sz="1100" dirty="0"/>
              <a:t>;</a:t>
            </a:r>
          </a:p>
          <a:p>
            <a:pPr lvl="1"/>
            <a:endParaRPr lang="es-ES" sz="1100" dirty="0"/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java.io.IOException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java.io.PrintWriter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javax.servlet.ServletException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javax.servlet.annotation.WebServlet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javax.servlet.http.HttpServlet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javax.servlet.http.HttpServletRequest</a:t>
            </a:r>
            <a:r>
              <a:rPr lang="es-ES" sz="1100" dirty="0"/>
              <a:t>;</a:t>
            </a:r>
          </a:p>
          <a:p>
            <a:pPr lvl="1"/>
            <a:r>
              <a:rPr lang="es-ES" sz="1100" dirty="0" err="1"/>
              <a:t>import</a:t>
            </a:r>
            <a:r>
              <a:rPr lang="es-ES" sz="1100" dirty="0"/>
              <a:t> </a:t>
            </a:r>
            <a:r>
              <a:rPr lang="es-ES" sz="1100" dirty="0" err="1"/>
              <a:t>javax.servlet.http.HttpServletResponse</a:t>
            </a:r>
            <a:r>
              <a:rPr lang="es-ES" sz="1100" dirty="0"/>
              <a:t>;</a:t>
            </a:r>
          </a:p>
          <a:p>
            <a:pPr lvl="1"/>
            <a:endParaRPr lang="es-ES" sz="1100" dirty="0"/>
          </a:p>
          <a:p>
            <a:pPr lvl="1"/>
            <a:r>
              <a:rPr lang="es-ES" sz="1100" b="1" i="1" dirty="0"/>
              <a:t>@</a:t>
            </a:r>
            <a:r>
              <a:rPr lang="es-ES" sz="1100" b="1" i="1" dirty="0" err="1"/>
              <a:t>WebServlet</a:t>
            </a:r>
            <a:r>
              <a:rPr lang="es-ES" sz="1100" b="1" i="1" dirty="0"/>
              <a:t>("/</a:t>
            </a:r>
            <a:r>
              <a:rPr lang="es-ES" sz="1100" b="1" i="1" dirty="0" err="1"/>
              <a:t>ServletSaludo</a:t>
            </a:r>
            <a:r>
              <a:rPr lang="es-ES" sz="1100" b="1" i="1" dirty="0"/>
              <a:t>") </a:t>
            </a:r>
            <a:r>
              <a:rPr lang="es-ES" sz="1100" i="1" dirty="0">
                <a:solidFill>
                  <a:schemeClr val="accent1">
                    <a:lumMod val="75000"/>
                  </a:schemeClr>
                </a:solidFill>
              </a:rPr>
              <a:t>//Anotación para avisar al servidor de aplicaciones q es un </a:t>
            </a:r>
            <a:r>
              <a:rPr lang="es-ES" sz="1100" i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100" i="1" dirty="0">
                <a:solidFill>
                  <a:schemeClr val="accent1">
                    <a:lumMod val="75000"/>
                  </a:schemeClr>
                </a:solidFill>
              </a:rPr>
              <a:t> y ("/es la dirección")</a:t>
            </a:r>
          </a:p>
          <a:p>
            <a:pPr lvl="1"/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</a:t>
            </a:r>
            <a:r>
              <a:rPr lang="es-ES" sz="1100" dirty="0" err="1"/>
              <a:t>ServletSaludo</a:t>
            </a:r>
            <a:r>
              <a:rPr lang="es-ES" sz="1100" dirty="0"/>
              <a:t> </a:t>
            </a:r>
            <a:r>
              <a:rPr lang="es-ES" sz="1100" dirty="0" err="1"/>
              <a:t>extends</a:t>
            </a:r>
            <a:r>
              <a:rPr lang="es-ES" sz="1100" dirty="0"/>
              <a:t> </a:t>
            </a:r>
            <a:r>
              <a:rPr lang="es-ES" sz="1100" dirty="0" err="1"/>
              <a:t>HttpServlet</a:t>
            </a:r>
            <a:r>
              <a:rPr lang="es-ES" sz="1100" dirty="0"/>
              <a:t> {</a:t>
            </a:r>
          </a:p>
          <a:p>
            <a:pPr lvl="1"/>
            <a:endParaRPr lang="es-ES" sz="1100" dirty="0"/>
          </a:p>
          <a:p>
            <a:pPr lvl="2"/>
            <a:r>
              <a:rPr lang="es-ES" sz="1100" dirty="0" err="1"/>
              <a:t>protected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b="1" dirty="0" err="1"/>
              <a:t>service</a:t>
            </a:r>
            <a:r>
              <a:rPr lang="es-ES" sz="1100" dirty="0"/>
              <a:t>(</a:t>
            </a:r>
            <a:r>
              <a:rPr lang="es-ES" sz="1100" dirty="0" err="1"/>
              <a:t>HttpServletRequest</a:t>
            </a:r>
            <a:r>
              <a:rPr lang="es-ES" sz="1100" dirty="0"/>
              <a:t> </a:t>
            </a:r>
            <a:r>
              <a:rPr lang="es-ES" sz="1100" dirty="0" err="1"/>
              <a:t>request</a:t>
            </a:r>
            <a:r>
              <a:rPr lang="es-ES" sz="1100" dirty="0"/>
              <a:t>, </a:t>
            </a:r>
            <a:r>
              <a:rPr lang="es-ES" sz="1100" dirty="0" err="1"/>
              <a:t>HttpServletResponse</a:t>
            </a:r>
            <a:r>
              <a:rPr lang="es-ES" sz="1100" dirty="0"/>
              <a:t> response) </a:t>
            </a:r>
            <a:r>
              <a:rPr lang="es-ES" sz="1100" b="1" dirty="0" err="1"/>
              <a:t>throws</a:t>
            </a:r>
            <a:r>
              <a:rPr lang="es-ES" sz="1100" b="1" dirty="0"/>
              <a:t> </a:t>
            </a:r>
            <a:r>
              <a:rPr lang="es-ES" sz="1100" b="1" dirty="0" err="1"/>
              <a:t>ServletException</a:t>
            </a:r>
            <a:r>
              <a:rPr lang="es-ES" sz="1100" b="1" dirty="0"/>
              <a:t>, </a:t>
            </a:r>
            <a:r>
              <a:rPr lang="es-ES" sz="1100" b="1" dirty="0" err="1"/>
              <a:t>IOException</a:t>
            </a:r>
            <a:r>
              <a:rPr lang="es-ES" sz="1100" b="1" dirty="0"/>
              <a:t> </a:t>
            </a:r>
            <a:r>
              <a:rPr lang="es-ES" sz="1100" dirty="0"/>
              <a:t>{</a:t>
            </a:r>
          </a:p>
          <a:p>
            <a:pPr lvl="3"/>
            <a:r>
              <a:rPr lang="es-ES" sz="1100" dirty="0" err="1"/>
              <a:t>response.</a:t>
            </a:r>
            <a:r>
              <a:rPr lang="es-ES" sz="1100" b="1" dirty="0" err="1"/>
              <a:t>setContentType</a:t>
            </a:r>
            <a:r>
              <a:rPr lang="es-ES" sz="1100" dirty="0"/>
              <a:t>("</a:t>
            </a:r>
            <a:r>
              <a:rPr lang="es-ES" sz="1100" b="1" dirty="0" err="1"/>
              <a:t>text</a:t>
            </a:r>
            <a:r>
              <a:rPr lang="es-ES" sz="1100" dirty="0"/>
              <a:t>/</a:t>
            </a:r>
            <a:r>
              <a:rPr lang="es-ES" sz="1100" b="1" dirty="0" err="1"/>
              <a:t>html</a:t>
            </a:r>
            <a:r>
              <a:rPr lang="es-ES" sz="1100" dirty="0"/>
              <a:t>");</a:t>
            </a:r>
          </a:p>
          <a:p>
            <a:pPr lvl="3"/>
            <a:r>
              <a:rPr lang="es-ES" sz="1100" dirty="0" err="1"/>
              <a:t>PrintWriter</a:t>
            </a:r>
            <a:r>
              <a:rPr lang="es-ES" sz="1100" dirty="0"/>
              <a:t> </a:t>
            </a:r>
            <a:r>
              <a:rPr lang="es-ES" sz="1100" dirty="0" err="1"/>
              <a:t>out</a:t>
            </a:r>
            <a:r>
              <a:rPr lang="es-ES" sz="1100" dirty="0"/>
              <a:t>=</a:t>
            </a:r>
            <a:r>
              <a:rPr lang="es-ES" sz="1100" dirty="0" err="1"/>
              <a:t>response.getWriter</a:t>
            </a:r>
            <a:r>
              <a:rPr lang="es-ES" sz="1100" dirty="0"/>
              <a:t>();</a:t>
            </a:r>
          </a:p>
          <a:p>
            <a:pPr lvl="3"/>
            <a:r>
              <a:rPr lang="es-ES" sz="1100" dirty="0" err="1"/>
              <a:t>out.println</a:t>
            </a:r>
            <a:r>
              <a:rPr lang="es-ES" sz="1100" dirty="0"/>
              <a:t>("&lt;</a:t>
            </a:r>
            <a:r>
              <a:rPr lang="es-ES" sz="1100" dirty="0" err="1"/>
              <a:t>html</a:t>
            </a:r>
            <a:r>
              <a:rPr lang="es-ES" sz="1100" dirty="0"/>
              <a:t>&gt;");</a:t>
            </a:r>
          </a:p>
          <a:p>
            <a:pPr lvl="3"/>
            <a:r>
              <a:rPr lang="es-ES" sz="1100" dirty="0"/>
              <a:t>//</a:t>
            </a:r>
            <a:r>
              <a:rPr lang="es-ES" sz="1100" dirty="0" err="1"/>
              <a:t>out.println</a:t>
            </a:r>
            <a:r>
              <a:rPr lang="es-ES" sz="1100" dirty="0"/>
              <a:t>("&lt;head&gt;&lt;link </a:t>
            </a:r>
            <a:r>
              <a:rPr lang="es-ES" sz="1100" dirty="0" err="1"/>
              <a:t>href</a:t>
            </a:r>
            <a:r>
              <a:rPr lang="es-ES" sz="1100" dirty="0"/>
              <a:t>...."); </a:t>
            </a:r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//para poner el estilo archivo </a:t>
            </a:r>
            <a:r>
              <a:rPr lang="es-ES" sz="11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11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=dirección archivo</a:t>
            </a:r>
          </a:p>
          <a:p>
            <a:pPr lvl="3"/>
            <a:r>
              <a:rPr lang="es-ES" sz="1100" dirty="0" err="1"/>
              <a:t>out.println</a:t>
            </a:r>
            <a:r>
              <a:rPr lang="es-ES" sz="1100" dirty="0"/>
              <a:t>("&lt;</a:t>
            </a:r>
            <a:r>
              <a:rPr lang="es-ES" sz="1100" dirty="0" err="1"/>
              <a:t>body</a:t>
            </a:r>
            <a:r>
              <a:rPr lang="es-ES" sz="1100" dirty="0"/>
              <a:t>&gt;&lt;center&gt;");</a:t>
            </a:r>
          </a:p>
          <a:p>
            <a:pPr lvl="4"/>
            <a:r>
              <a:rPr lang="es-ES" sz="1100" dirty="0" err="1"/>
              <a:t>for</a:t>
            </a:r>
            <a:r>
              <a:rPr lang="es-ES" sz="1100" dirty="0"/>
              <a:t>(</a:t>
            </a:r>
            <a:r>
              <a:rPr lang="es-ES" sz="1100" dirty="0" err="1"/>
              <a:t>int</a:t>
            </a:r>
            <a:r>
              <a:rPr lang="es-ES" sz="1100" dirty="0"/>
              <a:t> i=1; i&lt;=6;i++) {</a:t>
            </a:r>
          </a:p>
          <a:p>
            <a:pPr lvl="4"/>
            <a:r>
              <a:rPr lang="pt-BR" sz="1100" dirty="0"/>
              <a:t>	</a:t>
            </a:r>
            <a:r>
              <a:rPr lang="pt-BR" sz="1100" dirty="0" err="1"/>
              <a:t>out.println</a:t>
            </a:r>
            <a:r>
              <a:rPr lang="pt-BR" sz="1100" dirty="0"/>
              <a:t>("&lt;</a:t>
            </a:r>
            <a:r>
              <a:rPr lang="pt-BR" sz="1100" dirty="0" err="1"/>
              <a:t>h"+i</a:t>
            </a:r>
            <a:r>
              <a:rPr lang="pt-BR" sz="1100" dirty="0"/>
              <a:t>+"&gt;</a:t>
            </a:r>
            <a:r>
              <a:rPr lang="pt-BR" sz="1100" dirty="0" err="1"/>
              <a:t>Bienvenido</a:t>
            </a:r>
            <a:r>
              <a:rPr lang="pt-BR" sz="1100" dirty="0"/>
              <a:t> a mi </a:t>
            </a:r>
            <a:r>
              <a:rPr lang="pt-BR" sz="1100" dirty="0" err="1"/>
              <a:t>servlet</a:t>
            </a:r>
            <a:r>
              <a:rPr lang="pt-BR" sz="1100" dirty="0"/>
              <a:t>&lt;/</a:t>
            </a:r>
            <a:r>
              <a:rPr lang="pt-BR" sz="1100" dirty="0" err="1"/>
              <a:t>h"+i</a:t>
            </a:r>
            <a:r>
              <a:rPr lang="pt-BR" sz="1100" dirty="0"/>
              <a:t>+"&gt;");</a:t>
            </a:r>
          </a:p>
          <a:p>
            <a:pPr lvl="3"/>
            <a:r>
              <a:rPr lang="es-ES" sz="1100" dirty="0"/>
              <a:t>	}</a:t>
            </a:r>
          </a:p>
          <a:p>
            <a:pPr lvl="3"/>
            <a:endParaRPr lang="es-ES" sz="1100" dirty="0"/>
          </a:p>
          <a:p>
            <a:pPr lvl="3"/>
            <a:r>
              <a:rPr lang="es-ES" sz="1100" dirty="0" err="1"/>
              <a:t>out.println</a:t>
            </a:r>
            <a:r>
              <a:rPr lang="es-ES" sz="1100" dirty="0"/>
              <a:t>("&lt;/center&gt;&lt;/</a:t>
            </a:r>
            <a:r>
              <a:rPr lang="es-ES" sz="1100" dirty="0" err="1"/>
              <a:t>body</a:t>
            </a:r>
            <a:r>
              <a:rPr lang="es-ES" sz="1100" dirty="0"/>
              <a:t>&gt;");</a:t>
            </a:r>
          </a:p>
          <a:p>
            <a:pPr lvl="3"/>
            <a:r>
              <a:rPr lang="es-ES" sz="1100" dirty="0" err="1"/>
              <a:t>out.println</a:t>
            </a:r>
            <a:r>
              <a:rPr lang="es-ES" sz="1100" dirty="0"/>
              <a:t>("&lt;/</a:t>
            </a:r>
            <a:r>
              <a:rPr lang="es-ES" sz="1100" dirty="0" err="1"/>
              <a:t>html</a:t>
            </a:r>
            <a:r>
              <a:rPr lang="es-ES" sz="1100" dirty="0"/>
              <a:t>&gt;");</a:t>
            </a:r>
          </a:p>
          <a:p>
            <a:pPr lvl="3"/>
            <a:r>
              <a:rPr lang="es-ES" sz="1100" dirty="0" err="1"/>
              <a:t>out.close</a:t>
            </a:r>
            <a:r>
              <a:rPr lang="es-ES" sz="1100" dirty="0"/>
              <a:t>();</a:t>
            </a:r>
          </a:p>
          <a:p>
            <a:pPr lvl="3"/>
            <a:r>
              <a:rPr lang="es-ES" sz="1100" dirty="0"/>
              <a:t>}</a:t>
            </a:r>
          </a:p>
          <a:p>
            <a:pPr lvl="1"/>
            <a:endParaRPr lang="es-ES" sz="1100" dirty="0"/>
          </a:p>
          <a:p>
            <a:pPr lvl="1"/>
            <a:r>
              <a:rPr lang="es-ES" sz="1100" dirty="0"/>
              <a:t>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Ejecutar: Botón derecho sobre ServletSaludo</a:t>
            </a:r>
            <a:r>
              <a:rPr lang="es-ES" b="1" dirty="0"/>
              <a:t>.java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y escoger: run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b="1" dirty="0" err="1">
                <a:sym typeface="Wingdings" panose="05000000000000000000" pitchFamily="2" charset="2"/>
              </a:rPr>
              <a:t>Run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on</a:t>
            </a:r>
            <a:r>
              <a:rPr lang="es-ES" b="1" dirty="0">
                <a:sym typeface="Wingdings" panose="05000000000000000000" pitchFamily="2" charset="2"/>
              </a:rPr>
              <a:t> Server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8995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809</Words>
  <Application>Microsoft Office PowerPoint</Application>
  <PresentationFormat>Personalizado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Telefonica</vt:lpstr>
      <vt:lpstr>Wingdings</vt:lpstr>
      <vt:lpstr>Office Theme</vt:lpstr>
      <vt:lpstr>Java Estándar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CE Plantilla Nuevo Contenido</dc:title>
  <cp:lastModifiedBy>Vanessa Armesto</cp:lastModifiedBy>
  <cp:revision>122</cp:revision>
  <dcterms:created xsi:type="dcterms:W3CDTF">2018-09-13T11:41:58Z</dcterms:created>
  <dcterms:modified xsi:type="dcterms:W3CDTF">2019-07-28T21:47:27Z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2018-09-13T00:00:00Z</vt:filetime>
  </property>
</Properties>
</file>