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60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15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3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4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2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83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2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94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5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EAA-1423-44C0-AFB0-A13FC6DB3732}" type="datetimeFigureOut">
              <a:rPr lang="es-ES" smtClean="0"/>
              <a:t>22/06/2019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DC4C-5A58-4716-931C-728BC55DCB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0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260649"/>
            <a:ext cx="8280920" cy="540059"/>
          </a:xfrm>
          <a:prstGeom prst="rect">
            <a:avLst/>
          </a:prstGeom>
        </p:spPr>
        <p:txBody>
          <a:bodyPr lIns="102404" tIns="51202" rIns="102404" bIns="51202"/>
          <a:lstStyle/>
          <a:p>
            <a:pPr defTabSz="1024040">
              <a:spcBef>
                <a:spcPct val="0"/>
              </a:spcBef>
              <a:defRPr/>
            </a:pPr>
            <a:r>
              <a:rPr lang="es-ES" sz="2800" b="1" u="sng" dirty="0">
                <a:latin typeface="+mj-lt"/>
                <a:ea typeface="+mj-ea"/>
                <a:cs typeface="+mj-cs"/>
              </a:rPr>
              <a:t>Ejercicio_12_ejemplo_acceso_datos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467544" y="1148759"/>
            <a:ext cx="8280920" cy="1632181"/>
          </a:xfrm>
          <a:prstGeom prst="rect">
            <a:avLst/>
          </a:prstGeom>
        </p:spPr>
        <p:txBody>
          <a:bodyPr lIns="102404" tIns="51202" rIns="102404" bIns="51202"/>
          <a:lstStyle/>
          <a:p>
            <a:pPr marL="457200" indent="-457200">
              <a:spcBef>
                <a:spcPts val="672"/>
              </a:spcBef>
              <a:spcAft>
                <a:spcPts val="1344"/>
              </a:spcAft>
              <a:buFont typeface="+mj-lt"/>
              <a:buAutoNum type="arabicPeriod"/>
              <a:defRPr/>
            </a:pPr>
            <a:r>
              <a:rPr lang="es-ES" sz="24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Lógica aplicación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Importar driver.jar para acceder a la base de datos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 que lleve la librería al exportar la aplicación: botón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derecho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properties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Deployment</a:t>
            </a:r>
            <a:r>
              <a:rPr lang="es-ES" sz="2000" b="1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assembly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Java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Build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Path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Entries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. Escoger la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libreríaAdd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  <a:sym typeface="Wingdings" panose="05000000000000000000" pitchFamily="2" charset="2"/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Para copiar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DaoProductos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: En el explorador de archivos: copiar archivos carpeta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src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y en el eclipse pegarlos. O abriendo otro eclipse con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workspace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024040">
              <a:spcBef>
                <a:spcPts val="672"/>
              </a:spcBef>
              <a:spcAft>
                <a:spcPts val="1344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165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606C2FC-96AF-464D-BCD0-118E3A2C38ED}"/>
              </a:ext>
            </a:extLst>
          </p:cNvPr>
          <p:cNvSpPr/>
          <p:nvPr/>
        </p:nvSpPr>
        <p:spPr>
          <a:xfrm>
            <a:off x="2051720" y="1988840"/>
            <a:ext cx="201622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HTML: Alta y Resultado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Servlet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 err="1"/>
              <a:t>jsp</a:t>
            </a:r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399B1F7-6EB0-49F2-BB5F-8CB1D6E98219}"/>
              </a:ext>
            </a:extLst>
          </p:cNvPr>
          <p:cNvSpPr/>
          <p:nvPr/>
        </p:nvSpPr>
        <p:spPr>
          <a:xfrm>
            <a:off x="4572000" y="1988840"/>
            <a:ext cx="201622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Copiar </a:t>
            </a:r>
            <a:r>
              <a:rPr lang="es-ES" dirty="0" err="1"/>
              <a:t>DaoProductos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4A5DB6-C54A-4450-AC4E-C19E3EFF50E5}"/>
              </a:ext>
            </a:extLst>
          </p:cNvPr>
          <p:cNvSpPr/>
          <p:nvPr/>
        </p:nvSpPr>
        <p:spPr>
          <a:xfrm>
            <a:off x="2015716" y="1155075"/>
            <a:ext cx="208823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CAPA PRESENTACIÓN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C87AF2-C54B-4473-8753-E359FEB71ED1}"/>
              </a:ext>
            </a:extLst>
          </p:cNvPr>
          <p:cNvSpPr/>
          <p:nvPr/>
        </p:nvSpPr>
        <p:spPr>
          <a:xfrm>
            <a:off x="4716016" y="1124292"/>
            <a:ext cx="158417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CAPA LÓGICA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2ECC78D-97A0-4A00-92B7-03064D3D1907}"/>
              </a:ext>
            </a:extLst>
          </p:cNvPr>
          <p:cNvSpPr/>
          <p:nvPr/>
        </p:nvSpPr>
        <p:spPr>
          <a:xfrm>
            <a:off x="539552" y="2636912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alta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2556BD2-CC75-41FB-8C2B-A0D36EF48886}"/>
              </a:ext>
            </a:extLst>
          </p:cNvPr>
          <p:cNvCxnSpPr>
            <a:stCxn id="6" idx="6"/>
          </p:cNvCxnSpPr>
          <p:nvPr/>
        </p:nvCxnSpPr>
        <p:spPr>
          <a:xfrm flipV="1">
            <a:off x="1763688" y="2852936"/>
            <a:ext cx="504056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2F64FBB-2C66-48EF-9654-A85723B75677}"/>
              </a:ext>
            </a:extLst>
          </p:cNvPr>
          <p:cNvSpPr/>
          <p:nvPr/>
        </p:nvSpPr>
        <p:spPr>
          <a:xfrm>
            <a:off x="4139952" y="2708920"/>
            <a:ext cx="432048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395536" y="260648"/>
            <a:ext cx="8352928" cy="5400600"/>
          </a:xfrm>
          <a:prstGeom prst="rect">
            <a:avLst/>
          </a:prstGeom>
        </p:spPr>
        <p:txBody>
          <a:bodyPr lIns="102404" tIns="51202" rIns="102404" bIns="51202"/>
          <a:lstStyle/>
          <a:p>
            <a:pPr>
              <a:spcBef>
                <a:spcPts val="672"/>
              </a:spcBef>
              <a:spcAft>
                <a:spcPts val="1344"/>
              </a:spcAft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2. </a:t>
            </a:r>
            <a:r>
              <a:rPr lang="es-ES" sz="24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Presentación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AltaProducto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2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Configurar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service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3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getParameter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3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Crear objeto clase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DaoProductos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para llamar a los métodos</a:t>
            </a:r>
          </a:p>
          <a:p>
            <a:pPr lvl="3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Llamar método: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dao.guardarProducto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(…);</a:t>
            </a:r>
          </a:p>
          <a:p>
            <a:pPr lvl="3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Después de dar el alta, transferir petición a página resultados para enviar respuesta al cliente: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request.getRequesDispatcher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alta.html </a:t>
            </a:r>
          </a:p>
          <a:p>
            <a:pPr lvl="2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=“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altaProducto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”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Crear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resultado</a:t>
            </a: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Poner la página de bienvenida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xml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Ejecutar proyecto para entrar por la página de bienvenida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024040">
              <a:spcBef>
                <a:spcPts val="672"/>
              </a:spcBef>
              <a:spcAft>
                <a:spcPts val="1344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406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476672"/>
            <a:ext cx="813690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Sale alta de producto realizada, pero salen errores en la consola del servidor de aplicaciones (Tomcat).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Instrucción para que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Tomcat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cargue el driver,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lo carga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Este problema no pasaba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JavaSE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se usaba servidor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spcBef>
                <a:spcPts val="672"/>
              </a:spcBef>
              <a:spcAft>
                <a:spcPts val="1344"/>
              </a:spcAft>
              <a:buFont typeface="Arial" panose="020B0604020202020204" pitchFamily="34" charset="0"/>
              <a:buChar char="•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En el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Dao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hacer la carga del driver 1 vez en un constructor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3"/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DaoProductos</a:t>
            </a:r>
            <a:r>
              <a:rPr lang="es-ES" dirty="0"/>
              <a:t>() {</a:t>
            </a:r>
          </a:p>
          <a:p>
            <a:pPr lvl="4"/>
            <a:r>
              <a:rPr lang="es-ES" dirty="0"/>
              <a:t>try {</a:t>
            </a:r>
          </a:p>
          <a:p>
            <a:pPr lvl="4"/>
            <a:r>
              <a:rPr lang="es-ES" dirty="0"/>
              <a:t>	</a:t>
            </a:r>
            <a:r>
              <a:rPr lang="es-ES" dirty="0" err="1"/>
              <a:t>Class.forName</a:t>
            </a:r>
            <a:r>
              <a:rPr lang="es-ES" dirty="0"/>
              <a:t>("</a:t>
            </a:r>
            <a:r>
              <a:rPr lang="es-ES" dirty="0" err="1"/>
              <a:t>com.mysql.jdbc.Driver</a:t>
            </a:r>
            <a:r>
              <a:rPr lang="es-ES" dirty="0"/>
              <a:t>");</a:t>
            </a:r>
          </a:p>
          <a:p>
            <a:pPr lvl="4"/>
            <a:r>
              <a:rPr lang="es-ES" dirty="0"/>
              <a:t>} catch (</a:t>
            </a:r>
            <a:r>
              <a:rPr lang="es-ES" dirty="0" err="1"/>
              <a:t>ClassNotFoundException</a:t>
            </a:r>
            <a:r>
              <a:rPr lang="es-ES" dirty="0"/>
              <a:t> e) {</a:t>
            </a:r>
          </a:p>
          <a:p>
            <a:pPr lvl="5"/>
            <a:r>
              <a:rPr lang="es-ES" dirty="0"/>
              <a:t>// TODO </a:t>
            </a:r>
            <a:r>
              <a:rPr lang="es-ES" dirty="0" err="1"/>
              <a:t>Auto-generated</a:t>
            </a:r>
            <a:r>
              <a:rPr lang="es-ES" dirty="0"/>
              <a:t> catch block</a:t>
            </a:r>
          </a:p>
          <a:p>
            <a:pPr lvl="5"/>
            <a:r>
              <a:rPr lang="es-ES" dirty="0" err="1"/>
              <a:t>e.printStackTrace</a:t>
            </a:r>
            <a:r>
              <a:rPr lang="es-ES" dirty="0"/>
              <a:t>();</a:t>
            </a:r>
          </a:p>
          <a:p>
            <a:pPr lvl="4"/>
            <a:r>
              <a:rPr lang="es-ES" dirty="0"/>
              <a:t>}</a:t>
            </a:r>
          </a:p>
          <a:p>
            <a:pPr lvl="3"/>
            <a:r>
              <a:rPr lang="es-ES" dirty="0"/>
              <a:t>}</a:t>
            </a:r>
            <a:endParaRPr lang="es-ES" sz="44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 Título"/>
          <p:cNvSpPr txBox="1">
            <a:spLocks/>
          </p:cNvSpPr>
          <p:nvPr/>
        </p:nvSpPr>
        <p:spPr>
          <a:xfrm>
            <a:off x="395536" y="260648"/>
            <a:ext cx="8352928" cy="5400600"/>
          </a:xfrm>
          <a:prstGeom prst="rect">
            <a:avLst/>
          </a:prstGeom>
        </p:spPr>
        <p:txBody>
          <a:bodyPr lIns="102404" tIns="51202" rIns="102404" bIns="51202"/>
          <a:lstStyle/>
          <a:p>
            <a:pPr>
              <a:spcBef>
                <a:spcPts val="672"/>
              </a:spcBef>
              <a:spcAft>
                <a:spcPts val="1344"/>
              </a:spcAft>
              <a:defRPr/>
            </a:pPr>
            <a:r>
              <a:rPr lang="es-ES" sz="24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Añadir columna eliminar producto por id</a:t>
            </a: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1º Modificar el JavaBean y añadir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idProducto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Tiene que tener los mismos campos que la BD. Ahora la BD tiene que tener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idProducto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72"/>
              </a:spcBef>
              <a:spcAft>
                <a:spcPts val="1344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2ºHacer método. </a:t>
            </a:r>
            <a:r>
              <a:rPr lang="es-ES" b="1" dirty="0">
                <a:latin typeface="+mj-lt"/>
                <a:ea typeface="+mj-ea"/>
                <a:cs typeface="+mj-cs"/>
              </a:rPr>
              <a:t>Sobrecarga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Había un método que eliminaba producto por nombre, ahora por id:</a:t>
            </a:r>
          </a:p>
          <a:p>
            <a:pPr lvl="3"/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eliminarProducto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idProducto</a:t>
            </a:r>
            <a:r>
              <a:rPr lang="es-ES" sz="1400" dirty="0"/>
              <a:t>){</a:t>
            </a:r>
          </a:p>
          <a:p>
            <a:pPr lvl="4"/>
            <a:r>
              <a:rPr lang="es-ES" sz="1400" b="1" dirty="0"/>
              <a:t>//Sobrecarga </a:t>
            </a:r>
            <a:r>
              <a:rPr lang="es-ES" sz="1400" b="1" dirty="0" err="1"/>
              <a:t>método:se</a:t>
            </a:r>
            <a:r>
              <a:rPr lang="es-ES" sz="1400" b="1" dirty="0"/>
              <a:t> puede poner el mismo nombre que el método de eliminar anterior</a:t>
            </a:r>
          </a:p>
          <a:p>
            <a:pPr lvl="4"/>
            <a:r>
              <a:rPr lang="es-ES" sz="1400" b="1" dirty="0"/>
              <a:t>//cambia el parámetro que se pasa</a:t>
            </a:r>
          </a:p>
          <a:p>
            <a:pPr lvl="4"/>
            <a:r>
              <a:rPr lang="en-US" sz="1400" dirty="0"/>
              <a:t>try(Connection </a:t>
            </a:r>
            <a:r>
              <a:rPr lang="en-US" sz="1400" dirty="0" err="1"/>
              <a:t>cn</a:t>
            </a:r>
            <a:r>
              <a:rPr lang="en-US" sz="1400" dirty="0"/>
              <a:t>=</a:t>
            </a:r>
            <a:r>
              <a:rPr lang="en-US" sz="1400" dirty="0" err="1"/>
              <a:t>DriverManager.</a:t>
            </a:r>
            <a:r>
              <a:rPr lang="en-US" sz="1400" i="1" dirty="0" err="1"/>
              <a:t>getConnection</a:t>
            </a:r>
            <a:r>
              <a:rPr lang="en-US" sz="1400" i="1" dirty="0"/>
              <a:t>(</a:t>
            </a:r>
            <a:r>
              <a:rPr lang="en-US" sz="1400" i="1" dirty="0" err="1"/>
              <a:t>cadenaConexion,user,pwd</a:t>
            </a:r>
            <a:r>
              <a:rPr lang="en-US" sz="1400" i="1" dirty="0"/>
              <a:t>);) {</a:t>
            </a:r>
          </a:p>
          <a:p>
            <a:pPr lvl="5"/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="delete from </a:t>
            </a:r>
            <a:r>
              <a:rPr lang="en-US" sz="1400" dirty="0" err="1"/>
              <a:t>productos</a:t>
            </a:r>
            <a:r>
              <a:rPr lang="en-US" sz="1400" dirty="0"/>
              <a:t> where </a:t>
            </a:r>
            <a:r>
              <a:rPr lang="en-US" sz="1400" dirty="0" err="1"/>
              <a:t>idProducto</a:t>
            </a:r>
            <a:r>
              <a:rPr lang="en-US" sz="1400" dirty="0"/>
              <a:t>=?";</a:t>
            </a:r>
          </a:p>
          <a:p>
            <a:pPr lvl="5"/>
            <a:r>
              <a:rPr lang="es-ES" sz="1400" b="1" dirty="0"/>
              <a:t>//mejor consulta preparada, a menos q sea siempre la misma consulta</a:t>
            </a:r>
          </a:p>
          <a:p>
            <a:pPr lvl="5"/>
            <a:r>
              <a:rPr lang="en-US" sz="1400" dirty="0" err="1"/>
              <a:t>PreparedStatement</a:t>
            </a:r>
            <a:r>
              <a:rPr lang="en-US" sz="1400" dirty="0"/>
              <a:t> </a:t>
            </a:r>
            <a:r>
              <a:rPr lang="en-US" sz="1400" dirty="0" err="1"/>
              <a:t>st</a:t>
            </a:r>
            <a:r>
              <a:rPr lang="en-US" sz="1400" dirty="0"/>
              <a:t>=</a:t>
            </a:r>
            <a:r>
              <a:rPr lang="en-US" sz="1400" dirty="0" err="1"/>
              <a:t>cn.prepareStatement</a:t>
            </a:r>
            <a:r>
              <a:rPr lang="en-US" sz="1400" dirty="0"/>
              <a:t>(</a:t>
            </a:r>
            <a:r>
              <a:rPr lang="en-US" sz="1400" dirty="0" err="1"/>
              <a:t>sql</a:t>
            </a:r>
            <a:r>
              <a:rPr lang="en-US" sz="1400" dirty="0"/>
              <a:t>);</a:t>
            </a:r>
          </a:p>
          <a:p>
            <a:pPr lvl="5"/>
            <a:r>
              <a:rPr lang="es-ES" sz="1400" dirty="0" err="1"/>
              <a:t>st.setInt</a:t>
            </a:r>
            <a:r>
              <a:rPr lang="es-ES" sz="1400" dirty="0"/>
              <a:t>(1, </a:t>
            </a:r>
            <a:r>
              <a:rPr lang="es-ES" sz="1400" dirty="0" err="1"/>
              <a:t>idProducto</a:t>
            </a:r>
            <a:r>
              <a:rPr lang="es-ES" sz="1400" dirty="0"/>
              <a:t>);</a:t>
            </a:r>
          </a:p>
          <a:p>
            <a:pPr lvl="5"/>
            <a:r>
              <a:rPr lang="es-ES" sz="1400" dirty="0" err="1"/>
              <a:t>st.execute</a:t>
            </a:r>
            <a:r>
              <a:rPr lang="es-ES" sz="1400" dirty="0"/>
              <a:t>();</a:t>
            </a:r>
          </a:p>
          <a:p>
            <a:pPr lvl="4"/>
            <a:r>
              <a:rPr lang="es-ES" sz="1400" dirty="0"/>
              <a:t>}</a:t>
            </a:r>
          </a:p>
          <a:p>
            <a:pPr lvl="4"/>
            <a:r>
              <a:rPr lang="es-ES" sz="1400" dirty="0"/>
              <a:t>catch(</a:t>
            </a:r>
            <a:r>
              <a:rPr lang="es-ES" sz="1400" dirty="0" err="1"/>
              <a:t>SQLException</a:t>
            </a:r>
            <a:r>
              <a:rPr lang="es-ES" sz="1400" dirty="0"/>
              <a:t> e) {</a:t>
            </a:r>
          </a:p>
          <a:p>
            <a:pPr lvl="4"/>
            <a:r>
              <a:rPr lang="es-ES" sz="1400" dirty="0"/>
              <a:t>	</a:t>
            </a:r>
            <a:r>
              <a:rPr lang="es-ES" sz="1400" dirty="0" err="1"/>
              <a:t>e.printStackTrace</a:t>
            </a:r>
            <a:r>
              <a:rPr lang="es-ES" sz="1400" dirty="0"/>
              <a:t>();</a:t>
            </a:r>
          </a:p>
          <a:p>
            <a:pPr lvl="4"/>
            <a:r>
              <a:rPr lang="es-ES" sz="1400" dirty="0"/>
              <a:t>}</a:t>
            </a:r>
          </a:p>
          <a:p>
            <a:pPr lvl="3"/>
            <a:r>
              <a:rPr lang="es-ES" sz="1400" dirty="0"/>
              <a:t>}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024040">
              <a:spcBef>
                <a:spcPts val="672"/>
              </a:spcBef>
              <a:spcAft>
                <a:spcPts val="1344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66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827F93-8632-40FF-AFFB-3B5CB198BAB8}"/>
              </a:ext>
            </a:extLst>
          </p:cNvPr>
          <p:cNvSpPr/>
          <p:nvPr/>
        </p:nvSpPr>
        <p:spPr>
          <a:xfrm>
            <a:off x="539552" y="548680"/>
            <a:ext cx="828092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72"/>
              </a:spcBef>
              <a:spcAft>
                <a:spcPts val="1344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3ºHacer otro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: nuevo enlace con la petición de eliminar producto.</a:t>
            </a:r>
          </a:p>
          <a:p>
            <a:pPr lvl="1"/>
            <a:r>
              <a:rPr lang="es-ES" sz="1200" dirty="0"/>
              <a:t>try{</a:t>
            </a:r>
          </a:p>
          <a:p>
            <a:pPr lvl="2"/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idProducto</a:t>
            </a:r>
            <a:r>
              <a:rPr lang="es-ES" sz="1200" dirty="0"/>
              <a:t>=</a:t>
            </a:r>
            <a:r>
              <a:rPr lang="es-ES" sz="1200" dirty="0" err="1"/>
              <a:t>Integer.</a:t>
            </a:r>
            <a:r>
              <a:rPr lang="es-ES" sz="1200" i="1" dirty="0" err="1"/>
              <a:t>parseInt</a:t>
            </a:r>
            <a:r>
              <a:rPr lang="es-ES" sz="1200" i="1" dirty="0"/>
              <a:t>(</a:t>
            </a:r>
            <a:r>
              <a:rPr lang="es-ES" sz="1200" i="1" dirty="0" err="1"/>
              <a:t>request.getParameter</a:t>
            </a:r>
            <a:r>
              <a:rPr lang="es-ES" sz="1200" i="1" dirty="0"/>
              <a:t>("</a:t>
            </a:r>
            <a:r>
              <a:rPr lang="es-ES" sz="1200" i="1" dirty="0" err="1"/>
              <a:t>idBorrar</a:t>
            </a:r>
            <a:r>
              <a:rPr lang="es-ES" sz="1200" i="1" dirty="0"/>
              <a:t>"));</a:t>
            </a:r>
          </a:p>
          <a:p>
            <a:pPr lvl="2"/>
            <a:r>
              <a:rPr lang="es-ES" sz="1200" dirty="0" err="1"/>
              <a:t>DaoProductos</a:t>
            </a:r>
            <a:r>
              <a:rPr lang="es-ES" sz="1200" dirty="0"/>
              <a:t> </a:t>
            </a:r>
            <a:r>
              <a:rPr lang="es-ES" sz="1200" dirty="0" err="1"/>
              <a:t>dao</a:t>
            </a:r>
            <a:r>
              <a:rPr lang="es-ES" sz="1200" dirty="0"/>
              <a:t>=new </a:t>
            </a:r>
            <a:r>
              <a:rPr lang="es-ES" sz="1200" dirty="0" err="1"/>
              <a:t>DaoProductos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 err="1"/>
              <a:t>dao.eliminarProducto</a:t>
            </a:r>
            <a:r>
              <a:rPr lang="es-ES" sz="1200" dirty="0"/>
              <a:t>(</a:t>
            </a:r>
            <a:r>
              <a:rPr lang="es-ES" sz="1200" dirty="0" err="1"/>
              <a:t>idProducto</a:t>
            </a:r>
            <a:r>
              <a:rPr lang="es-ES" sz="1200" dirty="0"/>
              <a:t>);</a:t>
            </a:r>
          </a:p>
          <a:p>
            <a:pPr lvl="2"/>
            <a:r>
              <a:rPr lang="es-ES" sz="1200" b="1" dirty="0"/>
              <a:t>//hay que volver a recuperar los productos </a:t>
            </a:r>
            <a:r>
              <a:rPr lang="es-ES" sz="1200" b="1" dirty="0" err="1"/>
              <a:t>pq</a:t>
            </a:r>
            <a:r>
              <a:rPr lang="es-ES" sz="1200" b="1" dirty="0"/>
              <a:t> sino, al volver al </a:t>
            </a:r>
            <a:r>
              <a:rPr lang="es-ES" sz="1200" b="1" dirty="0" err="1"/>
              <a:t>jsp</a:t>
            </a:r>
            <a:r>
              <a:rPr lang="es-ES" sz="1200" b="1" dirty="0"/>
              <a:t> va a dar error </a:t>
            </a:r>
            <a:r>
              <a:rPr lang="es-ES" sz="1200" b="1" dirty="0" err="1"/>
              <a:t>pq</a:t>
            </a:r>
            <a:r>
              <a:rPr lang="es-ES" sz="1200" b="1" dirty="0"/>
              <a:t> el atributo que se ha borrado ya no existe</a:t>
            </a:r>
          </a:p>
          <a:p>
            <a:pPr lvl="2"/>
            <a:r>
              <a:rPr lang="es-ES" sz="1200" dirty="0"/>
              <a:t>//en vez de escribir las instrucciones, reenviar al </a:t>
            </a:r>
            <a:r>
              <a:rPr lang="es-ES" sz="1200" dirty="0" err="1"/>
              <a:t>servlet</a:t>
            </a:r>
            <a:endParaRPr lang="es-ES" sz="1200" dirty="0"/>
          </a:p>
          <a:p>
            <a:pPr lvl="2"/>
            <a:r>
              <a:rPr lang="en-US" sz="1200" dirty="0" err="1"/>
              <a:t>request.getRequestDispatcher</a:t>
            </a:r>
            <a:r>
              <a:rPr lang="en-US" sz="1200" dirty="0"/>
              <a:t>("</a:t>
            </a:r>
            <a:r>
              <a:rPr lang="en-US" sz="1200" dirty="0" err="1"/>
              <a:t>MostrarProductos</a:t>
            </a:r>
            <a:r>
              <a:rPr lang="en-US" sz="1200" dirty="0"/>
              <a:t>").forward(request, response);</a:t>
            </a:r>
          </a:p>
          <a:p>
            <a:pPr lvl="2"/>
            <a:r>
              <a:rPr lang="es-ES" sz="1200" dirty="0"/>
              <a:t>//ese </a:t>
            </a:r>
            <a:r>
              <a:rPr lang="es-ES" sz="1200" dirty="0" err="1"/>
              <a:t>servlet</a:t>
            </a:r>
            <a:r>
              <a:rPr lang="es-ES" sz="1200" dirty="0"/>
              <a:t> ya vuelve al menú</a:t>
            </a:r>
          </a:p>
          <a:p>
            <a:pPr lvl="1"/>
            <a:r>
              <a:rPr lang="es-ES" sz="1200" dirty="0"/>
              <a:t>}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spcBef>
                <a:spcPts val="672"/>
              </a:spcBef>
              <a:spcAft>
                <a:spcPts val="1344"/>
              </a:spcAft>
              <a:buFont typeface="Wingdings" panose="05000000000000000000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4ºModificar capa presentación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productos.jsp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	Los datos se pueden captar con un &lt;a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=“”&gt;, con un formulario, con JavaScript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onlick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/>
              <a:t>&lt;</a:t>
            </a:r>
            <a:r>
              <a:rPr lang="es-ES" sz="1200" b="1" dirty="0" err="1"/>
              <a:t>td</a:t>
            </a:r>
            <a:r>
              <a:rPr lang="es-ES" sz="1200" b="1" dirty="0"/>
              <a:t>&gt;	</a:t>
            </a:r>
          </a:p>
          <a:p>
            <a:pPr lvl="2"/>
            <a:r>
              <a:rPr lang="es-ES" sz="1200" b="1" dirty="0"/>
              <a:t>             &lt;%--&lt;a </a:t>
            </a:r>
            <a:r>
              <a:rPr lang="es-ES" sz="1200" b="1" dirty="0" err="1"/>
              <a:t>href</a:t>
            </a:r>
            <a:r>
              <a:rPr lang="es-ES" sz="1200" b="1" dirty="0"/>
              <a:t>="</a:t>
            </a:r>
            <a:r>
              <a:rPr lang="es-ES" sz="1200" b="1" dirty="0" err="1"/>
              <a:t>EliminarPorIdProducto?idBorrar</a:t>
            </a:r>
            <a:r>
              <a:rPr lang="es-ES" sz="1200" b="1" dirty="0"/>
              <a:t>=&lt;%=</a:t>
            </a:r>
            <a:r>
              <a:rPr lang="es-ES" sz="1200" b="1" dirty="0" err="1"/>
              <a:t>p.getIdProducto</a:t>
            </a:r>
            <a:r>
              <a:rPr lang="es-ES" sz="1200" b="1" dirty="0"/>
              <a:t>()%&gt;"&gt;Eliminar&lt;/a&gt;--%&gt;</a:t>
            </a:r>
          </a:p>
          <a:p>
            <a:pPr lvl="3"/>
            <a:r>
              <a:rPr lang="es-ES" sz="1200" dirty="0"/>
              <a:t>&lt;!-- ver código fuente al ejecutar para ver si lo hemos montado bien --&gt;</a:t>
            </a:r>
          </a:p>
          <a:p>
            <a:pPr lvl="3"/>
            <a:r>
              <a:rPr lang="es-ES" sz="1200" b="1" dirty="0"/>
              <a:t>&lt;!--si se hace con formulario. Es más largo--&gt;</a:t>
            </a:r>
          </a:p>
          <a:p>
            <a:pPr lvl="3"/>
            <a:r>
              <a:rPr lang="es-ES" sz="1200" dirty="0"/>
              <a:t>&lt;%--  --&gt;&lt;</a:t>
            </a:r>
            <a:r>
              <a:rPr lang="es-ES" sz="1200" dirty="0" err="1"/>
              <a:t>form</a:t>
            </a:r>
            <a:r>
              <a:rPr lang="es-ES" sz="1200" dirty="0"/>
              <a:t> </a:t>
            </a:r>
            <a:r>
              <a:rPr lang="es-ES" sz="1200" dirty="0" err="1"/>
              <a:t>action</a:t>
            </a:r>
            <a:r>
              <a:rPr lang="es-ES" sz="1200" dirty="0"/>
              <a:t>="</a:t>
            </a:r>
            <a:r>
              <a:rPr lang="es-ES" sz="1200" dirty="0" err="1"/>
              <a:t>EliminarPorIdProducto?idBorrar</a:t>
            </a:r>
            <a:r>
              <a:rPr lang="es-ES" sz="1200" dirty="0"/>
              <a:t>=&lt;%=</a:t>
            </a:r>
            <a:r>
              <a:rPr lang="es-ES" sz="1200" dirty="0" err="1"/>
              <a:t>p.getIdProducto</a:t>
            </a:r>
            <a:r>
              <a:rPr lang="es-ES" sz="1200" dirty="0"/>
              <a:t>()%&gt;" </a:t>
            </a:r>
            <a:r>
              <a:rPr lang="es-ES" sz="1200" dirty="0" err="1"/>
              <a:t>method</a:t>
            </a:r>
            <a:r>
              <a:rPr lang="es-ES" sz="1200" dirty="0"/>
              <a:t>="post"&gt; </a:t>
            </a:r>
          </a:p>
          <a:p>
            <a:pPr lvl="3"/>
            <a:r>
              <a:rPr lang="en-US" sz="1200" dirty="0"/>
              <a:t>&lt;input type="submit" name ="</a:t>
            </a:r>
            <a:r>
              <a:rPr lang="en-US" sz="1200" dirty="0" err="1"/>
              <a:t>idBorrar</a:t>
            </a:r>
            <a:r>
              <a:rPr lang="en-US" sz="1200" dirty="0"/>
              <a:t>" value="</a:t>
            </a:r>
            <a:r>
              <a:rPr lang="en-US" sz="1200" dirty="0" err="1"/>
              <a:t>Eliminar</a:t>
            </a:r>
            <a:r>
              <a:rPr lang="en-US" sz="1200" dirty="0"/>
              <a:t>"/&gt;</a:t>
            </a:r>
          </a:p>
          <a:p>
            <a:pPr lvl="3"/>
            <a:r>
              <a:rPr lang="es-ES" sz="1200" dirty="0"/>
              <a:t>&lt;/</a:t>
            </a:r>
            <a:r>
              <a:rPr lang="es-ES" sz="1200" dirty="0" err="1"/>
              <a:t>form</a:t>
            </a:r>
            <a:r>
              <a:rPr lang="es-ES" sz="1200" dirty="0"/>
              <a:t>&gt;--%&gt;</a:t>
            </a:r>
          </a:p>
          <a:p>
            <a:pPr lvl="3"/>
            <a:r>
              <a:rPr lang="es-ES" sz="1200" b="1" dirty="0"/>
              <a:t>&lt;!-- con campos ocultos para que no se vea en la dirección --&gt;</a:t>
            </a:r>
          </a:p>
          <a:p>
            <a:pPr lvl="3"/>
            <a:r>
              <a:rPr lang="en-US" sz="1200" dirty="0"/>
              <a:t>&lt;</a:t>
            </a:r>
            <a:r>
              <a:rPr lang="en-US" sz="1200" b="1" dirty="0"/>
              <a:t>form action=</a:t>
            </a:r>
            <a:r>
              <a:rPr lang="en-US" sz="1200" b="1" i="1" dirty="0"/>
              <a:t>"</a:t>
            </a:r>
            <a:r>
              <a:rPr lang="en-US" sz="1200" b="1" i="1" dirty="0" err="1"/>
              <a:t>EliminarPorIdProducto</a:t>
            </a:r>
            <a:r>
              <a:rPr lang="en-US" sz="1200" b="1" i="1" dirty="0"/>
              <a:t>" method="post"&gt;</a:t>
            </a:r>
          </a:p>
          <a:p>
            <a:pPr lvl="3"/>
            <a:r>
              <a:rPr lang="es-ES" sz="1200" dirty="0"/>
              <a:t>&lt;</a:t>
            </a:r>
            <a:r>
              <a:rPr lang="es-ES" sz="1200" b="1" dirty="0"/>
              <a:t>input </a:t>
            </a:r>
            <a:r>
              <a:rPr lang="es-ES" sz="1200" b="1" dirty="0" err="1"/>
              <a:t>type</a:t>
            </a:r>
            <a:r>
              <a:rPr lang="es-ES" sz="1200" b="1" dirty="0"/>
              <a:t>=</a:t>
            </a:r>
            <a:r>
              <a:rPr lang="es-ES" sz="1200" b="1" i="1" dirty="0"/>
              <a:t>"</a:t>
            </a:r>
            <a:r>
              <a:rPr lang="es-ES" sz="1200" b="1" i="1" dirty="0" err="1"/>
              <a:t>hidden</a:t>
            </a:r>
            <a:r>
              <a:rPr lang="es-ES" sz="1200" b="1" i="1" dirty="0"/>
              <a:t>" </a:t>
            </a:r>
            <a:r>
              <a:rPr lang="es-ES" sz="1200" b="1" i="1" dirty="0" err="1"/>
              <a:t>name</a:t>
            </a:r>
            <a:r>
              <a:rPr lang="es-ES" sz="1200" b="1" i="1" dirty="0"/>
              <a:t> ="</a:t>
            </a:r>
            <a:r>
              <a:rPr lang="es-ES" sz="1200" b="1" i="1" dirty="0" err="1"/>
              <a:t>idBorrar</a:t>
            </a:r>
            <a:r>
              <a:rPr lang="es-ES" sz="1200" b="1" i="1" dirty="0"/>
              <a:t>" </a:t>
            </a:r>
            <a:r>
              <a:rPr lang="es-ES" sz="1200" b="1" i="1" dirty="0" err="1"/>
              <a:t>value</a:t>
            </a:r>
            <a:r>
              <a:rPr lang="es-ES" sz="1200" b="1" i="1" dirty="0"/>
              <a:t>="&lt;%=</a:t>
            </a:r>
            <a:r>
              <a:rPr lang="es-ES" sz="1200" b="1" i="1" dirty="0" err="1"/>
              <a:t>p.getIdProducto</a:t>
            </a:r>
            <a:r>
              <a:rPr lang="es-ES" sz="1200" b="1" i="1" dirty="0"/>
              <a:t>()%&gt;"/&gt;</a:t>
            </a:r>
          </a:p>
          <a:p>
            <a:pPr lvl="3"/>
            <a:r>
              <a:rPr lang="es-ES" sz="1200" dirty="0"/>
              <a:t>&lt;/</a:t>
            </a:r>
            <a:r>
              <a:rPr lang="es-ES" sz="1200" b="1" dirty="0" err="1"/>
              <a:t>form</a:t>
            </a:r>
            <a:r>
              <a:rPr lang="es-ES" sz="1200" b="1" dirty="0"/>
              <a:t>&gt;</a:t>
            </a:r>
          </a:p>
          <a:p>
            <a:pPr lvl="3"/>
            <a:r>
              <a:rPr lang="es-ES" sz="1200" dirty="0"/>
              <a:t>&lt;!-- en el código fuente se ve, pero no en la dirección --&gt;</a:t>
            </a:r>
          </a:p>
          <a:p>
            <a:pPr lvl="2"/>
            <a:r>
              <a:rPr lang="es-ES" sz="1200" dirty="0"/>
              <a:t>&lt;/</a:t>
            </a:r>
            <a:r>
              <a:rPr lang="es-ES" sz="1200" b="1" dirty="0" err="1"/>
              <a:t>td</a:t>
            </a:r>
            <a:r>
              <a:rPr lang="es-ES" sz="1200" b="1" dirty="0"/>
              <a:t>&gt;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72"/>
              </a:spcBef>
              <a:spcAft>
                <a:spcPts val="1344"/>
              </a:spcAft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698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46DCA24-CAB4-4F5C-9A04-A9EE7D52BD3F}"/>
              </a:ext>
            </a:extLst>
          </p:cNvPr>
          <p:cNvSpPr/>
          <p:nvPr/>
        </p:nvSpPr>
        <p:spPr>
          <a:xfrm>
            <a:off x="755576" y="476672"/>
            <a:ext cx="7776864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Problemas pasar números decimales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formulario con input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 acepta decimales con coma, pero la BD lo acepta con punto. Incompatibles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Solución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alta.html captar el número como texto: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400" dirty="0"/>
              <a:t>&lt;</a:t>
            </a:r>
            <a:r>
              <a:rPr lang="es-ES" sz="1400" dirty="0" err="1"/>
              <a:t>label</a:t>
            </a:r>
            <a:r>
              <a:rPr lang="es-ES" sz="1400" dirty="0"/>
              <a:t>&gt;Precio:&lt;/</a:t>
            </a:r>
            <a:r>
              <a:rPr lang="es-ES" sz="1400" dirty="0" err="1"/>
              <a:t>label</a:t>
            </a:r>
            <a:r>
              <a:rPr lang="es-ES" sz="1400" dirty="0"/>
              <a:t>&gt;&lt;input </a:t>
            </a:r>
            <a:r>
              <a:rPr lang="es-ES" sz="1400" dirty="0" err="1"/>
              <a:t>type</a:t>
            </a:r>
            <a:r>
              <a:rPr lang="es-ES" sz="1400" dirty="0"/>
              <a:t>=</a:t>
            </a:r>
            <a:r>
              <a:rPr lang="es-ES" sz="1400" i="1" dirty="0"/>
              <a:t>"</a:t>
            </a:r>
            <a:r>
              <a:rPr lang="es-ES" sz="1400" i="1" dirty="0" err="1"/>
              <a:t>text</a:t>
            </a:r>
            <a:r>
              <a:rPr lang="es-ES" sz="1400" i="1" dirty="0"/>
              <a:t>" </a:t>
            </a:r>
            <a:r>
              <a:rPr lang="es-ES" sz="1400" i="1" dirty="0" err="1"/>
              <a:t>name</a:t>
            </a:r>
            <a:r>
              <a:rPr lang="es-ES" sz="1400" i="1" dirty="0"/>
              <a:t>="precio" </a:t>
            </a:r>
            <a:r>
              <a:rPr lang="es-ES" sz="1400" i="1" dirty="0" err="1"/>
              <a:t>class</a:t>
            </a:r>
            <a:r>
              <a:rPr lang="es-ES" sz="1400" i="1" dirty="0"/>
              <a:t>="</a:t>
            </a:r>
            <a:r>
              <a:rPr lang="es-ES" sz="1400" i="1" dirty="0" err="1"/>
              <a:t>form</a:t>
            </a:r>
            <a:r>
              <a:rPr lang="es-ES" sz="1400" i="1" dirty="0"/>
              <a:t>-control" </a:t>
            </a:r>
            <a:r>
              <a:rPr lang="es-ES" sz="1400" i="1" dirty="0" err="1"/>
              <a:t>style</a:t>
            </a:r>
            <a:r>
              <a:rPr lang="es-ES" sz="1400" i="1" dirty="0"/>
              <a:t>="width:30%" </a:t>
            </a:r>
            <a:r>
              <a:rPr lang="es-ES" sz="1400" i="1" dirty="0" err="1"/>
              <a:t>placeholder</a:t>
            </a:r>
            <a:r>
              <a:rPr lang="es-ES" sz="1400" i="1" dirty="0"/>
              <a:t>="Precio"/&gt;</a:t>
            </a:r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AltaProducto.java no toco nada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getParameter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ya lo cogía como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y le hacía conversión a número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400" dirty="0" err="1"/>
              <a:t>double</a:t>
            </a:r>
            <a:r>
              <a:rPr lang="es-ES" sz="1400" dirty="0"/>
              <a:t> precio=</a:t>
            </a:r>
            <a:r>
              <a:rPr lang="es-ES" sz="1400" dirty="0" err="1"/>
              <a:t>Double.</a:t>
            </a:r>
            <a:r>
              <a:rPr lang="es-ES" sz="1400" i="1" dirty="0" err="1"/>
              <a:t>parseDouble</a:t>
            </a:r>
            <a:r>
              <a:rPr lang="es-ES" sz="1400" i="1" dirty="0"/>
              <a:t>(</a:t>
            </a:r>
            <a:r>
              <a:rPr lang="es-ES" sz="1400" i="1" dirty="0" err="1"/>
              <a:t>request.getParameter</a:t>
            </a:r>
            <a:r>
              <a:rPr lang="es-ES" sz="1400" i="1" dirty="0"/>
              <a:t>("precio"));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pueden dar de alta productos con precios decimales pero </a:t>
            </a:r>
            <a:r>
              <a:rPr lang="es-ES" b="1">
                <a:solidFill>
                  <a:schemeClr val="accent1">
                    <a:lumMod val="75000"/>
                  </a:schemeClr>
                </a:solidFill>
              </a:rPr>
              <a:t>sólo con punto!!!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098254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604</Words>
  <Application>Microsoft Office PowerPoint</Application>
  <PresentationFormat>Presentación en pantalla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Armesto</dc:creator>
  <cp:lastModifiedBy>Vanessa Armesto</cp:lastModifiedBy>
  <cp:revision>29</cp:revision>
  <dcterms:created xsi:type="dcterms:W3CDTF">2019-06-12T07:38:31Z</dcterms:created>
  <dcterms:modified xsi:type="dcterms:W3CDTF">2019-06-22T17:49:33Z</dcterms:modified>
</cp:coreProperties>
</file>