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193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27/06/2019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93:8080/16_megusta/Contado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effectLst/>
              </a:rPr>
              <a:t>3. Atributos de aplicación</a:t>
            </a:r>
            <a:br>
              <a:rPr lang="es-ES" dirty="0">
                <a:effectLst/>
              </a:rPr>
            </a:br>
            <a:r>
              <a:rPr lang="es-ES" sz="2000" dirty="0">
                <a:effectLst/>
              </a:rPr>
              <a:t>Atributos: datos que guarda en memoria el </a:t>
            </a:r>
            <a:r>
              <a:rPr lang="es-ES" sz="2000" dirty="0" err="1">
                <a:effectLst/>
              </a:rPr>
              <a:t>servlet</a:t>
            </a:r>
            <a:endParaRPr lang="es-ES" sz="20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88832" cy="151216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Permite almacenar </a:t>
            </a:r>
            <a:r>
              <a:rPr lang="es-ES" b="1" dirty="0">
                <a:latin typeface="+mj-lt"/>
                <a:ea typeface="+mj-ea"/>
                <a:cs typeface="+mj-cs"/>
              </a:rPr>
              <a:t>datos que son compartidos entre todos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los </a:t>
            </a:r>
            <a:r>
              <a:rPr lang="es-ES" b="1" dirty="0">
                <a:latin typeface="+mj-lt"/>
                <a:ea typeface="+mj-ea"/>
                <a:cs typeface="+mj-cs"/>
              </a:rPr>
              <a:t>usuarios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de la aplicación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ES" sz="1400" b="1" dirty="0">
                <a:latin typeface="+mj-lt"/>
                <a:ea typeface="+mj-ea"/>
                <a:cs typeface="+mj-cs"/>
              </a:rPr>
              <a:t>No hay time </a:t>
            </a:r>
            <a:r>
              <a:rPr lang="es-ES" sz="1400" b="1" dirty="0" err="1">
                <a:latin typeface="+mj-lt"/>
                <a:ea typeface="+mj-ea"/>
                <a:cs typeface="+mj-cs"/>
              </a:rPr>
              <a:t>out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En los atributos de sesión, cada usuario tiene el suyo, aquí todos los usuarios tienen el mismo</a:t>
            </a:r>
            <a:endParaRPr lang="es-ES" sz="1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Ej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 los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likes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los contadores de visita, etc.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almacenan en el objeto </a:t>
            </a:r>
            <a:r>
              <a:rPr lang="es-ES" b="1" dirty="0" err="1">
                <a:latin typeface="+mj-lt"/>
                <a:ea typeface="+mj-ea"/>
                <a:cs typeface="+mj-cs"/>
              </a:rPr>
              <a:t>ServletContext</a:t>
            </a:r>
            <a:endParaRPr lang="es-ES" b="1" dirty="0"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1731964" y="3522076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127500" y="4073172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5090116" y="3587298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3279628" y="2355726"/>
            <a:ext cx="2880320" cy="2592288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39551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4359748" y="271576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433988" y="314781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9015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 rot="16200578">
            <a:off x="2910326" y="2866400"/>
            <a:ext cx="1396206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cliente 1</a:t>
            </a: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 rot="16200578">
            <a:off x="3054347" y="4162550"/>
            <a:ext cx="1396194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cliente 2</a:t>
            </a: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4499992" y="2139702"/>
            <a:ext cx="7127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b="1" dirty="0"/>
              <a:t>Servidor</a:t>
            </a:r>
            <a:endParaRPr lang="es-ES" sz="900" b="1" dirty="0"/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6516216" y="3288055"/>
            <a:ext cx="71275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>
                <a:solidFill>
                  <a:srgbClr val="FF0000"/>
                </a:solidFill>
              </a:rPr>
              <a:t>Atributo de petición</a:t>
            </a:r>
            <a:endParaRPr lang="es-ES" sz="900" dirty="0">
              <a:solidFill>
                <a:srgbClr val="FF0000"/>
              </a:solidFill>
            </a:endParaRPr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5583884" y="2931790"/>
            <a:ext cx="860324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>
            <a:off x="5583884" y="3147814"/>
            <a:ext cx="860324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4" name="Line 70"/>
          <p:cNvSpPr>
            <a:spLocks noChangeShapeType="1"/>
          </p:cNvSpPr>
          <p:nvPr/>
        </p:nvSpPr>
        <p:spPr bwMode="auto">
          <a:xfrm flipV="1">
            <a:off x="5799908" y="3651871"/>
            <a:ext cx="644300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5" name="Line 71"/>
          <p:cNvSpPr>
            <a:spLocks noChangeShapeType="1"/>
          </p:cNvSpPr>
          <p:nvPr/>
        </p:nvSpPr>
        <p:spPr bwMode="auto">
          <a:xfrm flipV="1">
            <a:off x="5727900" y="3867894"/>
            <a:ext cx="788316" cy="573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6" name="45 CuadroTexto"/>
          <p:cNvSpPr txBox="1"/>
          <p:nvPr/>
        </p:nvSpPr>
        <p:spPr>
          <a:xfrm>
            <a:off x="467544" y="3075806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cliente1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467544" y="3493046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cliente 2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6516216" y="3003798"/>
            <a:ext cx="6339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50" name="49 Conector recto de flecha"/>
          <p:cNvCxnSpPr>
            <a:endCxn id="26" idx="1"/>
          </p:cNvCxnSpPr>
          <p:nvPr/>
        </p:nvCxnSpPr>
        <p:spPr>
          <a:xfrm flipV="1">
            <a:off x="1119388" y="2831182"/>
            <a:ext cx="3240360" cy="31663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1" name="50 Conector recto de flecha"/>
          <p:cNvCxnSpPr/>
          <p:nvPr/>
        </p:nvCxnSpPr>
        <p:spPr>
          <a:xfrm flipV="1">
            <a:off x="1119388" y="3165936"/>
            <a:ext cx="3276872" cy="125894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4" name="53 CuadroTexto"/>
          <p:cNvSpPr txBox="1"/>
          <p:nvPr/>
        </p:nvSpPr>
        <p:spPr>
          <a:xfrm>
            <a:off x="1731964" y="3522076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2127500" y="4073172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/>
              <a:t>:</a:t>
            </a:r>
          </a:p>
        </p:txBody>
      </p:sp>
      <p:sp>
        <p:nvSpPr>
          <p:cNvPr id="63" name="Oval 34"/>
          <p:cNvSpPr>
            <a:spLocks noChangeArrowheads="1"/>
          </p:cNvSpPr>
          <p:nvPr/>
        </p:nvSpPr>
        <p:spPr bwMode="auto">
          <a:xfrm>
            <a:off x="4143724" y="37547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548332" y="386789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4622572" y="429994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5090116" y="3587298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:</a:t>
            </a:r>
          </a:p>
        </p:txBody>
      </p:sp>
      <p:cxnSp>
        <p:nvCxnSpPr>
          <p:cNvPr id="52" name="51 Conector recto de flecha"/>
          <p:cNvCxnSpPr/>
          <p:nvPr/>
        </p:nvCxnSpPr>
        <p:spPr>
          <a:xfrm>
            <a:off x="1119388" y="3507854"/>
            <a:ext cx="3384376" cy="504056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3" name="52 Conector recto de flecha"/>
          <p:cNvCxnSpPr/>
          <p:nvPr/>
        </p:nvCxnSpPr>
        <p:spPr>
          <a:xfrm>
            <a:off x="1119388" y="3651870"/>
            <a:ext cx="3456384" cy="720080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5007820" y="357986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72" name="Text Box 62"/>
          <p:cNvSpPr txBox="1">
            <a:spLocks noChangeArrowheads="1"/>
          </p:cNvSpPr>
          <p:nvPr/>
        </p:nvSpPr>
        <p:spPr bwMode="auto">
          <a:xfrm>
            <a:off x="6372200" y="2715766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b="1" dirty="0" err="1"/>
              <a:t>ServletContext</a:t>
            </a:r>
            <a:endParaRPr lang="es-ES" sz="900" b="1" dirty="0"/>
          </a:p>
        </p:txBody>
      </p:sp>
      <p:sp>
        <p:nvSpPr>
          <p:cNvPr id="76" name="75 Llamada rectangular"/>
          <p:cNvSpPr/>
          <p:nvPr/>
        </p:nvSpPr>
        <p:spPr>
          <a:xfrm>
            <a:off x="7740352" y="3075806"/>
            <a:ext cx="1296144" cy="792088"/>
          </a:xfrm>
          <a:prstGeom prst="wedgeRectCallout">
            <a:avLst>
              <a:gd name="adj1" fmla="val -82262"/>
              <a:gd name="adj2" fmla="val -21800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7812360" y="3075806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El objeto </a:t>
            </a:r>
            <a:r>
              <a:rPr lang="es-ES" sz="1000" b="1" dirty="0" err="1"/>
              <a:t>ServletContext</a:t>
            </a:r>
            <a:r>
              <a:rPr lang="es-ES" sz="1000" b="1" dirty="0"/>
              <a:t> es compartido por todos los clientes</a:t>
            </a:r>
          </a:p>
        </p:txBody>
      </p:sp>
    </p:spTree>
    <p:extLst>
      <p:ext uri="{BB962C8B-B14F-4D97-AF65-F5344CB8AC3E}">
        <p14:creationId xmlns:p14="http://schemas.microsoft.com/office/powerpoint/2010/main" val="265085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 debe obtener el objeto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mediante el método </a:t>
            </a:r>
            <a:r>
              <a:rPr lang="es-ES" b="1" dirty="0" err="1">
                <a:latin typeface="+mj-lt"/>
                <a:ea typeface="+mj-ea"/>
                <a:cs typeface="+mj-cs"/>
              </a:rPr>
              <a:t>getServletContext</a:t>
            </a:r>
            <a:r>
              <a:rPr lang="es-ES" b="1" dirty="0">
                <a:latin typeface="+mj-lt"/>
                <a:ea typeface="+mj-ea"/>
                <a:cs typeface="+mj-cs"/>
              </a:rPr>
              <a:t>()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HttpServletRequest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Para establecer y recuperar atributos de </a:t>
            </a:r>
            <a:r>
              <a:rPr lang="es-ES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petición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utilizaremos los métodos </a:t>
            </a:r>
            <a:r>
              <a:rPr lang="es-ES" b="1" dirty="0" err="1">
                <a:latin typeface="+mj-lt"/>
                <a:ea typeface="+mj-ea"/>
                <a:cs typeface="+mj-cs"/>
              </a:rPr>
              <a:t>setAttribute</a:t>
            </a:r>
            <a:r>
              <a:rPr lang="es-ES" b="1" dirty="0">
                <a:latin typeface="+mj-lt"/>
                <a:ea typeface="+mj-ea"/>
                <a:cs typeface="+mj-cs"/>
              </a:rPr>
              <a:t>()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y </a:t>
            </a:r>
            <a:r>
              <a:rPr lang="es-ES" b="1" dirty="0" err="1">
                <a:latin typeface="+mj-lt"/>
                <a:ea typeface="+mj-ea"/>
                <a:cs typeface="+mj-cs"/>
              </a:rPr>
              <a:t>getAttribute</a:t>
            </a:r>
            <a:r>
              <a:rPr lang="es-ES" b="1" dirty="0">
                <a:latin typeface="+mj-lt"/>
                <a:ea typeface="+mj-ea"/>
                <a:cs typeface="+mj-cs"/>
              </a:rPr>
              <a:t>()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331640" y="1842378"/>
            <a:ext cx="6408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//Obtiene el objeto </a:t>
            </a:r>
            <a:r>
              <a:rPr lang="es-ES" sz="1400" dirty="0" err="1"/>
              <a:t>ServletContext</a:t>
            </a:r>
            <a:r>
              <a:rPr lang="es-ES" sz="1400" dirty="0"/>
              <a:t> que es el mismo para todos los usuarios</a:t>
            </a:r>
          </a:p>
          <a:p>
            <a:r>
              <a:rPr lang="es-ES" sz="1400" b="1" dirty="0" err="1"/>
              <a:t>ServletContext</a:t>
            </a:r>
            <a:r>
              <a:rPr lang="es-ES" sz="1400" b="1" dirty="0"/>
              <a:t> </a:t>
            </a:r>
            <a:r>
              <a:rPr lang="es-ES" sz="1400" b="1" dirty="0" err="1"/>
              <a:t>context</a:t>
            </a:r>
            <a:r>
              <a:rPr lang="es-ES" sz="1400" b="1" dirty="0"/>
              <a:t>=</a:t>
            </a:r>
            <a:r>
              <a:rPr lang="es-ES" sz="1400" b="1" dirty="0" err="1"/>
              <a:t>request.getServletContext</a:t>
            </a:r>
            <a:r>
              <a:rPr lang="es-ES" sz="1400" b="1" dirty="0"/>
              <a:t>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Control de atributos de aplicación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latin typeface="+mj-lt"/>
                <a:ea typeface="+mj-ea"/>
                <a:cs typeface="+mj-cs"/>
              </a:rPr>
              <a:t>No hay un </a:t>
            </a:r>
            <a:r>
              <a:rPr lang="es-ES" b="1" dirty="0" err="1">
                <a:latin typeface="+mj-lt"/>
                <a:ea typeface="+mj-ea"/>
                <a:cs typeface="+mj-cs"/>
              </a:rPr>
              <a:t>timeout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El objeto Servlet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Context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se destruye al detener la aplicación.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O existirá hasta que se apague el servidor. Para q no se pierda si se apaga el servidor, eso se configura de otra manera. 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Eliminar atributos de aplicación: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b="1" dirty="0">
                <a:latin typeface="+mj-lt"/>
                <a:ea typeface="+mj-ea"/>
                <a:cs typeface="+mj-cs"/>
              </a:rPr>
              <a:t>método </a:t>
            </a:r>
            <a:r>
              <a:rPr lang="es-ES" b="1" dirty="0" err="1">
                <a:latin typeface="+mj-lt"/>
                <a:ea typeface="+mj-ea"/>
                <a:cs typeface="+mj-cs"/>
              </a:rPr>
              <a:t>removeAttribute</a:t>
            </a:r>
            <a:r>
              <a:rPr lang="es-ES" b="1" dirty="0">
                <a:latin typeface="+mj-lt"/>
                <a:ea typeface="+mj-ea"/>
                <a:cs typeface="+mj-cs"/>
              </a:rPr>
              <a:t>(</a:t>
            </a:r>
            <a:r>
              <a:rPr lang="es-ES" b="1" dirty="0" err="1">
                <a:latin typeface="+mj-lt"/>
                <a:ea typeface="+mj-ea"/>
                <a:cs typeface="+mj-cs"/>
              </a:rPr>
              <a:t>String</a:t>
            </a:r>
            <a:r>
              <a:rPr lang="es-ES" b="1" dirty="0">
                <a:latin typeface="+mj-lt"/>
                <a:ea typeface="+mj-ea"/>
                <a:cs typeface="+mj-cs"/>
              </a:rPr>
              <a:t> nombre) de </a:t>
            </a:r>
            <a:r>
              <a:rPr lang="es-ES" b="1" dirty="0" err="1">
                <a:latin typeface="+mj-lt"/>
                <a:ea typeface="+mj-ea"/>
                <a:cs typeface="+mj-cs"/>
              </a:rPr>
              <a:t>HttpSession</a:t>
            </a:r>
            <a:endParaRPr lang="es-ES" b="1" dirty="0"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Ejercicio_16_megusta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Acceder al ordenador del profe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r>
              <a:rPr lang="es-ES" dirty="0">
                <a:hlinkClick r:id="rId2"/>
              </a:rPr>
              <a:t>http://192.168.1.93:8080/16_megusta/Contador</a:t>
            </a:r>
            <a:endParaRPr lang="es-ES" dirty="0"/>
          </a:p>
          <a:p>
            <a:pPr marL="285750" lvl="0" indent="-2857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Similar q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ej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14, pero con atributos de aplicación (cuantos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like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entre todos) en vez de atributos de sesión(veces entra un usuario).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b="1" i="0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854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339502"/>
            <a:ext cx="835292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En mostrar </a:t>
            </a:r>
            <a:r>
              <a:rPr lang="es-ES" b="1" dirty="0" err="1">
                <a:solidFill>
                  <a:schemeClr val="accent1"/>
                </a:solidFill>
              </a:rPr>
              <a:t>jsp</a:t>
            </a:r>
            <a:r>
              <a:rPr lang="es-ES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s-ES" sz="1400" dirty="0"/>
              <a:t>&lt;!-- Recuperar el Dato --&gt;</a:t>
            </a:r>
          </a:p>
          <a:p>
            <a:pPr lvl="1"/>
            <a:r>
              <a:rPr lang="es-ES" sz="1400" dirty="0"/>
              <a:t>&lt;!-- pregunta con operador ternario si el atributo existe. Si es </a:t>
            </a:r>
            <a:r>
              <a:rPr lang="es-ES" sz="1400" dirty="0" err="1"/>
              <a:t>null</a:t>
            </a:r>
            <a:r>
              <a:rPr lang="es-ES" sz="1400" dirty="0"/>
              <a:t>, devuelve el 0 --&gt;</a:t>
            </a:r>
          </a:p>
          <a:p>
            <a:pPr lvl="1"/>
            <a:r>
              <a:rPr lang="es-ES" sz="1400" dirty="0"/>
              <a:t>&lt;%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cont</a:t>
            </a:r>
            <a:r>
              <a:rPr lang="es-ES" sz="1400" dirty="0"/>
              <a:t>=</a:t>
            </a:r>
            <a:r>
              <a:rPr lang="es-ES" sz="1400" b="1" dirty="0" err="1"/>
              <a:t>application.getAttribute</a:t>
            </a:r>
            <a:r>
              <a:rPr lang="es-ES" sz="1400" dirty="0"/>
              <a:t>("contador")!=</a:t>
            </a:r>
            <a:r>
              <a:rPr lang="es-ES" sz="1400" dirty="0" err="1"/>
              <a:t>null</a:t>
            </a:r>
            <a:r>
              <a:rPr lang="es-ES" sz="1400" dirty="0"/>
              <a:t>?(</a:t>
            </a:r>
            <a:r>
              <a:rPr lang="es-ES" sz="1400" dirty="0" err="1"/>
              <a:t>Integer</a:t>
            </a:r>
            <a:r>
              <a:rPr lang="es-ES" sz="1400" dirty="0"/>
              <a:t>)</a:t>
            </a:r>
            <a:r>
              <a:rPr lang="es-ES" sz="1400" dirty="0" err="1"/>
              <a:t>application.getAttribute</a:t>
            </a:r>
            <a:r>
              <a:rPr lang="es-ES" sz="1400" dirty="0"/>
              <a:t>("contador"):0; %&gt;</a:t>
            </a:r>
          </a:p>
          <a:p>
            <a:pPr lvl="1"/>
            <a:endParaRPr lang="es-ES" sz="1400" dirty="0"/>
          </a:p>
          <a:p>
            <a:pPr lvl="1"/>
            <a:r>
              <a:rPr lang="es-ES" sz="1400" dirty="0"/>
              <a:t>&lt;!-- o sin operador ternario--&gt;</a:t>
            </a:r>
          </a:p>
          <a:p>
            <a:pPr lvl="2"/>
            <a:r>
              <a:rPr lang="es-ES" sz="1400" dirty="0"/>
              <a:t>&lt;%</a:t>
            </a:r>
            <a:r>
              <a:rPr lang="es-ES" sz="1400" dirty="0" err="1"/>
              <a:t>int</a:t>
            </a:r>
            <a:r>
              <a:rPr lang="es-ES" sz="1400" dirty="0"/>
              <a:t> </a:t>
            </a:r>
            <a:r>
              <a:rPr lang="es-ES" sz="1400" dirty="0" err="1"/>
              <a:t>cont</a:t>
            </a:r>
            <a:r>
              <a:rPr lang="es-ES" sz="1400" dirty="0"/>
              <a:t>=0;</a:t>
            </a:r>
          </a:p>
          <a:p>
            <a:pPr lvl="2"/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application.getAttribute</a:t>
            </a:r>
            <a:r>
              <a:rPr lang="es-ES" sz="1400" dirty="0"/>
              <a:t>("contador")!=</a:t>
            </a:r>
            <a:r>
              <a:rPr lang="es-ES" sz="1400" dirty="0" err="1"/>
              <a:t>null</a:t>
            </a:r>
            <a:r>
              <a:rPr lang="es-ES" sz="1400" dirty="0"/>
              <a:t>){</a:t>
            </a:r>
          </a:p>
          <a:p>
            <a:pPr lvl="2"/>
            <a:r>
              <a:rPr lang="es-ES" sz="1400" dirty="0" err="1"/>
              <a:t>cont</a:t>
            </a:r>
            <a:r>
              <a:rPr lang="es-ES" sz="1400" dirty="0"/>
              <a:t>=(</a:t>
            </a:r>
            <a:r>
              <a:rPr lang="es-ES" sz="1400" dirty="0" err="1"/>
              <a:t>Integer</a:t>
            </a:r>
            <a:r>
              <a:rPr lang="es-ES" sz="1400" dirty="0"/>
              <a:t>)</a:t>
            </a:r>
            <a:r>
              <a:rPr lang="es-ES" sz="1400" dirty="0" err="1"/>
              <a:t>application.getAttribute</a:t>
            </a:r>
            <a:r>
              <a:rPr lang="es-ES" sz="1400" dirty="0"/>
              <a:t>("contador"); </a:t>
            </a:r>
          </a:p>
          <a:p>
            <a:pPr lvl="2"/>
            <a:r>
              <a:rPr lang="es-ES" sz="1400" dirty="0"/>
              <a:t>}%&gt;</a:t>
            </a:r>
          </a:p>
        </p:txBody>
      </p:sp>
    </p:spTree>
    <p:extLst>
      <p:ext uri="{BB962C8B-B14F-4D97-AF65-F5344CB8AC3E}">
        <p14:creationId xmlns:p14="http://schemas.microsoft.com/office/powerpoint/2010/main" val="84925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339502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En inicio.html</a:t>
            </a:r>
          </a:p>
          <a:p>
            <a:pPr lvl="1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&lt;--Para que no guarde en caché la información de la web. Evita que sean cacheadas. Poner en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servlets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también--&gt;</a:t>
            </a:r>
          </a:p>
          <a:p>
            <a:pPr lvl="1"/>
            <a:r>
              <a:rPr lang="es-ES" sz="1400" dirty="0"/>
              <a:t>&lt;meta http-</a:t>
            </a:r>
            <a:r>
              <a:rPr lang="es-ES" sz="1400" dirty="0" err="1"/>
              <a:t>equiv</a:t>
            </a:r>
            <a:r>
              <a:rPr lang="es-ES" sz="1400" dirty="0"/>
              <a:t>=</a:t>
            </a:r>
            <a:r>
              <a:rPr lang="es-ES" sz="1400" i="1" dirty="0"/>
              <a:t>"cache-control" </a:t>
            </a:r>
            <a:r>
              <a:rPr lang="es-ES" sz="1400" i="1" dirty="0" err="1"/>
              <a:t>content</a:t>
            </a:r>
            <a:r>
              <a:rPr lang="es-ES" sz="1400" i="1" dirty="0"/>
              <a:t>="</a:t>
            </a:r>
            <a:r>
              <a:rPr lang="es-ES" sz="1400" i="1" dirty="0" err="1"/>
              <a:t>max-age</a:t>
            </a:r>
            <a:r>
              <a:rPr lang="es-ES" sz="1400" i="1" dirty="0"/>
              <a:t>=0" /&gt;</a:t>
            </a:r>
          </a:p>
          <a:p>
            <a:pPr lvl="1"/>
            <a:r>
              <a:rPr lang="es-ES" sz="1400" dirty="0"/>
              <a:t>&lt;meta http-</a:t>
            </a:r>
            <a:r>
              <a:rPr lang="es-ES" sz="1400" dirty="0" err="1"/>
              <a:t>equiv</a:t>
            </a:r>
            <a:r>
              <a:rPr lang="es-ES" sz="1400" dirty="0"/>
              <a:t>=</a:t>
            </a:r>
            <a:r>
              <a:rPr lang="es-ES" sz="1400" i="1" dirty="0"/>
              <a:t>"cache-control" </a:t>
            </a:r>
            <a:r>
              <a:rPr lang="es-ES" sz="1400" i="1" dirty="0" err="1"/>
              <a:t>content</a:t>
            </a:r>
            <a:r>
              <a:rPr lang="es-ES" sz="1400" i="1" dirty="0"/>
              <a:t>="no-cache" /&gt;</a:t>
            </a:r>
          </a:p>
          <a:p>
            <a:pPr lvl="1"/>
            <a:r>
              <a:rPr lang="es-ES" sz="1400" dirty="0"/>
              <a:t>&lt;meta http-</a:t>
            </a:r>
            <a:r>
              <a:rPr lang="es-ES" sz="1400" dirty="0" err="1"/>
              <a:t>equiv</a:t>
            </a:r>
            <a:r>
              <a:rPr lang="es-ES" sz="1400" dirty="0"/>
              <a:t>=</a:t>
            </a:r>
            <a:r>
              <a:rPr lang="es-ES" sz="1400" i="1" dirty="0"/>
              <a:t>"expires" </a:t>
            </a:r>
            <a:r>
              <a:rPr lang="es-ES" sz="1400" i="1" dirty="0" err="1"/>
              <a:t>content</a:t>
            </a:r>
            <a:r>
              <a:rPr lang="es-ES" sz="1400" i="1" dirty="0"/>
              <a:t>="0" /&gt;</a:t>
            </a:r>
          </a:p>
          <a:p>
            <a:pPr lvl="1"/>
            <a:r>
              <a:rPr lang="es-ES" sz="1400" dirty="0"/>
              <a:t>&lt;meta http-</a:t>
            </a:r>
            <a:r>
              <a:rPr lang="es-ES" sz="1400" dirty="0" err="1"/>
              <a:t>equiv</a:t>
            </a:r>
            <a:r>
              <a:rPr lang="es-ES" sz="1400" dirty="0"/>
              <a:t>=</a:t>
            </a:r>
            <a:r>
              <a:rPr lang="es-ES" sz="1400" i="1" dirty="0"/>
              <a:t>"expires" </a:t>
            </a:r>
            <a:r>
              <a:rPr lang="es-ES" sz="1400" i="1" dirty="0" err="1"/>
              <a:t>content</a:t>
            </a:r>
            <a:r>
              <a:rPr lang="es-ES" sz="1400" i="1" dirty="0"/>
              <a:t>="</a:t>
            </a:r>
            <a:r>
              <a:rPr lang="es-ES" sz="1400" i="1" dirty="0" err="1"/>
              <a:t>Tue</a:t>
            </a:r>
            <a:r>
              <a:rPr lang="es-ES" sz="1400" i="1" dirty="0"/>
              <a:t>, 01 </a:t>
            </a:r>
            <a:r>
              <a:rPr lang="es-ES" sz="1400" i="1" dirty="0" err="1"/>
              <a:t>Jan</a:t>
            </a:r>
            <a:r>
              <a:rPr lang="es-ES" sz="1400" i="1" dirty="0"/>
              <a:t> 1980 1:00:00 GMT" /&gt;</a:t>
            </a:r>
          </a:p>
          <a:p>
            <a:pPr lvl="1"/>
            <a:r>
              <a:rPr lang="es-ES" sz="1400" dirty="0"/>
              <a:t>&lt;meta http-</a:t>
            </a:r>
            <a:r>
              <a:rPr lang="es-ES" sz="1400" dirty="0" err="1"/>
              <a:t>equiv</a:t>
            </a:r>
            <a:r>
              <a:rPr lang="es-ES" sz="1400" dirty="0"/>
              <a:t>=</a:t>
            </a:r>
            <a:r>
              <a:rPr lang="es-ES" sz="1400" i="1" dirty="0"/>
              <a:t>"</a:t>
            </a:r>
            <a:r>
              <a:rPr lang="es-ES" sz="1400" i="1" dirty="0" err="1"/>
              <a:t>pragma</a:t>
            </a:r>
            <a:r>
              <a:rPr lang="es-ES" sz="1400" i="1" dirty="0"/>
              <a:t>" </a:t>
            </a:r>
            <a:r>
              <a:rPr lang="es-ES" sz="1400" i="1" dirty="0" err="1"/>
              <a:t>content</a:t>
            </a:r>
            <a:r>
              <a:rPr lang="es-ES" sz="1400" i="1" dirty="0"/>
              <a:t>="no-cache" /&gt;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210474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10543</TotalTime>
  <Words>436</Words>
  <Application>Microsoft Office PowerPoint</Application>
  <PresentationFormat>Presentación en pantalla (16:9)</PresentationFormat>
  <Paragraphs>60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3. Atributos de aplicación Atributos: datos que guarda en memoria el servlet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119</cp:revision>
  <dcterms:created xsi:type="dcterms:W3CDTF">2016-05-07T10:27:15Z</dcterms:created>
  <dcterms:modified xsi:type="dcterms:W3CDTF">2019-06-27T16:30:15Z</dcterms:modified>
</cp:coreProperties>
</file>