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Armesto" userId="812492d6c5f8eb00" providerId="LiveId" clId="{95CC1962-5557-4FFE-9AED-C64FDBB35F89}"/>
    <pc:docChg chg="modSld">
      <pc:chgData name="Vanessa Armesto" userId="812492d6c5f8eb00" providerId="LiveId" clId="{95CC1962-5557-4FFE-9AED-C64FDBB35F89}" dt="2019-06-18T21:31:44.401" v="38" actId="113"/>
      <pc:docMkLst>
        <pc:docMk/>
      </pc:docMkLst>
      <pc:sldChg chg="modSp">
        <pc:chgData name="Vanessa Armesto" userId="812492d6c5f8eb00" providerId="LiveId" clId="{95CC1962-5557-4FFE-9AED-C64FDBB35F89}" dt="2019-06-18T21:31:44.401" v="38" actId="113"/>
        <pc:sldMkLst>
          <pc:docMk/>
          <pc:sldMk cId="0" sldId="259"/>
        </pc:sldMkLst>
        <pc:spChg chg="mod">
          <ac:chgData name="Vanessa Armesto" userId="812492d6c5f8eb00" providerId="LiveId" clId="{95CC1962-5557-4FFE-9AED-C64FDBB35F89}" dt="2019-06-18T21:31:44.401" v="38" actId="113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4.Cookies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20891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Sacando el valor de la cookie:</a:t>
            </a:r>
          </a:p>
          <a:p>
            <a:pPr lvl="1"/>
            <a:r>
              <a:rPr lang="es-ES" sz="1200" dirty="0"/>
              <a:t>Cookie[] cookies=</a:t>
            </a:r>
            <a:r>
              <a:rPr lang="es-ES" sz="1200" dirty="0" err="1"/>
              <a:t>request.getCookies</a:t>
            </a:r>
            <a:r>
              <a:rPr lang="es-ES" sz="1200" dirty="0"/>
              <a:t>();</a:t>
            </a:r>
          </a:p>
          <a:p>
            <a:pPr lvl="1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//evitar q el servidor reenvíe a formulario a pesar de haber ido a bienvenida (cosas del Tomcat)</a:t>
            </a:r>
          </a:p>
          <a:p>
            <a:pPr lvl="1"/>
            <a:r>
              <a:rPr lang="es-ES" sz="1200" dirty="0" err="1"/>
              <a:t>boolean</a:t>
            </a:r>
            <a:r>
              <a:rPr lang="es-ES" sz="1200" dirty="0"/>
              <a:t> encontrada=false;</a:t>
            </a:r>
          </a:p>
          <a:p>
            <a:pPr lvl="1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//evitar recorrer un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aray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vacio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NullPointerException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s-ES" sz="1200" dirty="0" err="1"/>
              <a:t>if</a:t>
            </a:r>
            <a:r>
              <a:rPr lang="es-ES" sz="1200" dirty="0"/>
              <a:t>(cookies!=</a:t>
            </a:r>
            <a:r>
              <a:rPr lang="es-ES" sz="1200" dirty="0" err="1"/>
              <a:t>null</a:t>
            </a:r>
            <a:r>
              <a:rPr lang="es-ES" sz="1200" dirty="0"/>
              <a:t>) {</a:t>
            </a:r>
          </a:p>
          <a:p>
            <a:pPr lvl="2"/>
            <a:r>
              <a:rPr lang="es-ES" sz="1200" dirty="0" err="1"/>
              <a:t>for</a:t>
            </a:r>
            <a:r>
              <a:rPr lang="es-ES" sz="1200" dirty="0"/>
              <a:t>(Cookie </a:t>
            </a:r>
            <a:r>
              <a:rPr lang="es-ES" sz="1200" dirty="0" err="1"/>
              <a:t>ck:cookies</a:t>
            </a:r>
            <a:r>
              <a:rPr lang="es-ES" sz="1200" dirty="0"/>
              <a:t>){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//recorrer las cookies en busca de la cookie credenciales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//si existe ir a bienvenida. Si no existe a formulario</a:t>
            </a:r>
          </a:p>
          <a:p>
            <a:pPr lvl="2"/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ck.getName</a:t>
            </a:r>
            <a:r>
              <a:rPr lang="es-ES" sz="1200" dirty="0"/>
              <a:t>().</a:t>
            </a:r>
            <a:r>
              <a:rPr lang="es-ES" sz="1200" dirty="0" err="1"/>
              <a:t>equals</a:t>
            </a:r>
            <a:r>
              <a:rPr lang="es-ES" sz="1200" dirty="0"/>
              <a:t>("credenciales")){</a:t>
            </a:r>
          </a:p>
          <a:p>
            <a:pPr lvl="2"/>
            <a:r>
              <a:rPr lang="es-ES" sz="1200" dirty="0"/>
              <a:t>encontrada=true;</a:t>
            </a:r>
          </a:p>
          <a:p>
            <a:pPr lvl="2"/>
            <a:r>
              <a:rPr lang="es-ES" sz="1200" dirty="0" err="1"/>
              <a:t>String</a:t>
            </a:r>
            <a:r>
              <a:rPr lang="es-ES" sz="1200" dirty="0"/>
              <a:t> valor=</a:t>
            </a:r>
            <a:r>
              <a:rPr lang="es-ES" sz="1200" dirty="0" err="1"/>
              <a:t>ck.getValue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//recoger el valor de la cookie</a:t>
            </a:r>
          </a:p>
          <a:p>
            <a:pPr lvl="2"/>
            <a:r>
              <a:rPr lang="es-ES" sz="1200" dirty="0"/>
              <a:t>//convertirlo en un </a:t>
            </a:r>
            <a:r>
              <a:rPr lang="es-ES" sz="1200" dirty="0" err="1"/>
              <a:t>array</a:t>
            </a:r>
            <a:endParaRPr lang="es-ES" sz="1200" dirty="0"/>
          </a:p>
          <a:p>
            <a:pPr lvl="2"/>
            <a:r>
              <a:rPr lang="es-ES" sz="1200" dirty="0"/>
              <a:t>//extraer nombre del usuario para formar la ficha</a:t>
            </a:r>
          </a:p>
          <a:p>
            <a:pPr lvl="2"/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user</a:t>
            </a:r>
            <a:r>
              <a:rPr lang="es-ES" sz="1200" dirty="0"/>
              <a:t>=</a:t>
            </a:r>
            <a:r>
              <a:rPr lang="es-ES" sz="1200" dirty="0" err="1"/>
              <a:t>valor.split</a:t>
            </a:r>
            <a:r>
              <a:rPr lang="es-ES" sz="1200" dirty="0"/>
              <a:t>("[|]")[0];</a:t>
            </a:r>
          </a:p>
          <a:p>
            <a:pPr lvl="2"/>
            <a:r>
              <a:rPr lang="es-ES" sz="1200" dirty="0"/>
              <a:t>Ficha f=new Ficha(user,19,"myuser@gmail.com");</a:t>
            </a:r>
          </a:p>
          <a:p>
            <a:pPr lvl="2"/>
            <a:r>
              <a:rPr lang="es-ES" sz="1200" dirty="0"/>
              <a:t>        </a:t>
            </a:r>
            <a:r>
              <a:rPr lang="es-ES" sz="1200" dirty="0" err="1"/>
              <a:t>request.setAttribute</a:t>
            </a:r>
            <a:r>
              <a:rPr lang="es-ES" sz="1200" dirty="0"/>
              <a:t>("</a:t>
            </a:r>
            <a:r>
              <a:rPr lang="es-ES" sz="1200" dirty="0" err="1"/>
              <a:t>laficha</a:t>
            </a:r>
            <a:r>
              <a:rPr lang="es-ES" sz="1200" dirty="0"/>
              <a:t>", f);</a:t>
            </a:r>
          </a:p>
          <a:p>
            <a:pPr lvl="2"/>
            <a:r>
              <a:rPr lang="es-ES" sz="1200" dirty="0"/>
              <a:t>//faltaría comprobar que el contenido es el adecuado</a:t>
            </a:r>
          </a:p>
          <a:p>
            <a:pPr lvl="2"/>
            <a:r>
              <a:rPr lang="es-ES" sz="1200" dirty="0" err="1"/>
              <a:t>request.getRequestDispatcher</a:t>
            </a:r>
            <a:r>
              <a:rPr lang="es-ES" sz="1200" dirty="0"/>
              <a:t>("</a:t>
            </a:r>
            <a:r>
              <a:rPr lang="es-ES" sz="1200" dirty="0" err="1"/>
              <a:t>bienvenida.jsp</a:t>
            </a:r>
            <a:r>
              <a:rPr lang="es-ES" sz="1200" dirty="0"/>
              <a:t>").forward(</a:t>
            </a:r>
            <a:r>
              <a:rPr lang="es-ES" sz="1200" dirty="0" err="1"/>
              <a:t>request</a:t>
            </a:r>
            <a:r>
              <a:rPr lang="es-ES" sz="1200" dirty="0"/>
              <a:t>, response);</a:t>
            </a:r>
          </a:p>
          <a:p>
            <a:pPr lvl="2"/>
            <a:r>
              <a:rPr lang="es-ES" sz="1200" dirty="0"/>
              <a:t>}</a:t>
            </a:r>
          </a:p>
          <a:p>
            <a:pPr lvl="1"/>
            <a:r>
              <a:rPr lang="es-ES" sz="1200" dirty="0"/>
              <a:t>}</a:t>
            </a:r>
          </a:p>
          <a:p>
            <a:pPr lvl="1"/>
            <a:r>
              <a:rPr lang="es-ES" sz="1200" dirty="0"/>
              <a:t>}</a:t>
            </a:r>
          </a:p>
          <a:p>
            <a:pPr lvl="1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//por si hay cookies y ninguna es credenciales</a:t>
            </a:r>
          </a:p>
          <a:p>
            <a:pPr lvl="1"/>
            <a:r>
              <a:rPr lang="es-ES" sz="1200" dirty="0" err="1"/>
              <a:t>if</a:t>
            </a:r>
            <a:r>
              <a:rPr lang="es-ES" sz="1200" dirty="0"/>
              <a:t>(!encontrada) {</a:t>
            </a:r>
          </a:p>
          <a:p>
            <a:pPr lvl="1"/>
            <a:r>
              <a:rPr lang="es-ES" sz="1200" dirty="0" err="1"/>
              <a:t>request.getRequestDispatcher</a:t>
            </a:r>
            <a:r>
              <a:rPr lang="es-ES" sz="1200" dirty="0"/>
              <a:t>("formulario.html").forward(</a:t>
            </a:r>
            <a:r>
              <a:rPr lang="es-ES" sz="1200" dirty="0" err="1"/>
              <a:t>request</a:t>
            </a:r>
            <a:r>
              <a:rPr lang="es-ES" sz="1200" dirty="0"/>
              <a:t>, response);</a:t>
            </a:r>
          </a:p>
          <a:p>
            <a:pPr lvl="1"/>
            <a:r>
              <a:rPr lang="es-ES" sz="1200" dirty="0"/>
              <a:t>}</a:t>
            </a:r>
          </a:p>
          <a:p>
            <a:pPr lvl="1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5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2355" y="411510"/>
            <a:ext cx="7432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web.xml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inicial como bienvenida</a:t>
            </a:r>
          </a:p>
          <a:p>
            <a:pPr lvl="1"/>
            <a:r>
              <a:rPr lang="es-ES" dirty="0"/>
              <a:t>&lt;</a:t>
            </a:r>
            <a:r>
              <a:rPr lang="es-ES" b="1" dirty="0" err="1"/>
              <a:t>welcome</a:t>
            </a:r>
            <a:r>
              <a:rPr lang="es-ES" b="1" dirty="0"/>
              <a:t>-file&gt;Inicial&lt;/</a:t>
            </a:r>
            <a:r>
              <a:rPr lang="es-ES" b="1" dirty="0" err="1"/>
              <a:t>welcome</a:t>
            </a:r>
            <a:r>
              <a:rPr lang="es-ES" b="1" dirty="0"/>
              <a:t>-file&gt;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8660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Borrar cookies en texto del ordenador con el administrador de carpetas. Complejo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El fichero se llama como el servidor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 el navegador Firefox: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Desarrollador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consolawebalcenamiento</a:t>
            </a:r>
            <a:endParaRPr lang="es-E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opciones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privacidadseguridadadministrar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También 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explorer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googlgeChrome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Herramientasmas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herramientas para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desarrolladoresapplication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6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627534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Desconectar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Borrar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cookie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enlace a cliente para que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ejecute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Bienvenida.jsp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400" dirty="0"/>
              <a:t>	&lt;p&gt;&lt;a </a:t>
            </a:r>
            <a:r>
              <a:rPr lang="pt-BR" sz="1400" dirty="0" err="1"/>
              <a:t>href</a:t>
            </a:r>
            <a:r>
              <a:rPr lang="pt-BR" sz="1400" dirty="0"/>
              <a:t>="</a:t>
            </a:r>
            <a:r>
              <a:rPr lang="pt-BR" sz="1400" dirty="0" err="1"/>
              <a:t>EliminarCookie</a:t>
            </a:r>
            <a:r>
              <a:rPr lang="pt-BR" sz="1400" dirty="0"/>
              <a:t>"&gt;No recordar-</a:t>
            </a:r>
            <a:r>
              <a:rPr lang="pt-BR" sz="1400" dirty="0" err="1"/>
              <a:t>Deconectar</a:t>
            </a:r>
            <a:r>
              <a:rPr lang="pt-BR" sz="1400" dirty="0"/>
              <a:t>&lt;/a&gt;&lt;/p&gt;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un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Eliminar Cookie: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reconstruirla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añadirle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tiempo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vida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negativo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eliminará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lvl="2"/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r>
              <a:rPr lang="es-ES" sz="1400" dirty="0"/>
              <a:t>(</a:t>
            </a:r>
            <a:r>
              <a:rPr lang="es-ES" sz="1400" dirty="0" err="1"/>
              <a:t>HttpServletRequest</a:t>
            </a:r>
            <a:r>
              <a:rPr lang="es-ES" sz="1400" dirty="0"/>
              <a:t> </a:t>
            </a:r>
            <a:r>
              <a:rPr lang="es-ES" sz="1400" dirty="0" err="1"/>
              <a:t>request</a:t>
            </a:r>
            <a:r>
              <a:rPr lang="es-ES" sz="1400" dirty="0"/>
              <a:t>, </a:t>
            </a:r>
            <a:r>
              <a:rPr lang="es-ES" sz="1400" dirty="0" err="1"/>
              <a:t>HttpServletResponse</a:t>
            </a:r>
            <a:r>
              <a:rPr lang="es-ES" sz="1400" dirty="0"/>
              <a:t> response) </a:t>
            </a:r>
            <a:r>
              <a:rPr lang="es-ES" sz="1400" dirty="0" err="1"/>
              <a:t>throws</a:t>
            </a:r>
            <a:r>
              <a:rPr lang="es-ES" sz="1400" dirty="0"/>
              <a:t> </a:t>
            </a:r>
            <a:r>
              <a:rPr lang="es-ES" sz="1400" dirty="0" err="1"/>
              <a:t>ServletException</a:t>
            </a:r>
            <a:r>
              <a:rPr lang="es-ES" sz="1400" dirty="0"/>
              <a:t>, </a:t>
            </a:r>
            <a:r>
              <a:rPr lang="es-ES" sz="1400" dirty="0" err="1"/>
              <a:t>IOException</a:t>
            </a:r>
            <a:r>
              <a:rPr lang="es-ES" sz="1400" dirty="0"/>
              <a:t> {</a:t>
            </a:r>
          </a:p>
          <a:p>
            <a:pPr lvl="3"/>
            <a:r>
              <a:rPr lang="es-ES" sz="1400" dirty="0"/>
              <a:t>Cookie </a:t>
            </a:r>
            <a:r>
              <a:rPr lang="es-ES" sz="1400" dirty="0" err="1"/>
              <a:t>ck</a:t>
            </a:r>
            <a:r>
              <a:rPr lang="es-ES" sz="1400" dirty="0"/>
              <a:t>=new Cookie("credenciales","");</a:t>
            </a:r>
          </a:p>
          <a:p>
            <a:pPr lvl="3"/>
            <a:r>
              <a:rPr lang="es-ES" sz="1400" b="1" dirty="0" err="1"/>
              <a:t>ck.setMaxAge</a:t>
            </a:r>
            <a:r>
              <a:rPr lang="es-ES" sz="1400" b="1" dirty="0"/>
              <a:t>(0</a:t>
            </a:r>
            <a:r>
              <a:rPr lang="es-ES" sz="1400" dirty="0"/>
              <a:t>);</a:t>
            </a:r>
          </a:p>
          <a:p>
            <a:pPr lvl="3"/>
            <a:r>
              <a:rPr lang="es-ES" sz="1400" b="1" dirty="0" err="1"/>
              <a:t>response.addCookie</a:t>
            </a:r>
            <a:r>
              <a:rPr lang="es-ES" sz="1400" b="1" dirty="0"/>
              <a:t>(</a:t>
            </a:r>
            <a:r>
              <a:rPr lang="es-ES" sz="1400" b="1" dirty="0" err="1"/>
              <a:t>ck</a:t>
            </a:r>
            <a:r>
              <a:rPr lang="es-ES" sz="1400" b="1" dirty="0"/>
              <a:t>);</a:t>
            </a:r>
          </a:p>
          <a:p>
            <a:pPr lvl="3"/>
            <a:r>
              <a:rPr lang="es-ES" sz="1400" dirty="0" err="1"/>
              <a:t>request.getRequestDispatcher</a:t>
            </a:r>
            <a:r>
              <a:rPr lang="es-ES" sz="1400" dirty="0"/>
              <a:t>("formulario.html").forward(</a:t>
            </a:r>
            <a:r>
              <a:rPr lang="es-ES" sz="1400" dirty="0" err="1"/>
              <a:t>request</a:t>
            </a:r>
            <a:r>
              <a:rPr lang="es-ES" sz="1400" dirty="0"/>
              <a:t>, response);</a:t>
            </a:r>
          </a:p>
          <a:p>
            <a:pPr lvl="2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00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005575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Firefox: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dirección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navegador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poner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about:config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Modificar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las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siguientes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browser.cache.disk.capacity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ponerlo a 0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browser.cache.disk.enable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ponerlo en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disable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s-ES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browser.cache.memory.capacity</a:t>
            </a:r>
            <a:r>
              <a:rPr lang="es-ES" dirty="0" smtClean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ponerlo 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browser.cache.memory.enable</a:t>
            </a:r>
            <a:r>
              <a:rPr lang="es-ES" dirty="0" smtClean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ponerlo en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disable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Desconfigurar</a:t>
            </a:r>
            <a:r>
              <a:rPr lang="es-ES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cookies en el navegador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7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Datos </a:t>
            </a:r>
            <a:r>
              <a:rPr lang="es-ES" sz="2000" b="1" dirty="0">
                <a:latin typeface="+mj-lt"/>
                <a:ea typeface="+mj-ea"/>
                <a:cs typeface="+mj-cs"/>
              </a:rPr>
              <a:t>almacenados en el disco duro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del cliente. Ahorra espacio en el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Solo admite </a:t>
            </a:r>
            <a:r>
              <a:rPr lang="es-ES" sz="2000" b="1" dirty="0">
                <a:latin typeface="+mj-lt"/>
                <a:ea typeface="+mj-ea"/>
                <a:cs typeface="+mj-cs"/>
              </a:rPr>
              <a:t>cadenas de caracteres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no se puede guardar cualquier cosa. Se guardan físicamente en archivos .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txt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tiene nombre, valor de la variable cookie, fecha creación, propietario. El navegador busca en las cookies las q son de esa aplicación y se las manda a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 tiempo de vida es limitado. Pueden sr años, pero es limitado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manejan a través de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javax.servlet.http.Cookie</a:t>
            </a:r>
            <a:endParaRPr lang="es-ES" sz="2000" b="1" dirty="0"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 </a:t>
            </a:r>
            <a:r>
              <a:rPr lang="es-ES" b="1" dirty="0">
                <a:latin typeface="+mj-lt"/>
                <a:ea typeface="+mj-ea"/>
                <a:cs typeface="+mj-cs"/>
              </a:rPr>
              <a:t>cookie es creada por el servidor y enviada al cliente en la cabecera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la respuesta.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 posteriores conexiones, el cliente envía de nuevo la cookie al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4208188" y="2355726"/>
            <a:ext cx="2596060" cy="2520280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45994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856260" y="278777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55458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5" name="34 Forma libre"/>
          <p:cNvSpPr/>
          <p:nvPr/>
        </p:nvSpPr>
        <p:spPr>
          <a:xfrm>
            <a:off x="1903932" y="2787774"/>
            <a:ext cx="2933036" cy="317157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orma libre"/>
          <p:cNvSpPr/>
          <p:nvPr/>
        </p:nvSpPr>
        <p:spPr>
          <a:xfrm>
            <a:off x="1917046" y="3008870"/>
            <a:ext cx="2910016" cy="354968"/>
          </a:xfrm>
          <a:custGeom>
            <a:avLst/>
            <a:gdLst>
              <a:gd name="connsiteX0" fmla="*/ 2910016 w 2910016"/>
              <a:gd name="connsiteY0" fmla="*/ 0 h 452052"/>
              <a:gd name="connsiteX1" fmla="*/ 1872049 w 2910016"/>
              <a:gd name="connsiteY1" fmla="*/ 413952 h 452052"/>
              <a:gd name="connsiteX2" fmla="*/ 0 w 2910016"/>
              <a:gd name="connsiteY2" fmla="*/ 228600 h 4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016" h="452052">
                <a:moveTo>
                  <a:pt x="2910016" y="0"/>
                </a:moveTo>
                <a:cubicBezTo>
                  <a:pt x="2633534" y="187926"/>
                  <a:pt x="2357052" y="375852"/>
                  <a:pt x="1872049" y="413952"/>
                </a:cubicBezTo>
                <a:cubicBezTo>
                  <a:pt x="1387046" y="452052"/>
                  <a:pt x="693523" y="340326"/>
                  <a:pt x="0" y="2286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1903932" y="3363838"/>
            <a:ext cx="2088232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/>
          <p:nvPr/>
        </p:nvCxnSpPr>
        <p:spPr>
          <a:xfrm>
            <a:off x="2624012" y="3363838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903932" y="336383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/>
              <a:t>cookieX</a:t>
            </a:r>
            <a:endParaRPr lang="es-ES" sz="1000" b="1" dirty="0"/>
          </a:p>
        </p:txBody>
      </p:sp>
      <p:sp>
        <p:nvSpPr>
          <p:cNvPr id="50" name="Oval 34"/>
          <p:cNvSpPr>
            <a:spLocks noChangeArrowheads="1"/>
          </p:cNvSpPr>
          <p:nvPr/>
        </p:nvSpPr>
        <p:spPr bwMode="auto">
          <a:xfrm>
            <a:off x="4730342" y="3903940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5676734" y="372624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53" name="52 Forma libre"/>
          <p:cNvSpPr/>
          <p:nvPr/>
        </p:nvSpPr>
        <p:spPr>
          <a:xfrm>
            <a:off x="2047948" y="4299942"/>
            <a:ext cx="2952328" cy="72008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57 Rectángulo"/>
          <p:cNvSpPr/>
          <p:nvPr/>
        </p:nvSpPr>
        <p:spPr>
          <a:xfrm>
            <a:off x="2407988" y="4011910"/>
            <a:ext cx="1656184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9" name="58 Conector recto"/>
          <p:cNvCxnSpPr/>
          <p:nvPr/>
        </p:nvCxnSpPr>
        <p:spPr>
          <a:xfrm>
            <a:off x="3128068" y="4011910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2407988" y="40119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/>
              <a:t>cookieX</a:t>
            </a:r>
            <a:endParaRPr lang="es-ES" sz="1000" b="1" dirty="0"/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5144292" y="422793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X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1831924" y="271576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 1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1615900" y="401191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 2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44300" y="34358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Creación de una cookie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Creación del objeto Cookie: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Establecimiento de periodo de vida en segundos: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Añadir cookie a la cabecera de la respuesta.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Si el navegador ya tiene una cookie con ese nombre, la machaca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97460" y="1563637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Cookie(</a:t>
            </a:r>
            <a:r>
              <a:rPr lang="es-ES" sz="1600" b="1" dirty="0" err="1"/>
              <a:t>String</a:t>
            </a:r>
            <a:r>
              <a:rPr lang="es-ES" sz="1600" b="1" dirty="0"/>
              <a:t> </a:t>
            </a:r>
            <a:r>
              <a:rPr lang="es-ES" sz="1600" b="1" dirty="0" err="1"/>
              <a:t>name</a:t>
            </a:r>
            <a:r>
              <a:rPr lang="es-ES" sz="1600" b="1" dirty="0"/>
              <a:t>, </a:t>
            </a:r>
            <a:r>
              <a:rPr lang="es-ES" sz="1600" b="1" dirty="0" err="1"/>
              <a:t>String</a:t>
            </a:r>
            <a:r>
              <a:rPr lang="es-ES" sz="1600" b="1" dirty="0"/>
              <a:t> </a:t>
            </a:r>
            <a:r>
              <a:rPr lang="es-ES" sz="1600" b="1" dirty="0" err="1"/>
              <a:t>value</a:t>
            </a:r>
            <a:r>
              <a:rPr lang="es-ES" sz="1600" b="1" dirty="0"/>
              <a:t>);</a:t>
            </a:r>
          </a:p>
          <a:p>
            <a:r>
              <a:rPr lang="es-ES" sz="1600" dirty="0"/>
              <a:t>Cookie </a:t>
            </a:r>
            <a:r>
              <a:rPr lang="es-ES" sz="1600" dirty="0" err="1"/>
              <a:t>ck</a:t>
            </a:r>
            <a:r>
              <a:rPr lang="es-ES" sz="1600" dirty="0"/>
              <a:t>=new Cookie(“codigo”,”E27”);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997460" y="3075806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ck.setMaxAge</a:t>
            </a:r>
            <a:r>
              <a:rPr lang="es-ES" sz="1600" b="1" dirty="0"/>
              <a:t>(</a:t>
            </a:r>
            <a:r>
              <a:rPr lang="es-ES" sz="1600" dirty="0"/>
              <a:t>18000</a:t>
            </a:r>
            <a:r>
              <a:rPr lang="es-ES" sz="1600" b="1" dirty="0"/>
              <a:t>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997460" y="4227934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response.addCookie</a:t>
            </a:r>
            <a:r>
              <a:rPr lang="es-ES" sz="1600" b="1" dirty="0"/>
              <a:t>(</a:t>
            </a:r>
            <a:r>
              <a:rPr lang="es-ES" sz="1600" dirty="0" err="1"/>
              <a:t>ck</a:t>
            </a:r>
            <a:r>
              <a:rPr lang="es-ES" sz="1600" b="1" dirty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Recuperación de una cookie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Obtención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>
                <a:latin typeface="+mj-lt"/>
                <a:ea typeface="+mj-ea"/>
                <a:cs typeface="+mj-cs"/>
              </a:rPr>
              <a:t>todas las cookies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Recorrido y búsqueda dela que interesa: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Otros métodos: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isHttpOnly</a:t>
            </a:r>
            <a:r>
              <a:rPr lang="es-ES" sz="2000" b="1" dirty="0"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(cookie especial para coger los datos de sesión del usuario),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getValue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(), etc.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56363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Cookie[] cookies=</a:t>
            </a:r>
            <a:r>
              <a:rPr lang="es-ES" sz="1600" b="1" dirty="0" err="1"/>
              <a:t>request.getCookies</a:t>
            </a:r>
            <a:r>
              <a:rPr lang="es-ES" sz="1600" b="1" dirty="0"/>
              <a:t>();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1640" y="257175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for</a:t>
            </a:r>
            <a:r>
              <a:rPr lang="es-ES" sz="1600" b="1" dirty="0"/>
              <a:t>(Cookie </a:t>
            </a:r>
            <a:r>
              <a:rPr lang="es-ES" sz="1600" b="1" dirty="0" err="1"/>
              <a:t>ck:cookies</a:t>
            </a:r>
            <a:r>
              <a:rPr lang="es-ES" sz="1600" b="1" dirty="0"/>
              <a:t>){</a:t>
            </a:r>
          </a:p>
          <a:p>
            <a:r>
              <a:rPr lang="es-ES" sz="1600" b="1" dirty="0"/>
              <a:t>	</a:t>
            </a:r>
            <a:r>
              <a:rPr lang="es-ES" sz="1600" b="1" dirty="0" err="1"/>
              <a:t>if</a:t>
            </a:r>
            <a:r>
              <a:rPr lang="es-ES" sz="1600" b="1" dirty="0"/>
              <a:t>(</a:t>
            </a:r>
            <a:r>
              <a:rPr lang="es-ES" sz="1600" b="1" dirty="0" err="1"/>
              <a:t>ck.getName</a:t>
            </a:r>
            <a:r>
              <a:rPr lang="es-ES" sz="1600" b="1" dirty="0"/>
              <a:t>().</a:t>
            </a:r>
            <a:r>
              <a:rPr lang="es-ES" sz="1600" b="1" dirty="0" err="1"/>
              <a:t>equals</a:t>
            </a:r>
            <a:r>
              <a:rPr lang="es-ES" sz="1600" b="1" dirty="0"/>
              <a:t>(“</a:t>
            </a:r>
            <a:r>
              <a:rPr lang="es-ES" sz="1600" b="1" dirty="0" err="1"/>
              <a:t>codigo</a:t>
            </a:r>
            <a:r>
              <a:rPr lang="es-ES" sz="1600" b="1" dirty="0"/>
              <a:t>”){</a:t>
            </a:r>
          </a:p>
          <a:p>
            <a:r>
              <a:rPr lang="es-ES" sz="1600" b="1" dirty="0"/>
              <a:t>		</a:t>
            </a:r>
            <a:r>
              <a:rPr lang="es-ES" sz="1600" b="1" dirty="0" err="1"/>
              <a:t>String</a:t>
            </a:r>
            <a:r>
              <a:rPr lang="es-ES" sz="1600" b="1" dirty="0"/>
              <a:t> valor=</a:t>
            </a:r>
            <a:r>
              <a:rPr lang="es-ES" sz="1600" b="1" dirty="0" err="1"/>
              <a:t>ck.getValue</a:t>
            </a:r>
            <a:r>
              <a:rPr lang="es-ES" sz="1600" b="1" dirty="0"/>
              <a:t>();</a:t>
            </a:r>
          </a:p>
          <a:p>
            <a:r>
              <a:rPr lang="es-ES" sz="1600" b="1" dirty="0"/>
              <a:t>	}</a:t>
            </a:r>
          </a:p>
          <a:p>
            <a:r>
              <a:rPr lang="es-ES" sz="1600" b="1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Ej. 17_transferencia_datos_jsp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67544" y="106167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Mejora de 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Conseguir que una vez autenticado, al volver a entrar al cabo del tiempo se mantengan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datos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crear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cookie y te reenvíe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bienvenida.jsp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bienvenida ya no puede ser el formulario, hay que preguntar antes si hay cookie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inicio ¿hay cookie?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login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crea la cookie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Nube"/>
          <p:cNvSpPr/>
          <p:nvPr/>
        </p:nvSpPr>
        <p:spPr>
          <a:xfrm>
            <a:off x="323528" y="2211710"/>
            <a:ext cx="1728192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/>
              <a:t>Servlet</a:t>
            </a:r>
            <a:r>
              <a:rPr lang="es-ES" sz="1050" b="1" dirty="0"/>
              <a:t> </a:t>
            </a:r>
          </a:p>
          <a:p>
            <a:pPr algn="ctr"/>
            <a:r>
              <a:rPr lang="es-ES" sz="1050" b="1" dirty="0"/>
              <a:t>Inicial</a:t>
            </a:r>
          </a:p>
          <a:p>
            <a:pPr algn="ctr"/>
            <a:r>
              <a:rPr lang="es-ES" sz="1050" b="1" dirty="0"/>
              <a:t>¿Hay cookie?</a:t>
            </a:r>
          </a:p>
        </p:txBody>
      </p:sp>
      <p:sp>
        <p:nvSpPr>
          <p:cNvPr id="3" name="2 Nube"/>
          <p:cNvSpPr/>
          <p:nvPr/>
        </p:nvSpPr>
        <p:spPr>
          <a:xfrm>
            <a:off x="4283968" y="267493"/>
            <a:ext cx="1584176" cy="1034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Servlet</a:t>
            </a:r>
            <a:r>
              <a:rPr lang="es-ES" sz="1000" b="1" dirty="0"/>
              <a:t> </a:t>
            </a:r>
          </a:p>
          <a:p>
            <a:pPr algn="ctr"/>
            <a:r>
              <a:rPr lang="es-ES" sz="1000" b="1" dirty="0" err="1"/>
              <a:t>Login</a:t>
            </a:r>
            <a:endParaRPr lang="es-ES" sz="1000" b="1" dirty="0"/>
          </a:p>
          <a:p>
            <a:pPr algn="ctr"/>
            <a:r>
              <a:rPr lang="es-ES" sz="1000" b="1" dirty="0"/>
              <a:t>Autenticación</a:t>
            </a:r>
          </a:p>
          <a:p>
            <a:pPr algn="ctr"/>
            <a:r>
              <a:rPr lang="es-ES" sz="1000" b="1" dirty="0"/>
              <a:t>Creación cookie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907704" y="375506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Formulario.html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18133" y="375506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Bienvenida.jsp</a:t>
            </a:r>
            <a:endParaRPr lang="es-ES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6422089" y="2283718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Error.jsp</a:t>
            </a:r>
            <a:endParaRPr lang="es-ES" b="1" dirty="0"/>
          </a:p>
        </p:txBody>
      </p:sp>
      <p:cxnSp>
        <p:nvCxnSpPr>
          <p:cNvPr id="10" name="9 Conector recto de flecha"/>
          <p:cNvCxnSpPr>
            <a:stCxn id="2" idx="3"/>
          </p:cNvCxnSpPr>
          <p:nvPr/>
        </p:nvCxnSpPr>
        <p:spPr>
          <a:xfrm flipV="1">
            <a:off x="1187624" y="987575"/>
            <a:ext cx="648072" cy="12735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3" idx="2"/>
          </p:cNvCxnSpPr>
          <p:nvPr/>
        </p:nvCxnSpPr>
        <p:spPr>
          <a:xfrm>
            <a:off x="3491880" y="771550"/>
            <a:ext cx="797002" cy="134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971600" y="1102434"/>
            <a:ext cx="576064" cy="333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915815" y="3112928"/>
            <a:ext cx="608239" cy="333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Sí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625116" y="1102434"/>
            <a:ext cx="1179131" cy="19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625116" y="1032925"/>
            <a:ext cx="796973" cy="1409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364088" y="1692234"/>
            <a:ext cx="522057" cy="267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023602" y="820229"/>
            <a:ext cx="477053" cy="333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Sí</a:t>
            </a:r>
          </a:p>
        </p:txBody>
      </p:sp>
      <p:sp>
        <p:nvSpPr>
          <p:cNvPr id="32" name="31 Forma libre"/>
          <p:cNvSpPr/>
          <p:nvPr/>
        </p:nvSpPr>
        <p:spPr>
          <a:xfrm>
            <a:off x="1433945" y="1953491"/>
            <a:ext cx="7386527" cy="2986673"/>
          </a:xfrm>
          <a:custGeom>
            <a:avLst/>
            <a:gdLst>
              <a:gd name="connsiteX0" fmla="*/ 0 w 7654394"/>
              <a:gd name="connsiteY0" fmla="*/ 1049482 h 2986673"/>
              <a:gd name="connsiteX1" fmla="*/ 1797628 w 7654394"/>
              <a:gd name="connsiteY1" fmla="*/ 2732809 h 2986673"/>
              <a:gd name="connsiteX2" fmla="*/ 7232073 w 7654394"/>
              <a:gd name="connsiteY2" fmla="*/ 2691245 h 2986673"/>
              <a:gd name="connsiteX3" fmla="*/ 6889173 w 7654394"/>
              <a:gd name="connsiteY3" fmla="*/ 0 h 298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4394" h="2986673">
                <a:moveTo>
                  <a:pt x="0" y="1049482"/>
                </a:moveTo>
                <a:cubicBezTo>
                  <a:pt x="296141" y="1754332"/>
                  <a:pt x="592283" y="2459182"/>
                  <a:pt x="1797628" y="2732809"/>
                </a:cubicBezTo>
                <a:cubicBezTo>
                  <a:pt x="3002973" y="3006436"/>
                  <a:pt x="6383482" y="3146713"/>
                  <a:pt x="7232073" y="2691245"/>
                </a:cubicBezTo>
                <a:cubicBezTo>
                  <a:pt x="8080664" y="2235777"/>
                  <a:pt x="7484918" y="1117888"/>
                  <a:pt x="68891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8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39502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400" dirty="0"/>
              <a:t>	//crear la cookie</a:t>
            </a:r>
          </a:p>
          <a:p>
            <a:r>
              <a:rPr lang="es-ES" sz="1400" dirty="0"/>
              <a:t> 	//Hacerlo en un método aparte para no llenar mucho el </a:t>
            </a:r>
            <a:r>
              <a:rPr lang="es-ES" sz="1400" dirty="0" err="1"/>
              <a:t>service</a:t>
            </a:r>
            <a:endParaRPr lang="es-ES" sz="1400" dirty="0"/>
          </a:p>
          <a:p>
            <a:r>
              <a:rPr lang="es-ES" sz="1400" dirty="0"/>
              <a:t> 	</a:t>
            </a:r>
            <a:r>
              <a:rPr lang="es-ES" sz="1400" dirty="0" err="1"/>
              <a:t>crearCookie</a:t>
            </a:r>
            <a:r>
              <a:rPr lang="es-ES" sz="1400" dirty="0"/>
              <a:t>(</a:t>
            </a:r>
            <a:r>
              <a:rPr lang="es-ES" sz="1400" dirty="0" err="1"/>
              <a:t>user</a:t>
            </a:r>
            <a:r>
              <a:rPr lang="es-ES" sz="1400" dirty="0"/>
              <a:t>, </a:t>
            </a:r>
            <a:r>
              <a:rPr lang="es-ES" sz="1400" dirty="0" err="1"/>
              <a:t>pwd,response</a:t>
            </a:r>
            <a:r>
              <a:rPr lang="es-ES" sz="1400" dirty="0"/>
              <a:t>);</a:t>
            </a:r>
          </a:p>
          <a:p>
            <a:endParaRPr lang="es-ES" sz="1400" dirty="0"/>
          </a:p>
          <a:p>
            <a:r>
              <a:rPr lang="es-ES" sz="1400" dirty="0"/>
              <a:t>	//Fuera del </a:t>
            </a:r>
            <a:r>
              <a:rPr lang="es-ES" sz="1400" dirty="0" err="1"/>
              <a:t>service</a:t>
            </a:r>
            <a:r>
              <a:rPr lang="es-ES" sz="1400" dirty="0"/>
              <a:t>:</a:t>
            </a:r>
          </a:p>
          <a:p>
            <a:endParaRPr lang="es-ES" sz="1400" dirty="0"/>
          </a:p>
          <a:p>
            <a:pPr lvl="1"/>
            <a:r>
              <a:rPr lang="es-ES" sz="1400" dirty="0"/>
              <a:t>	</a:t>
            </a:r>
            <a:r>
              <a:rPr lang="es-ES" sz="1400" b="1" dirty="0"/>
              <a:t> </a:t>
            </a:r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crearCookie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dato1, </a:t>
            </a:r>
            <a:r>
              <a:rPr lang="es-ES" sz="1400" dirty="0" err="1"/>
              <a:t>String</a:t>
            </a:r>
            <a:r>
              <a:rPr lang="es-ES" sz="1400" dirty="0"/>
              <a:t> dato2, </a:t>
            </a:r>
            <a:r>
              <a:rPr lang="es-ES" sz="1400" dirty="0" err="1"/>
              <a:t>HttpServletResponse</a:t>
            </a:r>
            <a:r>
              <a:rPr lang="es-ES" sz="1400" dirty="0"/>
              <a:t> </a:t>
            </a:r>
            <a:r>
              <a:rPr lang="es-ES" sz="1400" dirty="0" err="1"/>
              <a:t>resp</a:t>
            </a:r>
            <a:r>
              <a:rPr lang="es-ES" sz="1400" dirty="0"/>
              <a:t>) {</a:t>
            </a:r>
          </a:p>
          <a:p>
            <a:pPr lvl="1"/>
            <a:r>
              <a:rPr lang="es-ES" sz="1400" dirty="0"/>
              <a:t>	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//recibe el objeto response para poder crear la cookie</a:t>
            </a:r>
          </a:p>
          <a:p>
            <a:pPr lvl="3"/>
            <a:r>
              <a:rPr lang="es-ES" sz="1400" dirty="0"/>
              <a:t>Cookie </a:t>
            </a:r>
            <a:r>
              <a:rPr lang="es-ES" sz="1400" dirty="0" err="1"/>
              <a:t>ck</a:t>
            </a:r>
            <a:r>
              <a:rPr lang="es-ES" sz="1400" dirty="0"/>
              <a:t>=new Cookie("credenciales", dato1+</a:t>
            </a:r>
            <a:r>
              <a:rPr lang="es-ES" sz="1400" b="1" dirty="0">
                <a:solidFill>
                  <a:srgbClr val="FF0000"/>
                </a:solidFill>
              </a:rPr>
              <a:t>"|"</a:t>
            </a:r>
            <a:r>
              <a:rPr lang="es-ES" sz="1400" dirty="0"/>
              <a:t>+dato2);</a:t>
            </a:r>
          </a:p>
          <a:p>
            <a:pPr lvl="3"/>
            <a:r>
              <a:rPr lang="es-ES" sz="1400" dirty="0"/>
              <a:t>//importar clase cookie</a:t>
            </a:r>
          </a:p>
          <a:p>
            <a:pPr lvl="3"/>
            <a:r>
              <a:rPr lang="es-ES" sz="1400" dirty="0" err="1"/>
              <a:t>ck.setMaxAge</a:t>
            </a:r>
            <a:r>
              <a:rPr lang="es-ES" sz="1400" dirty="0"/>
              <a:t>(20000);</a:t>
            </a:r>
          </a:p>
          <a:p>
            <a:pPr lvl="3"/>
            <a:r>
              <a:rPr lang="es-ES" sz="1400" dirty="0" err="1"/>
              <a:t>resp.addCookie</a:t>
            </a:r>
            <a:r>
              <a:rPr lang="es-ES" sz="1400" dirty="0"/>
              <a:t>(</a:t>
            </a:r>
            <a:r>
              <a:rPr lang="es-ES" sz="1400" dirty="0" err="1"/>
              <a:t>ck</a:t>
            </a:r>
            <a:r>
              <a:rPr lang="es-ES" sz="1400" dirty="0"/>
              <a:t>);</a:t>
            </a:r>
          </a:p>
          <a:p>
            <a:pPr lvl="2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66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39502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Inicial.java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843557"/>
            <a:ext cx="74168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400" dirty="0"/>
              <a:t>Cookie[] cookies=</a:t>
            </a:r>
            <a:r>
              <a:rPr lang="es-ES" sz="1400" dirty="0" err="1"/>
              <a:t>request.getCookies</a:t>
            </a:r>
            <a:r>
              <a:rPr lang="es-ES" sz="1400" dirty="0"/>
              <a:t>();</a:t>
            </a:r>
          </a:p>
          <a:p>
            <a:pPr lvl="1"/>
            <a:r>
              <a:rPr lang="es-ES" sz="1400" dirty="0"/>
              <a:t>//evitar recorrer un </a:t>
            </a:r>
            <a:r>
              <a:rPr lang="es-ES" sz="1400" dirty="0" err="1"/>
              <a:t>aray</a:t>
            </a:r>
            <a:r>
              <a:rPr lang="es-ES" sz="1400" dirty="0"/>
              <a:t> </a:t>
            </a:r>
            <a:r>
              <a:rPr lang="es-ES" sz="1400" dirty="0" err="1"/>
              <a:t>vacio</a:t>
            </a:r>
            <a:r>
              <a:rPr lang="es-ES" sz="1400" dirty="0"/>
              <a:t> (</a:t>
            </a:r>
            <a:r>
              <a:rPr lang="es-ES" sz="1400" dirty="0" err="1"/>
              <a:t>NullPointerException</a:t>
            </a:r>
            <a:r>
              <a:rPr lang="es-ES" sz="1400" dirty="0"/>
              <a:t>)</a:t>
            </a:r>
          </a:p>
          <a:p>
            <a:pPr lvl="1"/>
            <a:r>
              <a:rPr lang="es-ES" sz="1400" dirty="0" err="1"/>
              <a:t>if</a:t>
            </a:r>
            <a:r>
              <a:rPr lang="es-ES" sz="1400" dirty="0"/>
              <a:t>(cookies!=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pPr lvl="2"/>
            <a:r>
              <a:rPr lang="es-ES" sz="1400" dirty="0" err="1"/>
              <a:t>for</a:t>
            </a:r>
            <a:r>
              <a:rPr lang="es-ES" sz="1400" dirty="0"/>
              <a:t>(Cookie </a:t>
            </a:r>
            <a:r>
              <a:rPr lang="es-ES" sz="1400" dirty="0" err="1"/>
              <a:t>ck:cookies</a:t>
            </a:r>
            <a:r>
              <a:rPr lang="es-ES" sz="1400" dirty="0"/>
              <a:t>){</a:t>
            </a:r>
          </a:p>
          <a:p>
            <a:pPr lvl="2"/>
            <a:r>
              <a:rPr lang="es-ES" sz="1400" dirty="0"/>
              <a:t>//recorrer las cookies en busca de la cookie credenciales</a:t>
            </a:r>
          </a:p>
          <a:p>
            <a:pPr lvl="2"/>
            <a:r>
              <a:rPr lang="es-ES" sz="1400" dirty="0"/>
              <a:t>//si existe ir a bienvenida</a:t>
            </a:r>
          </a:p>
          <a:p>
            <a:pPr lvl="2"/>
            <a:r>
              <a:rPr lang="es-ES" sz="1400" dirty="0"/>
              <a:t>//si no existe a formulario</a:t>
            </a:r>
          </a:p>
          <a:p>
            <a:pPr lvl="2"/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ck.getName</a:t>
            </a:r>
            <a:r>
              <a:rPr lang="es-ES" sz="1400" dirty="0"/>
              <a:t>().</a:t>
            </a:r>
            <a:r>
              <a:rPr lang="es-ES" sz="1400" dirty="0" err="1"/>
              <a:t>equals</a:t>
            </a:r>
            <a:r>
              <a:rPr lang="es-ES" sz="1400" dirty="0"/>
              <a:t>("credenciales")){</a:t>
            </a:r>
          </a:p>
          <a:p>
            <a:pPr lvl="2"/>
            <a:r>
              <a:rPr lang="es-ES" sz="1400" dirty="0"/>
              <a:t>//faltaría comprobar que el contenido es el adecuado</a:t>
            </a:r>
          </a:p>
          <a:p>
            <a:pPr lvl="2"/>
            <a:r>
              <a:rPr lang="es-ES" sz="1400" dirty="0" err="1"/>
              <a:t>request.getRequestDispatcher</a:t>
            </a:r>
            <a:r>
              <a:rPr lang="es-ES" sz="1400" dirty="0"/>
              <a:t>("</a:t>
            </a:r>
            <a:r>
              <a:rPr lang="es-ES" sz="1400" dirty="0" err="1"/>
              <a:t>bienvenida.jsp</a:t>
            </a:r>
            <a:r>
              <a:rPr lang="es-ES" sz="1400" dirty="0"/>
              <a:t>").forward(</a:t>
            </a:r>
            <a:r>
              <a:rPr lang="es-ES" sz="1400" dirty="0" err="1"/>
              <a:t>request</a:t>
            </a:r>
            <a:r>
              <a:rPr lang="es-ES" sz="1400" dirty="0"/>
              <a:t>, response);</a:t>
            </a:r>
          </a:p>
          <a:p>
            <a:pPr lvl="2"/>
            <a:r>
              <a:rPr lang="es-ES" sz="1400" dirty="0"/>
              <a:t>}</a:t>
            </a:r>
          </a:p>
          <a:p>
            <a:pPr lvl="2"/>
            <a:r>
              <a:rPr lang="es-ES" sz="1400" dirty="0"/>
              <a:t>}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s-ES" sz="1400" dirty="0"/>
              <a:t>//por si hay más cookies pero ninguna es “credenciales”</a:t>
            </a:r>
          </a:p>
          <a:p>
            <a:pPr lvl="1"/>
            <a:r>
              <a:rPr lang="es-ES" sz="1400" dirty="0" err="1"/>
              <a:t>request.getRequestDispatcher</a:t>
            </a:r>
            <a:r>
              <a:rPr lang="es-ES" sz="1400" dirty="0"/>
              <a:t>("formulario.html").forward(</a:t>
            </a:r>
            <a:r>
              <a:rPr lang="es-ES" sz="1400" dirty="0" err="1"/>
              <a:t>request</a:t>
            </a:r>
            <a:r>
              <a:rPr lang="es-ES" sz="1400" dirty="0"/>
              <a:t>, response);</a:t>
            </a:r>
          </a:p>
        </p:txBody>
      </p:sp>
    </p:spTree>
    <p:extLst>
      <p:ext uri="{BB962C8B-B14F-4D97-AF65-F5344CB8AC3E}">
        <p14:creationId xmlns:p14="http://schemas.microsoft.com/office/powerpoint/2010/main" val="142864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10636</TotalTime>
  <Words>667</Words>
  <Application>Microsoft Office PowerPoint</Application>
  <PresentationFormat>Presentación en pantalla (16:9)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4.Cookies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142</cp:revision>
  <dcterms:created xsi:type="dcterms:W3CDTF">2016-05-07T10:27:15Z</dcterms:created>
  <dcterms:modified xsi:type="dcterms:W3CDTF">2019-07-09T07:16:49Z</dcterms:modified>
</cp:coreProperties>
</file>