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9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Eventos de aplicación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339502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contador.java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q al entrar cuente como sesión, sino no se ejecuta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usuario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web no se cuenta como inicio de sesión al entrar en la web, sino cuando se llama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getSession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/>
              <a:t>	request</a:t>
            </a:r>
            <a:r>
              <a:rPr lang="es-ES" dirty="0" err="1"/>
              <a:t>.getSession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dirty="0">
                <a:solidFill>
                  <a:srgbClr val="FF0000"/>
                </a:solidFill>
              </a:rPr>
              <a:t>Sí que contaba como sesión al entrar en </a:t>
            </a:r>
            <a:r>
              <a:rPr lang="es-ES" dirty="0" err="1">
                <a:solidFill>
                  <a:srgbClr val="FF0000"/>
                </a:solidFill>
              </a:rPr>
              <a:t>mostrar.jsp</a:t>
            </a:r>
            <a:r>
              <a:rPr lang="es-ES" dirty="0">
                <a:solidFill>
                  <a:srgbClr val="FF0000"/>
                </a:solidFill>
              </a:rPr>
              <a:t> porque el servidor al pasar el </a:t>
            </a:r>
            <a:r>
              <a:rPr lang="es-ES" dirty="0" err="1">
                <a:solidFill>
                  <a:srgbClr val="FF0000"/>
                </a:solidFill>
              </a:rPr>
              <a:t>jsp</a:t>
            </a:r>
            <a:r>
              <a:rPr lang="es-ES" dirty="0">
                <a:solidFill>
                  <a:srgbClr val="FF0000"/>
                </a:solidFill>
              </a:rPr>
              <a:t> a </a:t>
            </a:r>
            <a:r>
              <a:rPr lang="es-ES" dirty="0" err="1">
                <a:solidFill>
                  <a:srgbClr val="FF0000"/>
                </a:solidFill>
              </a:rPr>
              <a:t>servlet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ingluye</a:t>
            </a:r>
            <a:r>
              <a:rPr lang="es-ES" dirty="0">
                <a:solidFill>
                  <a:srgbClr val="FF0000"/>
                </a:solidFill>
              </a:rPr>
              <a:t> el </a:t>
            </a:r>
            <a:r>
              <a:rPr lang="es-ES" dirty="0" err="1">
                <a:solidFill>
                  <a:srgbClr val="FF0000"/>
                </a:solidFill>
              </a:rPr>
              <a:t>getSession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Todo esto se tiene que hacer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la página de inicio no es un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jsp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Sucesos que tienen lugar durante la vida de la aplicación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como llegada de petición, inicio de sesión, fin de sesión, etc. Para inicializar atributos de sesión o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 través de las </a:t>
            </a:r>
            <a:r>
              <a:rPr lang="es-ES" sz="2000" b="1" dirty="0">
                <a:latin typeface="+mj-lt"/>
                <a:ea typeface="+mj-ea"/>
                <a:cs typeface="+mj-cs"/>
              </a:rPr>
              <a:t>clases de escucha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se pueden implementar acciones de respuesta a estos eventos, como inicializar atributos.(escucha).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contar los usuarios que han iniciado la sesión.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Los métodos de respuesta están definidos en las interfaces de escucha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Interfaces de escucha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javax.servlet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ServletContextListener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Define métodos para responder a eventos inicio y fin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ServletRequestListener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Define métodos para responder a eventos llegada de petición y fin de petición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Javax.servlet.http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HttpSessionListener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Define métodos para responder a eventos inicio y fin de sesión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Implementación</a:t>
            </a:r>
            <a:r>
              <a:rPr kumimoji="0" lang="es-ES" sz="4100" b="1" i="0" u="sng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 de un manejador</a:t>
            </a:r>
            <a:endParaRPr kumimoji="0" lang="es-ES" sz="41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crea una clase que implemente la interfaz de escucha y se registra con </a:t>
            </a:r>
            <a:r>
              <a:rPr lang="es-ES" sz="2000" b="1" dirty="0">
                <a:latin typeface="+mj-lt"/>
                <a:ea typeface="+mj-ea"/>
                <a:cs typeface="+mj-cs"/>
              </a:rPr>
              <a:t>@</a:t>
            </a:r>
            <a:r>
              <a:rPr lang="es-ES" sz="2000" b="1" dirty="0" err="1">
                <a:latin typeface="+mj-lt"/>
                <a:ea typeface="+mj-ea"/>
                <a:cs typeface="+mj-cs"/>
              </a:rPr>
              <a:t>WebListener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59632" y="2571750"/>
            <a:ext cx="653447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s-ES" sz="1400" dirty="0"/>
              <a:t>@</a:t>
            </a:r>
            <a:r>
              <a:rPr lang="es-ES" sz="1400" dirty="0" err="1"/>
              <a:t>WebListener</a:t>
            </a:r>
            <a:endParaRPr lang="es-ES" sz="1400" dirty="0"/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EscuchadorSesion</a:t>
            </a:r>
            <a:r>
              <a:rPr lang="es-ES" sz="1400" dirty="0"/>
              <a:t> </a:t>
            </a:r>
            <a:r>
              <a:rPr lang="es-ES" sz="1400" dirty="0" err="1"/>
              <a:t>implements</a:t>
            </a:r>
            <a:r>
              <a:rPr lang="es-ES" sz="1400" dirty="0"/>
              <a:t> </a:t>
            </a:r>
            <a:r>
              <a:rPr lang="es-ES" sz="1400" dirty="0" err="1"/>
              <a:t>HttpSessionListener</a:t>
            </a:r>
            <a:r>
              <a:rPr lang="es-ES" sz="1400" dirty="0"/>
              <a:t> {</a:t>
            </a:r>
          </a:p>
          <a:p>
            <a:r>
              <a:rPr lang="es-ES" sz="1400" dirty="0"/>
              <a:t>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sessionCreated</a:t>
            </a:r>
            <a:r>
              <a:rPr lang="es-ES" sz="1400" dirty="0"/>
              <a:t>(</a:t>
            </a:r>
            <a:r>
              <a:rPr lang="es-ES" sz="1400" dirty="0" err="1"/>
              <a:t>HttpSessionEvent</a:t>
            </a:r>
            <a:r>
              <a:rPr lang="es-ES" sz="1400" dirty="0"/>
              <a:t> se)  { </a:t>
            </a:r>
          </a:p>
          <a:p>
            <a:endParaRPr lang="es-ES" sz="1400" dirty="0"/>
          </a:p>
          <a:p>
            <a:r>
              <a:rPr lang="es-ES" sz="1400" dirty="0"/>
              <a:t>   }	</a:t>
            </a:r>
          </a:p>
          <a:p>
            <a:r>
              <a:rPr lang="es-ES" sz="14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555776" y="19956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Registro del escuchador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2267744" y="221171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716016" y="192367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Clase escuchadora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3491880" y="2139702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788024" y="415592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Proporciona acceso a información de sesión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4716016" y="3219822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0658" y="195486"/>
            <a:ext cx="5041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2800" b="1" u="sng" dirty="0">
                <a:solidFill>
                  <a:schemeClr val="tx2"/>
                </a:solidFill>
              </a:rPr>
              <a:t>Ej._18_megusta_eventos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27585" y="843558"/>
            <a:ext cx="71287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Copia mejorada ej. 16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Con el evento se podrá evitar poner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comprobar si existe el contador y similares</a:t>
            </a:r>
          </a:p>
          <a:p>
            <a:pPr lvl="1"/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sc.getAttribute</a:t>
            </a:r>
            <a:r>
              <a:rPr lang="es-ES" sz="1400" dirty="0"/>
              <a:t>("contador")!=</a:t>
            </a:r>
            <a:r>
              <a:rPr lang="es-ES" sz="1400" dirty="0" err="1"/>
              <a:t>null</a:t>
            </a:r>
            <a:r>
              <a:rPr lang="es-ES" sz="1400" dirty="0"/>
              <a:t>) {</a:t>
            </a:r>
          </a:p>
          <a:p>
            <a:pPr lvl="1"/>
            <a:r>
              <a:rPr lang="es-ES" sz="1400" dirty="0"/>
              <a:t>	</a:t>
            </a:r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sc.getAttribute</a:t>
            </a:r>
            <a:r>
              <a:rPr lang="es-ES" sz="1400" dirty="0"/>
              <a:t>("contador");</a:t>
            </a:r>
          </a:p>
          <a:p>
            <a:pPr lvl="1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Botón derecho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proyecto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New</a:t>
            </a:r>
            <a:r>
              <a:rPr lang="es-ES" b="1" dirty="0" err="1">
                <a:sym typeface="Wingdings" panose="05000000000000000000" pitchFamily="2" charset="2"/>
              </a:rPr>
              <a:t>listener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paquete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; clase: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InicioAplicacionNext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(interfaz que se quiere implementar):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LifeCycle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(asociada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ServletContextListener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contextInitialized</a:t>
            </a:r>
            <a:r>
              <a:rPr lang="es-ES" sz="1400" dirty="0"/>
              <a:t>(</a:t>
            </a:r>
            <a:r>
              <a:rPr lang="es-ES" sz="1400" dirty="0" err="1"/>
              <a:t>ServletContextEvent</a:t>
            </a:r>
            <a:r>
              <a:rPr lang="es-ES" sz="1400" dirty="0"/>
              <a:t> </a:t>
            </a:r>
            <a:r>
              <a:rPr lang="es-ES" sz="1400" dirty="0" err="1"/>
              <a:t>sce</a:t>
            </a:r>
            <a:r>
              <a:rPr lang="es-ES" sz="1400" dirty="0"/>
              <a:t>)  { </a:t>
            </a:r>
          </a:p>
          <a:p>
            <a:pPr lvl="1"/>
            <a:r>
              <a:rPr lang="es-ES" sz="1400" dirty="0"/>
              <a:t>       </a:t>
            </a:r>
            <a:r>
              <a:rPr lang="es-ES" sz="1400" dirty="0" err="1"/>
              <a:t>ServletContext</a:t>
            </a:r>
            <a:r>
              <a:rPr lang="es-ES" sz="1400" dirty="0"/>
              <a:t> </a:t>
            </a:r>
            <a:r>
              <a:rPr lang="es-ES" sz="1400" dirty="0" err="1"/>
              <a:t>context</a:t>
            </a:r>
            <a:r>
              <a:rPr lang="es-ES" sz="1400" dirty="0"/>
              <a:t>=</a:t>
            </a:r>
            <a:r>
              <a:rPr lang="es-ES" sz="1400" dirty="0" err="1"/>
              <a:t>sce.getServletContext</a:t>
            </a:r>
            <a:r>
              <a:rPr lang="es-ES" sz="1400" dirty="0"/>
              <a:t>();</a:t>
            </a:r>
          </a:p>
          <a:p>
            <a:pPr lvl="1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      //inicializar el atributo de la aplicación contador</a:t>
            </a:r>
          </a:p>
          <a:p>
            <a:pPr lvl="1"/>
            <a:r>
              <a:rPr lang="es-ES" sz="1400" dirty="0"/>
              <a:t>       </a:t>
            </a:r>
            <a:r>
              <a:rPr lang="es-ES" sz="1400" dirty="0" err="1"/>
              <a:t>context.setAttribute</a:t>
            </a:r>
            <a:r>
              <a:rPr lang="es-ES" sz="1400" dirty="0"/>
              <a:t>("contador", 0);</a:t>
            </a:r>
          </a:p>
          <a:p>
            <a:pPr lvl="1"/>
            <a:r>
              <a:rPr lang="es-ES" sz="1400" dirty="0"/>
              <a:t>    }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83518"/>
            <a:ext cx="7992888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contador se modifica así</a:t>
            </a:r>
          </a:p>
          <a:p>
            <a:pPr lvl="1"/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r>
              <a:rPr lang="es-ES" sz="1400" dirty="0"/>
              <a:t>(</a:t>
            </a:r>
            <a:r>
              <a:rPr lang="es-ES" sz="1400" dirty="0" err="1"/>
              <a:t>HttpServletRequest</a:t>
            </a:r>
            <a:r>
              <a:rPr lang="es-ES" sz="1400" dirty="0"/>
              <a:t> </a:t>
            </a:r>
            <a:r>
              <a:rPr lang="es-ES" sz="1400" dirty="0" err="1"/>
              <a:t>request</a:t>
            </a:r>
            <a:r>
              <a:rPr lang="es-ES" sz="1400" dirty="0"/>
              <a:t>, </a:t>
            </a:r>
            <a:r>
              <a:rPr lang="es-ES" sz="1400" dirty="0" err="1"/>
              <a:t>HttpServletResponse</a:t>
            </a:r>
            <a:r>
              <a:rPr lang="es-ES" sz="1400" dirty="0"/>
              <a:t> response) </a:t>
            </a:r>
            <a:r>
              <a:rPr lang="es-ES" sz="1400" dirty="0" err="1"/>
              <a:t>throws</a:t>
            </a:r>
            <a:r>
              <a:rPr lang="es-ES" sz="1400" dirty="0"/>
              <a:t> </a:t>
            </a:r>
            <a:r>
              <a:rPr lang="es-ES" sz="1400" dirty="0" err="1"/>
              <a:t>ServletException</a:t>
            </a:r>
            <a:r>
              <a:rPr lang="es-ES" sz="1400" dirty="0"/>
              <a:t>, </a:t>
            </a:r>
            <a:r>
              <a:rPr lang="es-ES" sz="1400" dirty="0" err="1"/>
              <a:t>IOException</a:t>
            </a:r>
            <a:r>
              <a:rPr lang="es-ES" sz="1400" dirty="0"/>
              <a:t> {</a:t>
            </a:r>
          </a:p>
          <a:p>
            <a:pPr lvl="2"/>
            <a:r>
              <a:rPr lang="es-ES" sz="1400" dirty="0"/>
              <a:t>//Similar q </a:t>
            </a:r>
            <a:r>
              <a:rPr lang="es-ES" sz="1400" dirty="0" err="1"/>
              <a:t>ej</a:t>
            </a:r>
            <a:r>
              <a:rPr lang="es-ES" sz="1400" dirty="0"/>
              <a:t> 14, pero con atributos de aplicación en vez de atributos de sesión</a:t>
            </a:r>
          </a:p>
          <a:p>
            <a:pPr lvl="2"/>
            <a:r>
              <a:rPr lang="es-ES" sz="1400" dirty="0" err="1"/>
              <a:t>ServletContext</a:t>
            </a:r>
            <a:r>
              <a:rPr lang="es-ES" sz="1400" dirty="0"/>
              <a:t> </a:t>
            </a:r>
            <a:r>
              <a:rPr lang="es-ES" sz="1400" dirty="0" err="1"/>
              <a:t>sc</a:t>
            </a:r>
            <a:r>
              <a:rPr lang="es-ES" sz="1400" dirty="0"/>
              <a:t>=</a:t>
            </a:r>
            <a:r>
              <a:rPr lang="es-ES" sz="1400" dirty="0" err="1"/>
              <a:t>request.getServletContext</a:t>
            </a:r>
            <a:r>
              <a:rPr lang="es-ES" sz="1400" dirty="0"/>
              <a:t>();</a:t>
            </a:r>
          </a:p>
          <a:p>
            <a:pPr lvl="2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//El contador no va a dar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ya se ha ejecutado 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InicioAplicacion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. NO se usa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sc.getAttribute</a:t>
            </a:r>
            <a:r>
              <a:rPr lang="es-ES" sz="1400" dirty="0"/>
              <a:t>("contador");</a:t>
            </a:r>
          </a:p>
          <a:p>
            <a:pPr lvl="2"/>
            <a:r>
              <a:rPr lang="es-ES" sz="1400" dirty="0" err="1"/>
              <a:t>cont</a:t>
            </a:r>
            <a:r>
              <a:rPr lang="es-ES" sz="1400" dirty="0"/>
              <a:t>++;</a:t>
            </a:r>
          </a:p>
          <a:p>
            <a:pPr lvl="2"/>
            <a:r>
              <a:rPr lang="es-ES" sz="1400" dirty="0" err="1"/>
              <a:t>sc.setAttribute</a:t>
            </a:r>
            <a:r>
              <a:rPr lang="es-ES" sz="1400" dirty="0"/>
              <a:t>("contador", </a:t>
            </a:r>
            <a:r>
              <a:rPr lang="es-ES" sz="1400" dirty="0" err="1"/>
              <a:t>cont</a:t>
            </a:r>
            <a:r>
              <a:rPr lang="es-ES" sz="1400" dirty="0"/>
              <a:t>);</a:t>
            </a:r>
          </a:p>
          <a:p>
            <a:pPr lvl="2"/>
            <a:r>
              <a:rPr lang="es-ES" sz="1400" dirty="0" err="1"/>
              <a:t>request.getRequestDispatcher</a:t>
            </a:r>
            <a:r>
              <a:rPr lang="es-ES" sz="1400" dirty="0"/>
              <a:t>("inicio.html").forward(</a:t>
            </a:r>
            <a:r>
              <a:rPr lang="es-ES" sz="1400" dirty="0" err="1"/>
              <a:t>request</a:t>
            </a:r>
            <a:r>
              <a:rPr lang="es-ES" sz="1400" dirty="0"/>
              <a:t>, response);</a:t>
            </a:r>
          </a:p>
          <a:p>
            <a:pPr lvl="1"/>
            <a:r>
              <a:rPr lang="es-ES" sz="1400" dirty="0"/>
              <a:t>}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3" y="555526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Saber cuántos usuarios hay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conectados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saber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los inicio de sesión y cuántos han salido por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timeOut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1ºContar los usuarios con un atributo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2ºSe incrementa en el momento q alguien inicia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3ºDecremento en el momento q finaliza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9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792088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Contar los usuarios con un atributo de aplicación: crear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pero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HttpSessionListener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s-ES" sz="1400" dirty="0"/>
              <a:t>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b="1" dirty="0" err="1"/>
              <a:t>sessionCreated</a:t>
            </a:r>
            <a:r>
              <a:rPr lang="es-ES" sz="1400" dirty="0"/>
              <a:t>(</a:t>
            </a:r>
            <a:r>
              <a:rPr lang="es-ES" sz="1400" dirty="0" err="1"/>
              <a:t>HttpSessionEvent</a:t>
            </a:r>
            <a:r>
              <a:rPr lang="es-ES" sz="1400" dirty="0"/>
              <a:t> </a:t>
            </a:r>
            <a:r>
              <a:rPr lang="es-ES" sz="1400" b="1" dirty="0"/>
              <a:t>se</a:t>
            </a:r>
            <a:r>
              <a:rPr lang="es-ES" sz="1400" dirty="0"/>
              <a:t>)  { 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        // incrementar en una unidad el atributo de aplicación que cuenta las sesiones activas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   //para sacarlo: poner el objeto se y punto, ver opciones q da eclipse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   //no sirve el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. No hay petición</a:t>
            </a:r>
          </a:p>
          <a:p>
            <a:pPr lvl="2"/>
            <a:r>
              <a:rPr lang="es-ES" sz="1400" dirty="0" err="1"/>
              <a:t>ServletContext</a:t>
            </a:r>
            <a:r>
              <a:rPr lang="es-ES" sz="1400" dirty="0"/>
              <a:t> </a:t>
            </a:r>
            <a:r>
              <a:rPr lang="es-ES" sz="1400" dirty="0" err="1"/>
              <a:t>context</a:t>
            </a:r>
            <a:r>
              <a:rPr lang="es-ES" sz="1400" dirty="0"/>
              <a:t>=</a:t>
            </a:r>
            <a:r>
              <a:rPr lang="es-ES" sz="1400" b="1" dirty="0" err="1"/>
              <a:t>se</a:t>
            </a:r>
            <a:r>
              <a:rPr lang="es-ES" sz="1400" dirty="0" err="1"/>
              <a:t>.</a:t>
            </a:r>
            <a:r>
              <a:rPr lang="es-ES" sz="1400" b="1" dirty="0" err="1">
                <a:solidFill>
                  <a:srgbClr val="FF0000"/>
                </a:solidFill>
              </a:rPr>
              <a:t>getSession</a:t>
            </a:r>
            <a:r>
              <a:rPr lang="es-ES" sz="1400" b="1" dirty="0">
                <a:solidFill>
                  <a:srgbClr val="FF0000"/>
                </a:solidFill>
              </a:rPr>
              <a:t>().</a:t>
            </a:r>
            <a:r>
              <a:rPr lang="es-ES" sz="1400" b="1" dirty="0" err="1">
                <a:solidFill>
                  <a:srgbClr val="FF0000"/>
                </a:solidFill>
              </a:rPr>
              <a:t>getServletContext</a:t>
            </a:r>
            <a:r>
              <a:rPr lang="es-ES" sz="1400" b="1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context.getAttribute</a:t>
            </a:r>
            <a:r>
              <a:rPr lang="es-ES" sz="1400" dirty="0"/>
              <a:t>("activas");</a:t>
            </a:r>
          </a:p>
          <a:p>
            <a:pPr lvl="2"/>
            <a:r>
              <a:rPr lang="es-ES" sz="1400" dirty="0" err="1"/>
              <a:t>cont</a:t>
            </a:r>
            <a:r>
              <a:rPr lang="es-ES" sz="1400" dirty="0"/>
              <a:t>++;</a:t>
            </a:r>
          </a:p>
          <a:p>
            <a:pPr lvl="2"/>
            <a:r>
              <a:rPr lang="es-ES" sz="1400" dirty="0" err="1"/>
              <a:t>context.setAttribute</a:t>
            </a:r>
            <a:r>
              <a:rPr lang="es-ES" sz="1400" dirty="0"/>
              <a:t>("activas", </a:t>
            </a:r>
            <a:r>
              <a:rPr lang="es-ES" sz="1400" dirty="0" err="1"/>
              <a:t>cont</a:t>
            </a:r>
            <a:r>
              <a:rPr lang="es-ES" sz="1400" dirty="0"/>
              <a:t>);</a:t>
            </a:r>
          </a:p>
          <a:p>
            <a:pPr lvl="1"/>
            <a:r>
              <a:rPr lang="es-ES" sz="1400" dirty="0"/>
              <a:t>}</a:t>
            </a:r>
          </a:p>
          <a:p>
            <a:pPr lvl="2"/>
            <a:endParaRPr lang="es-ES" sz="1400" dirty="0"/>
          </a:p>
          <a:p>
            <a:r>
              <a:rPr lang="es-ES" sz="1400" dirty="0"/>
              <a:t>         </a:t>
            </a: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b="1" dirty="0" err="1"/>
              <a:t>sessionDestroyed</a:t>
            </a:r>
            <a:r>
              <a:rPr lang="es-ES" sz="1400" dirty="0"/>
              <a:t>(</a:t>
            </a:r>
            <a:r>
              <a:rPr lang="es-ES" sz="1400" dirty="0" err="1"/>
              <a:t>HttpSessionEvent</a:t>
            </a:r>
            <a:r>
              <a:rPr lang="es-ES" sz="1400" dirty="0"/>
              <a:t> se)  { </a:t>
            </a:r>
          </a:p>
          <a:p>
            <a:pPr lvl="2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decrementa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el contador de sesiones activas</a:t>
            </a:r>
          </a:p>
          <a:p>
            <a:pPr lvl="2"/>
            <a:r>
              <a:rPr lang="es-ES" sz="1400" dirty="0" err="1"/>
              <a:t>ServletContext</a:t>
            </a:r>
            <a:r>
              <a:rPr lang="es-ES" sz="1400" dirty="0"/>
              <a:t> </a:t>
            </a:r>
            <a:r>
              <a:rPr lang="es-ES" sz="1400" dirty="0" err="1"/>
              <a:t>context</a:t>
            </a:r>
            <a:r>
              <a:rPr lang="es-ES" sz="1400" dirty="0"/>
              <a:t>=</a:t>
            </a:r>
            <a:r>
              <a:rPr lang="es-ES" sz="1400" dirty="0" err="1"/>
              <a:t>se.getSession</a:t>
            </a:r>
            <a:r>
              <a:rPr lang="es-ES" sz="1400" dirty="0"/>
              <a:t>().</a:t>
            </a:r>
            <a:r>
              <a:rPr lang="es-ES" sz="1400" dirty="0" err="1"/>
              <a:t>getServletContext</a:t>
            </a:r>
            <a:r>
              <a:rPr lang="es-ES" sz="1400" dirty="0"/>
              <a:t>();</a:t>
            </a:r>
          </a:p>
          <a:p>
            <a:pPr lvl="2"/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context.getAttribute</a:t>
            </a:r>
            <a:r>
              <a:rPr lang="es-ES" sz="1400" dirty="0"/>
              <a:t>("activas");</a:t>
            </a:r>
          </a:p>
          <a:p>
            <a:pPr lvl="2"/>
            <a:r>
              <a:rPr lang="es-ES" sz="1400" dirty="0" err="1"/>
              <a:t>cont</a:t>
            </a:r>
            <a:r>
              <a:rPr lang="es-ES" sz="1400" dirty="0"/>
              <a:t>--;</a:t>
            </a:r>
          </a:p>
          <a:p>
            <a:pPr lvl="2"/>
            <a:r>
              <a:rPr lang="es-ES" sz="1400" dirty="0" err="1"/>
              <a:t>context.setAttribute</a:t>
            </a:r>
            <a:r>
              <a:rPr lang="es-ES" sz="1400" dirty="0"/>
              <a:t>("activas", </a:t>
            </a:r>
            <a:r>
              <a:rPr lang="es-ES" sz="1400" dirty="0" err="1"/>
              <a:t>cont</a:t>
            </a:r>
            <a:r>
              <a:rPr lang="es-ES" sz="1400" dirty="0"/>
              <a:t>);</a:t>
            </a:r>
          </a:p>
          <a:p>
            <a:pPr lvl="1"/>
            <a:r>
              <a:rPr lang="es-ES" sz="1400" dirty="0"/>
              <a:t>    }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426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555526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InicioAplicacion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inicializar el contador de activas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sz="1400" dirty="0" err="1"/>
              <a:t>context.setAttribute</a:t>
            </a:r>
            <a:r>
              <a:rPr lang="es-ES" sz="1400" dirty="0"/>
              <a:t>("activas", 0);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mostrar.jsp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volcar resultados</a:t>
            </a:r>
          </a:p>
          <a:p>
            <a:pPr lvl="2"/>
            <a:r>
              <a:rPr lang="es-ES" sz="1400" dirty="0"/>
              <a:t>&lt;%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application.getAttribute</a:t>
            </a:r>
            <a:r>
              <a:rPr lang="es-ES" sz="1400" dirty="0"/>
              <a:t>("contador");</a:t>
            </a:r>
          </a:p>
          <a:p>
            <a:pPr lvl="2"/>
            <a:r>
              <a:rPr lang="es-ES" sz="1400" dirty="0" err="1"/>
              <a:t>int</a:t>
            </a:r>
            <a:r>
              <a:rPr lang="es-ES" sz="1400" dirty="0"/>
              <a:t> activas=(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application.getAttribute</a:t>
            </a:r>
            <a:r>
              <a:rPr lang="es-ES" sz="1400" dirty="0"/>
              <a:t>("activas");</a:t>
            </a:r>
          </a:p>
          <a:p>
            <a:pPr lvl="2"/>
            <a:r>
              <a:rPr lang="es-ES" sz="1400" dirty="0"/>
              <a:t>%&gt;</a:t>
            </a:r>
          </a:p>
          <a:p>
            <a:pPr lvl="2"/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 un tiempo de sesión para probarlo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s-ES" sz="1400" b="1" dirty="0"/>
              <a:t>&lt;</a:t>
            </a:r>
            <a:r>
              <a:rPr lang="es-ES" sz="1400" dirty="0" err="1"/>
              <a:t>session-config</a:t>
            </a:r>
            <a:r>
              <a:rPr lang="es-ES" sz="1400" dirty="0"/>
              <a:t>&gt;</a:t>
            </a:r>
          </a:p>
          <a:p>
            <a:pPr lvl="2"/>
            <a:r>
              <a:rPr lang="es-ES" sz="1400" dirty="0"/>
              <a:t> 	&lt;</a:t>
            </a:r>
            <a:r>
              <a:rPr lang="es-ES" sz="1400" dirty="0" err="1"/>
              <a:t>session-timeout</a:t>
            </a:r>
            <a:r>
              <a:rPr lang="es-ES" sz="1400" dirty="0"/>
              <a:t>&gt;1&lt;/</a:t>
            </a:r>
            <a:r>
              <a:rPr lang="es-ES" sz="1400" dirty="0" err="1"/>
              <a:t>session-timeout</a:t>
            </a:r>
            <a:r>
              <a:rPr lang="es-ES" sz="1400" dirty="0"/>
              <a:t>&gt;</a:t>
            </a:r>
          </a:p>
          <a:p>
            <a:pPr lvl="2"/>
            <a:r>
              <a:rPr lang="es-ES" sz="1400" dirty="0"/>
              <a:t>&lt;/</a:t>
            </a:r>
            <a:r>
              <a:rPr lang="es-ES" sz="1400" dirty="0" err="1"/>
              <a:t>session-config</a:t>
            </a:r>
            <a:r>
              <a:rPr lang="es-ES" sz="1400" dirty="0"/>
              <a:t>&gt;</a:t>
            </a:r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69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10638</TotalTime>
  <Words>615</Words>
  <Application>Microsoft Office PowerPoint</Application>
  <PresentationFormat>Presentación en pantalla (16:9)</PresentationFormat>
  <Paragraphs>91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Eventos de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129</cp:revision>
  <dcterms:created xsi:type="dcterms:W3CDTF">2016-05-07T10:27:15Z</dcterms:created>
  <dcterms:modified xsi:type="dcterms:W3CDTF">2019-06-27T16:47:27Z</dcterms:modified>
</cp:coreProperties>
</file>