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51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/>
                </a:solidFill>
              </a:rPr>
              <a:pPr/>
              <a:t>17/06/2019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6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/>
                </a:solidFill>
              </a:rPr>
              <a:pPr/>
              <a:t>17/06/2019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/>
                </a:solidFill>
              </a:rPr>
              <a:pPr/>
              <a:t>17/06/2019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21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white"/>
                </a:solidFill>
              </a:rPr>
              <a:pPr/>
              <a:t>17/06/2019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white"/>
                </a:solidFill>
              </a:rPr>
              <a:pPr/>
              <a:t>17/06/2019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1727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/>
                </a:solidFill>
              </a:rPr>
              <a:pPr/>
              <a:t>17/06/2019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9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white"/>
                </a:solidFill>
              </a:rPr>
              <a:pPr/>
              <a:t>17/06/2019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449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/>
                </a:solidFill>
              </a:rPr>
              <a:pPr/>
              <a:t>17/06/2019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/>
                </a:solidFill>
              </a:rPr>
              <a:pPr/>
              <a:t>17/06/2019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36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>
                <a:solidFill>
                  <a:prstClr val="white"/>
                </a:solidFill>
              </a:rPr>
              <a:pPr/>
              <a:t>17/06/2019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1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>
                <a:solidFill>
                  <a:prstClr val="black"/>
                </a:solidFill>
              </a:rPr>
              <a:pPr/>
              <a:t>17/06/2019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0585" y="2132856"/>
            <a:ext cx="8280920" cy="1080119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s-ES" sz="4800" b="1" u="sng" dirty="0">
                <a:solidFill>
                  <a:srgbClr val="464646"/>
                </a:solidFill>
              </a:rPr>
              <a:t>SEGURIDAD JAVA EE</a:t>
            </a:r>
          </a:p>
        </p:txBody>
      </p:sp>
    </p:spTree>
    <p:extLst>
      <p:ext uri="{BB962C8B-B14F-4D97-AF65-F5344CB8AC3E}">
        <p14:creationId xmlns:p14="http://schemas.microsoft.com/office/powerpoint/2010/main" val="387072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5343" y="260650"/>
            <a:ext cx="8280920" cy="1080119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ES" sz="4100" b="1" u="sng" dirty="0">
                <a:solidFill>
                  <a:srgbClr val="464646"/>
                </a:solidFill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1124744"/>
            <a:ext cx="7776864" cy="163218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Proteger una página para que sólo pueda entrar quien se autorice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/>
              <a:t>Delegar en el servidor de aplicaciones el proceso de autenticación y autorización de usuarios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. El control de acceso lo hace el servidor.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Sólo pueden acceder ciertos </a:t>
            </a:r>
            <a:r>
              <a:rPr lang="es-ES" b="1" dirty="0"/>
              <a:t>roles 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en la página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Lo hace seguridad Java EE en el </a:t>
            </a:r>
            <a:r>
              <a:rPr lang="es-ES" b="1" dirty="0"/>
              <a:t>web.xml 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sin escribir código Java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Web.xml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1º Definir quién se autentica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2º Autorizar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Definir restricciones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Definir los autorizados en el servidor. Eso lo hace el administrador del servidor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260650"/>
            <a:ext cx="8280920" cy="1080119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ES" sz="4100" b="1" u="sng" dirty="0">
                <a:solidFill>
                  <a:srgbClr val="464646"/>
                </a:solidFill>
              </a:rPr>
              <a:t>Ej_12_ejemplo_acceso_datos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1124744"/>
            <a:ext cx="8136904" cy="532859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rgbClr val="2DA2BF">
                    <a:lumMod val="75000"/>
                  </a:srgbClr>
                </a:solidFill>
              </a:rPr>
              <a:t>Proteger página administrador.html para que sólo pueda entrar user1</a:t>
            </a:r>
            <a:r>
              <a:rPr lang="es-ES" sz="1400" dirty="0"/>
              <a:t> </a:t>
            </a:r>
          </a:p>
          <a:p>
            <a:pPr lvl="1"/>
            <a:endParaRPr lang="es-ES" sz="1400" dirty="0"/>
          </a:p>
          <a:p>
            <a:pPr lvl="2"/>
            <a:r>
              <a:rPr lang="es-ES" sz="1200" dirty="0"/>
              <a:t>&lt;!--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1º Autenticación</a:t>
            </a:r>
            <a:r>
              <a:rPr lang="es-ES" sz="1200" b="1" dirty="0"/>
              <a:t> </a:t>
            </a:r>
            <a:r>
              <a:rPr lang="es-ES" sz="1200" dirty="0"/>
              <a:t>--&gt;</a:t>
            </a:r>
          </a:p>
          <a:p>
            <a:pPr lvl="3"/>
            <a:r>
              <a:rPr lang="es-ES" sz="1200" dirty="0"/>
              <a:t>  </a:t>
            </a:r>
            <a:r>
              <a:rPr lang="es-ES" sz="1200" b="1" dirty="0"/>
              <a:t>&lt;</a:t>
            </a:r>
            <a:r>
              <a:rPr lang="es-ES" sz="1200" b="1" dirty="0" err="1"/>
              <a:t>login-config</a:t>
            </a:r>
            <a:r>
              <a:rPr lang="es-ES" sz="1200" b="1" dirty="0"/>
              <a:t>&gt;</a:t>
            </a:r>
          </a:p>
          <a:p>
            <a:pPr lvl="4"/>
            <a:r>
              <a:rPr lang="es-ES" sz="1200" dirty="0"/>
              <a:t>  &lt;!-- 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Escoger opción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basic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: mecanismo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báscio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que lo da el propio navegador. La página de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la tiene el navegador </a:t>
            </a:r>
            <a:r>
              <a:rPr lang="es-ES" sz="1200" dirty="0"/>
              <a:t>--&gt;</a:t>
            </a:r>
          </a:p>
          <a:p>
            <a:pPr lvl="4"/>
            <a:r>
              <a:rPr lang="es-ES" sz="1200" dirty="0"/>
              <a:t>  </a:t>
            </a:r>
            <a:r>
              <a:rPr lang="es-ES" sz="1200" b="1" dirty="0"/>
              <a:t>&lt;</a:t>
            </a:r>
            <a:r>
              <a:rPr lang="es-ES" sz="1200" b="1" dirty="0" err="1"/>
              <a:t>auth-method</a:t>
            </a:r>
            <a:r>
              <a:rPr lang="es-ES" sz="1200" b="1" dirty="0"/>
              <a:t>&gt;BASIC&lt;/</a:t>
            </a:r>
            <a:r>
              <a:rPr lang="es-ES" sz="1200" b="1" dirty="0" err="1"/>
              <a:t>auth-method</a:t>
            </a:r>
            <a:r>
              <a:rPr lang="es-ES" sz="1200" b="1" dirty="0"/>
              <a:t>&gt;</a:t>
            </a:r>
          </a:p>
          <a:p>
            <a:pPr lvl="3"/>
            <a:r>
              <a:rPr lang="es-ES" sz="1200" b="1" dirty="0"/>
              <a:t>  &lt;/</a:t>
            </a:r>
            <a:r>
              <a:rPr lang="es-ES" sz="1200" b="1" dirty="0" err="1"/>
              <a:t>login-config</a:t>
            </a:r>
            <a:r>
              <a:rPr lang="es-ES" sz="1200" b="1" dirty="0"/>
              <a:t>&gt;</a:t>
            </a:r>
          </a:p>
          <a:p>
            <a:pPr lvl="2"/>
            <a:r>
              <a:rPr lang="es-ES" sz="1200" dirty="0"/>
              <a:t>  &lt;!--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2º Autorización </a:t>
            </a:r>
            <a:r>
              <a:rPr lang="es-ES" sz="1200" dirty="0"/>
              <a:t>--&gt;</a:t>
            </a:r>
          </a:p>
          <a:p>
            <a:pPr lvl="3"/>
            <a:r>
              <a:rPr lang="es-ES" sz="1200" dirty="0"/>
              <a:t>  </a:t>
            </a:r>
            <a:r>
              <a:rPr lang="es-ES" sz="1200" b="1" dirty="0"/>
              <a:t>&lt;</a:t>
            </a:r>
            <a:r>
              <a:rPr lang="es-ES" sz="1200" b="1" dirty="0" err="1"/>
              <a:t>security</a:t>
            </a:r>
            <a:r>
              <a:rPr lang="es-ES" sz="1200" b="1" dirty="0"/>
              <a:t>-role&gt;</a:t>
            </a:r>
          </a:p>
          <a:p>
            <a:pPr lvl="4"/>
            <a:r>
              <a:rPr lang="es-ES" sz="1200" b="1" dirty="0"/>
              <a:t>  &lt;role-</a:t>
            </a:r>
            <a:r>
              <a:rPr lang="es-ES" sz="1200" b="1" dirty="0" err="1"/>
              <a:t>name</a:t>
            </a:r>
            <a:r>
              <a:rPr lang="es-ES" sz="1200" b="1" dirty="0"/>
              <a:t>&gt;</a:t>
            </a:r>
            <a:r>
              <a:rPr lang="es-ES" sz="1200" b="1" dirty="0" err="1"/>
              <a:t>admin</a:t>
            </a:r>
            <a:r>
              <a:rPr lang="es-ES" sz="1200" b="1" dirty="0"/>
              <a:t>&lt;/role-</a:t>
            </a:r>
            <a:r>
              <a:rPr lang="es-ES" sz="1200" b="1" dirty="0" err="1"/>
              <a:t>name</a:t>
            </a:r>
            <a:r>
              <a:rPr lang="es-ES" sz="1200" b="1" dirty="0"/>
              <a:t>&gt;</a:t>
            </a:r>
          </a:p>
          <a:p>
            <a:pPr lvl="3"/>
            <a:r>
              <a:rPr lang="es-ES" sz="1200" b="1" dirty="0"/>
              <a:t>&lt;/</a:t>
            </a:r>
            <a:r>
              <a:rPr lang="es-ES" sz="1200" b="1" dirty="0" err="1"/>
              <a:t>security</a:t>
            </a:r>
            <a:r>
              <a:rPr lang="es-ES" sz="1200" b="1" dirty="0"/>
              <a:t>-role&gt;</a:t>
            </a:r>
          </a:p>
          <a:p>
            <a:pPr lvl="3"/>
            <a:r>
              <a:rPr lang="es-ES" sz="1200" b="1" dirty="0"/>
              <a:t>  &lt;</a:t>
            </a:r>
            <a:r>
              <a:rPr lang="es-ES" sz="1200" b="1" dirty="0" err="1"/>
              <a:t>security</a:t>
            </a:r>
            <a:r>
              <a:rPr lang="es-ES" sz="1200" b="1" dirty="0"/>
              <a:t>-role&gt;</a:t>
            </a:r>
          </a:p>
          <a:p>
            <a:pPr lvl="3"/>
            <a:r>
              <a:rPr lang="es-ES" sz="1200" b="1" dirty="0"/>
              <a:t>	&lt;role-</a:t>
            </a:r>
            <a:r>
              <a:rPr lang="es-ES" sz="1200" b="1" dirty="0" err="1"/>
              <a:t>name</a:t>
            </a:r>
            <a:r>
              <a:rPr lang="es-ES" sz="1200" b="1" dirty="0"/>
              <a:t>&gt;auditor&lt;/role-</a:t>
            </a:r>
            <a:r>
              <a:rPr lang="es-ES" sz="1200" b="1" dirty="0" err="1"/>
              <a:t>name</a:t>
            </a:r>
            <a:r>
              <a:rPr lang="es-ES" sz="1200" b="1" dirty="0"/>
              <a:t>&gt;</a:t>
            </a:r>
          </a:p>
          <a:p>
            <a:pPr lvl="3"/>
            <a:r>
              <a:rPr lang="es-ES" sz="1200" dirty="0"/>
              <a:t>  </a:t>
            </a:r>
            <a:r>
              <a:rPr lang="es-ES" sz="1200" b="1" dirty="0"/>
              <a:t>&lt;/</a:t>
            </a:r>
            <a:r>
              <a:rPr lang="es-ES" sz="1200" b="1" dirty="0" err="1"/>
              <a:t>security</a:t>
            </a:r>
            <a:r>
              <a:rPr lang="es-ES" sz="1200" b="1" dirty="0"/>
              <a:t>-role&gt;</a:t>
            </a:r>
          </a:p>
          <a:p>
            <a:pPr lvl="2"/>
            <a:r>
              <a:rPr lang="es-ES" sz="1200" dirty="0"/>
              <a:t>  &lt;!--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Definir restricciones </a:t>
            </a:r>
            <a:r>
              <a:rPr lang="es-ES" sz="1200" dirty="0"/>
              <a:t>--&gt;</a:t>
            </a:r>
          </a:p>
          <a:p>
            <a:pPr lvl="3"/>
            <a:r>
              <a:rPr lang="es-ES" sz="1200" dirty="0"/>
              <a:t>  </a:t>
            </a:r>
            <a:r>
              <a:rPr lang="es-ES" sz="1200" b="1" dirty="0"/>
              <a:t>&lt;</a:t>
            </a:r>
            <a:r>
              <a:rPr lang="es-ES" sz="1200" b="1" dirty="0" err="1"/>
              <a:t>security-constraint</a:t>
            </a:r>
            <a:r>
              <a:rPr lang="es-ES" sz="1200" b="1" dirty="0"/>
              <a:t>&gt;</a:t>
            </a:r>
          </a:p>
          <a:p>
            <a:pPr lvl="4"/>
            <a:r>
              <a:rPr lang="es-ES" sz="1200" b="1" dirty="0"/>
              <a:t>  &lt;web-</a:t>
            </a:r>
            <a:r>
              <a:rPr lang="es-ES" sz="1200" b="1" dirty="0" err="1"/>
              <a:t>resource</a:t>
            </a:r>
            <a:r>
              <a:rPr lang="es-ES" sz="1200" b="1" dirty="0"/>
              <a:t>-</a:t>
            </a:r>
            <a:r>
              <a:rPr lang="es-ES" sz="1200" b="1" dirty="0" err="1"/>
              <a:t>collection</a:t>
            </a:r>
            <a:r>
              <a:rPr lang="es-ES" sz="1200" b="1" dirty="0"/>
              <a:t>&gt;</a:t>
            </a:r>
          </a:p>
          <a:p>
            <a:pPr lvl="5"/>
            <a:r>
              <a:rPr lang="es-ES" sz="1200" b="1" dirty="0"/>
              <a:t>  &lt;!-- 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lista de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direciones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b="1" dirty="0"/>
              <a:t>--&gt;</a:t>
            </a:r>
          </a:p>
          <a:p>
            <a:pPr lvl="5"/>
            <a:r>
              <a:rPr lang="es-ES" sz="1200" b="1" dirty="0"/>
              <a:t>  &lt;web-</a:t>
            </a:r>
            <a:r>
              <a:rPr lang="es-ES" sz="1200" b="1" dirty="0" err="1"/>
              <a:t>resource</a:t>
            </a:r>
            <a:r>
              <a:rPr lang="es-ES" sz="1200" b="1" dirty="0"/>
              <a:t>-</a:t>
            </a:r>
            <a:r>
              <a:rPr lang="es-ES" sz="1200" b="1" dirty="0" err="1"/>
              <a:t>name</a:t>
            </a:r>
            <a:r>
              <a:rPr lang="es-ES" sz="1200" b="1" dirty="0"/>
              <a:t>&gt;MILISTA&lt;/web-</a:t>
            </a:r>
            <a:r>
              <a:rPr lang="es-ES" sz="1200" b="1" dirty="0" err="1"/>
              <a:t>resource</a:t>
            </a:r>
            <a:r>
              <a:rPr lang="es-ES" sz="1200" b="1" dirty="0"/>
              <a:t>-</a:t>
            </a:r>
            <a:r>
              <a:rPr lang="es-ES" sz="1200" b="1" dirty="0" err="1"/>
              <a:t>name</a:t>
            </a:r>
            <a:r>
              <a:rPr lang="es-ES" sz="1200" b="1" dirty="0"/>
              <a:t>&gt;</a:t>
            </a:r>
          </a:p>
          <a:p>
            <a:pPr lvl="5"/>
            <a:r>
              <a:rPr lang="es-ES" sz="1200" b="1" dirty="0"/>
              <a:t>  &lt;!—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El nombre sólo sale aquí-</a:t>
            </a:r>
            <a:r>
              <a:rPr lang="es-ES" sz="1200" b="1" dirty="0"/>
              <a:t>-&gt;</a:t>
            </a:r>
          </a:p>
          <a:p>
            <a:pPr lvl="5"/>
            <a:r>
              <a:rPr lang="es-ES" sz="1200" b="1" dirty="0"/>
              <a:t>  &lt;</a:t>
            </a:r>
            <a:r>
              <a:rPr lang="es-ES" sz="1200" b="1" dirty="0" err="1"/>
              <a:t>url-pattern</a:t>
            </a:r>
            <a:r>
              <a:rPr lang="es-ES" sz="1200" b="1" dirty="0"/>
              <a:t>&gt;/administracion.html&lt;/</a:t>
            </a:r>
            <a:r>
              <a:rPr lang="es-ES" sz="1200" b="1" dirty="0" err="1"/>
              <a:t>url-pattern</a:t>
            </a:r>
            <a:r>
              <a:rPr lang="es-ES" sz="1200" b="1" dirty="0"/>
              <a:t>&gt;</a:t>
            </a:r>
          </a:p>
          <a:p>
            <a:pPr lvl="4"/>
            <a:r>
              <a:rPr lang="es-ES" sz="1200" b="1" dirty="0"/>
              <a:t>&lt;/web-</a:t>
            </a:r>
            <a:r>
              <a:rPr lang="es-ES" sz="1200" b="1" dirty="0" err="1"/>
              <a:t>resource</a:t>
            </a:r>
            <a:r>
              <a:rPr lang="es-ES" sz="1200" b="1" dirty="0"/>
              <a:t>-</a:t>
            </a:r>
            <a:r>
              <a:rPr lang="es-ES" sz="1200" b="1" dirty="0" err="1"/>
              <a:t>collection</a:t>
            </a:r>
            <a:r>
              <a:rPr lang="es-ES" sz="1200" b="1" dirty="0"/>
              <a:t>&gt;  </a:t>
            </a:r>
          </a:p>
          <a:p>
            <a:pPr lvl="4"/>
            <a:r>
              <a:rPr lang="es-ES" sz="1200" dirty="0"/>
              <a:t>  &lt;!-- 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los roles que pueden acceder a la lista </a:t>
            </a:r>
            <a:r>
              <a:rPr lang="es-ES" sz="1200" dirty="0"/>
              <a:t>--&gt;</a:t>
            </a:r>
          </a:p>
          <a:p>
            <a:pPr lvl="4"/>
            <a:r>
              <a:rPr lang="es-ES" sz="1200" b="1" dirty="0"/>
              <a:t>  &lt;</a:t>
            </a:r>
            <a:r>
              <a:rPr lang="es-ES" sz="1200" b="1" dirty="0" err="1"/>
              <a:t>auth-constraint</a:t>
            </a:r>
            <a:r>
              <a:rPr lang="es-ES" sz="1200" b="1" dirty="0"/>
              <a:t>&gt;</a:t>
            </a:r>
          </a:p>
          <a:p>
            <a:pPr lvl="4"/>
            <a:r>
              <a:rPr lang="es-ES" sz="1200" b="1" dirty="0"/>
              <a:t>  	&lt;role-</a:t>
            </a:r>
            <a:r>
              <a:rPr lang="es-ES" sz="1200" b="1" dirty="0" err="1"/>
              <a:t>name</a:t>
            </a:r>
            <a:r>
              <a:rPr lang="es-ES" sz="1200" b="1" dirty="0"/>
              <a:t>&gt;</a:t>
            </a:r>
            <a:r>
              <a:rPr lang="es-ES" sz="1200" b="1" dirty="0" err="1"/>
              <a:t>admin</a:t>
            </a:r>
            <a:r>
              <a:rPr lang="es-ES" sz="1200" b="1" dirty="0"/>
              <a:t>&lt;/role-</a:t>
            </a:r>
            <a:r>
              <a:rPr lang="es-ES" sz="1200" b="1" dirty="0" err="1"/>
              <a:t>name</a:t>
            </a:r>
            <a:r>
              <a:rPr lang="es-ES" sz="1200" b="1" dirty="0"/>
              <a:t>&gt; </a:t>
            </a:r>
          </a:p>
          <a:p>
            <a:pPr lvl="4"/>
            <a:r>
              <a:rPr lang="es-ES" sz="1200" b="1" dirty="0"/>
              <a:t>  &lt;/</a:t>
            </a:r>
            <a:r>
              <a:rPr lang="es-ES" sz="1200" b="1" dirty="0" err="1"/>
              <a:t>auth-constraint</a:t>
            </a:r>
            <a:r>
              <a:rPr lang="es-ES" sz="1200" b="1" dirty="0"/>
              <a:t>&gt;</a:t>
            </a:r>
          </a:p>
          <a:p>
            <a:pPr lvl="3"/>
            <a:r>
              <a:rPr lang="es-ES" sz="1200" b="1" dirty="0"/>
              <a:t>  &lt;/</a:t>
            </a:r>
            <a:r>
              <a:rPr lang="es-ES" sz="1200" b="1" dirty="0" err="1"/>
              <a:t>security-constraint</a:t>
            </a:r>
            <a:r>
              <a:rPr lang="es-ES" sz="1200" b="1" dirty="0"/>
              <a:t>&gt;</a:t>
            </a:r>
            <a:endParaRPr lang="es-ES" sz="1200" b="1" dirty="0">
              <a:solidFill>
                <a:srgbClr val="2DA2BF">
                  <a:lumMod val="75000"/>
                </a:srgb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endParaRPr lang="es-ES" sz="1400" dirty="0">
              <a:solidFill>
                <a:srgbClr val="2DA2B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3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611560" y="548680"/>
            <a:ext cx="8136904" cy="532859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Definir los roles de usuarios en el servidor. Lo hace el administrador del servidor</a:t>
            </a:r>
          </a:p>
          <a:p>
            <a:r>
              <a:rPr lang="es-ES" sz="1400" dirty="0"/>
              <a:t> 	</a:t>
            </a:r>
            <a:r>
              <a:rPr lang="es-ES" b="1" dirty="0"/>
              <a:t>Eclipse carpeta  servers</a:t>
            </a:r>
            <a:r>
              <a:rPr lang="es-ES" b="1" dirty="0">
                <a:sym typeface="Wingdings" panose="05000000000000000000" pitchFamily="2" charset="2"/>
              </a:rPr>
              <a:t>tomcat-users.xml</a:t>
            </a:r>
          </a:p>
          <a:p>
            <a:endParaRPr lang="es-ES" sz="1400" b="1" dirty="0">
              <a:solidFill>
                <a:srgbClr val="2DA2BF">
                  <a:lumMod val="75000"/>
                </a:srgbClr>
              </a:solidFill>
              <a:sym typeface="Wingdings" panose="05000000000000000000" pitchFamily="2" charset="2"/>
            </a:endParaRPr>
          </a:p>
          <a:p>
            <a:pPr lvl="1"/>
            <a:r>
              <a:rPr lang="es-ES" b="1" dirty="0">
                <a:solidFill>
                  <a:srgbClr val="2DA2BF">
                    <a:lumMod val="75000"/>
                  </a:srgbClr>
                </a:solidFill>
                <a:sym typeface="Wingdings" panose="05000000000000000000" pitchFamily="2" charset="2"/>
              </a:rPr>
              <a:t>Copiar esto para reescribirlo:</a:t>
            </a:r>
          </a:p>
          <a:p>
            <a:pPr lvl="1"/>
            <a:endParaRPr lang="es-ES" sz="1400" b="1" dirty="0">
              <a:solidFill>
                <a:srgbClr val="2DA2BF">
                  <a:lumMod val="75000"/>
                </a:srgb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400" dirty="0"/>
              <a:t>&lt;role </a:t>
            </a:r>
            <a:r>
              <a:rPr lang="es-ES" sz="1400" dirty="0" err="1"/>
              <a:t>rolename</a:t>
            </a:r>
            <a:r>
              <a:rPr lang="es-ES" sz="1400" dirty="0"/>
              <a:t>="</a:t>
            </a:r>
            <a:r>
              <a:rPr lang="es-ES" sz="1400" dirty="0" err="1"/>
              <a:t>tomcat</a:t>
            </a:r>
            <a:r>
              <a:rPr lang="es-ES" sz="1400" dirty="0"/>
              <a:t>"/&gt;</a:t>
            </a:r>
          </a:p>
          <a:p>
            <a:pPr lvl="2"/>
            <a:r>
              <a:rPr lang="es-ES" sz="1400" dirty="0"/>
              <a:t>&lt;role </a:t>
            </a:r>
            <a:r>
              <a:rPr lang="es-ES" sz="1400" dirty="0" err="1"/>
              <a:t>rolename</a:t>
            </a:r>
            <a:r>
              <a:rPr lang="es-ES" sz="1400" dirty="0"/>
              <a:t>="role1"/&gt;</a:t>
            </a:r>
          </a:p>
          <a:p>
            <a:pPr lvl="2"/>
            <a:r>
              <a:rPr lang="en-US" sz="1400" dirty="0"/>
              <a:t>&lt;user username="tomcat" password="&lt;must-be-changed&gt;" roles="tomcat"/&gt;</a:t>
            </a:r>
          </a:p>
          <a:p>
            <a:pPr lvl="1"/>
            <a:endParaRPr lang="en-US" sz="1400" b="1" dirty="0">
              <a:solidFill>
                <a:srgbClr val="2DA2BF">
                  <a:lumMod val="75000"/>
                </a:srgbClr>
              </a:solidFill>
            </a:endParaRPr>
          </a:p>
          <a:p>
            <a:pPr lvl="1"/>
            <a:r>
              <a:rPr lang="en-US" b="1" dirty="0" err="1">
                <a:solidFill>
                  <a:srgbClr val="2DA2BF">
                    <a:lumMod val="75000"/>
                  </a:srgbClr>
                </a:solidFill>
              </a:rPr>
              <a:t>Reescrbir</a:t>
            </a:r>
            <a:r>
              <a:rPr lang="en-US" b="1" dirty="0">
                <a:solidFill>
                  <a:srgbClr val="2DA2BF">
                    <a:lumMod val="75000"/>
                  </a:srgbClr>
                </a:solidFill>
              </a:rPr>
              <a:t> a :</a:t>
            </a:r>
          </a:p>
          <a:p>
            <a:pPr lvl="1"/>
            <a:endParaRPr lang="en-US" sz="1400" b="1" u="sng" dirty="0">
              <a:solidFill>
                <a:srgbClr val="2DA2BF">
                  <a:lumMod val="75000"/>
                </a:srgbClr>
              </a:solidFill>
            </a:endParaRPr>
          </a:p>
          <a:p>
            <a:pPr lvl="2"/>
            <a:r>
              <a:rPr lang="es-ES" sz="1400" dirty="0"/>
              <a:t> </a:t>
            </a:r>
            <a:r>
              <a:rPr lang="es-ES" sz="1400" b="1" dirty="0"/>
              <a:t>&lt;role </a:t>
            </a:r>
            <a:r>
              <a:rPr lang="es-ES" sz="1400" b="1" dirty="0" err="1"/>
              <a:t>rolename</a:t>
            </a:r>
            <a:r>
              <a:rPr lang="es-ES" sz="1400" b="1" dirty="0"/>
              <a:t>=</a:t>
            </a:r>
            <a:r>
              <a:rPr lang="es-ES" sz="1400" b="1" i="1" dirty="0"/>
              <a:t>"</a:t>
            </a:r>
            <a:r>
              <a:rPr lang="es-ES" sz="1400" b="1" i="1" dirty="0" err="1"/>
              <a:t>admin</a:t>
            </a:r>
            <a:r>
              <a:rPr lang="es-ES" sz="1400" b="1" i="1" dirty="0"/>
              <a:t>"/&gt;</a:t>
            </a:r>
          </a:p>
          <a:p>
            <a:pPr lvl="2"/>
            <a:r>
              <a:rPr lang="nb-NO" sz="1400" b="1" dirty="0"/>
              <a:t> &lt;user username=</a:t>
            </a:r>
            <a:r>
              <a:rPr lang="nb-NO" sz="1400" b="1" i="1" dirty="0"/>
              <a:t>"user1" password="user1" roles="admin"/&gt;</a:t>
            </a:r>
          </a:p>
          <a:p>
            <a:pPr lvl="1"/>
            <a:endParaRPr lang="nb-NO" sz="1400" b="1" i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rgbClr val="2DA2BF">
                    <a:lumMod val="75000"/>
                  </a:srgbClr>
                </a:solidFill>
              </a:rPr>
              <a:t>Ahora sólo el admin puede entrar en </a:t>
            </a:r>
            <a:r>
              <a:rPr lang="nb-NO" dirty="0"/>
              <a:t>http://</a:t>
            </a:r>
            <a:r>
              <a:rPr lang="nb-NO" sz="1400" dirty="0"/>
              <a:t>localhost:8080/12_ejemplo_acceso_datos/</a:t>
            </a:r>
            <a:r>
              <a:rPr lang="nb-NO" sz="1400" b="1" dirty="0"/>
              <a:t>administracion.html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209566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191</Words>
  <Application>Microsoft Office PowerPoint</Application>
  <PresentationFormat>Presentación en pantalla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Lucida Sans Unicode</vt:lpstr>
      <vt:lpstr>Verdana</vt:lpstr>
      <vt:lpstr>Wingdings</vt:lpstr>
      <vt:lpstr>Wingdings 2</vt:lpstr>
      <vt:lpstr>Wingdings 3</vt:lpstr>
      <vt:lpstr>Concurrencia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Armesto</dc:creator>
  <cp:lastModifiedBy>Vanessa Armesto</cp:lastModifiedBy>
  <cp:revision>6</cp:revision>
  <dcterms:created xsi:type="dcterms:W3CDTF">2019-06-17T11:13:06Z</dcterms:created>
  <dcterms:modified xsi:type="dcterms:W3CDTF">2019-06-17T21:10:33Z</dcterms:modified>
</cp:coreProperties>
</file>