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4" r:id="rId4"/>
    <p:sldId id="260" r:id="rId5"/>
    <p:sldId id="265" r:id="rId6"/>
    <p:sldId id="258" r:id="rId7"/>
    <p:sldId id="263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36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effectLst/>
              </a:rPr>
              <a:t>Ejercicio 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Objetivo comprar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Importar BD: libros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u="sng" dirty="0">
                <a:latin typeface="+mj-lt"/>
                <a:ea typeface="+mj-ea"/>
                <a:cs typeface="+mj-cs"/>
              </a:rPr>
              <a:t>Versión 1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Página inicio: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atenticación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usuario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Correcto: Página seleccionar tema que se vuelca de la BD. Si autentica incorrecto que lo envíe error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registrarse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: nombre, mail, contraseña, teléfono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339502"/>
            <a:ext cx="75608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1ºJavaBeans: clientes, libros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2ºModelo: definir métodos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DaoClientes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DaoTemas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3ºServlets: en paquete controlador</a:t>
            </a:r>
          </a:p>
        </p:txBody>
      </p:sp>
    </p:spTree>
    <p:extLst>
      <p:ext uri="{BB962C8B-B14F-4D97-AF65-F5344CB8AC3E}">
        <p14:creationId xmlns:p14="http://schemas.microsoft.com/office/powerpoint/2010/main" val="230466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05519" y="1563638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Front </a:t>
            </a:r>
            <a:r>
              <a:rPr lang="es-ES" b="1" dirty="0" err="1"/>
              <a:t>controller</a:t>
            </a:r>
            <a:endParaRPr lang="es-ES" b="1" dirty="0"/>
          </a:p>
          <a:p>
            <a:pPr algn="ctr"/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940152" y="199568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AltaAction</a:t>
            </a:r>
            <a:endParaRPr lang="es-ES" b="1" dirty="0"/>
          </a:p>
          <a:p>
            <a:pPr algn="ctr"/>
            <a:endParaRPr lang="es-ES" b="1" dirty="0"/>
          </a:p>
        </p:txBody>
      </p:sp>
      <p:sp>
        <p:nvSpPr>
          <p:cNvPr id="7" name="6 Rectángulo"/>
          <p:cNvSpPr/>
          <p:nvPr/>
        </p:nvSpPr>
        <p:spPr>
          <a:xfrm>
            <a:off x="5940152" y="879562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LoginAction</a:t>
            </a:r>
            <a:endParaRPr lang="es-ES" b="1" dirty="0"/>
          </a:p>
          <a:p>
            <a:pPr algn="ctr"/>
            <a:endParaRPr lang="es-ES" b="1" dirty="0"/>
          </a:p>
        </p:txBody>
      </p:sp>
      <p:cxnSp>
        <p:nvCxnSpPr>
          <p:cNvPr id="9" name="8 Conector recto de flecha"/>
          <p:cNvCxnSpPr>
            <a:endCxn id="7" idx="1"/>
          </p:cNvCxnSpPr>
          <p:nvPr/>
        </p:nvCxnSpPr>
        <p:spPr>
          <a:xfrm flipV="1">
            <a:off x="4441823" y="1239602"/>
            <a:ext cx="1498329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endCxn id="6" idx="1"/>
          </p:cNvCxnSpPr>
          <p:nvPr/>
        </p:nvCxnSpPr>
        <p:spPr>
          <a:xfrm>
            <a:off x="4441823" y="2355726"/>
            <a:ext cx="14983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403648" y="303498"/>
            <a:ext cx="6768752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979711" y="497014"/>
            <a:ext cx="2462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800" b="1" dirty="0">
                <a:solidFill>
                  <a:schemeClr val="tx2"/>
                </a:solidFill>
              </a:rPr>
              <a:t>Controlador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251520" y="1995686"/>
            <a:ext cx="145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251520" y="2355726"/>
            <a:ext cx="145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51520" y="2859782"/>
            <a:ext cx="1453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-612559" y="1596080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Controller?op</a:t>
            </a:r>
            <a:r>
              <a:rPr lang="es-ES" sz="800" b="1" dirty="0"/>
              <a:t>=</a:t>
            </a:r>
            <a:r>
              <a:rPr lang="es-ES" sz="800" b="1" dirty="0" err="1"/>
              <a:t>doLogin</a:t>
            </a:r>
            <a:endParaRPr lang="es-ES" sz="800" b="1" dirty="0"/>
          </a:p>
        </p:txBody>
      </p:sp>
      <p:sp>
        <p:nvSpPr>
          <p:cNvPr id="27" name="26 Rectángulo"/>
          <p:cNvSpPr/>
          <p:nvPr/>
        </p:nvSpPr>
        <p:spPr>
          <a:xfrm>
            <a:off x="-692967" y="2608044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Controller?Parámetro</a:t>
            </a:r>
            <a:r>
              <a:rPr lang="es-ES" sz="800" b="1" dirty="0"/>
              <a:t>=</a:t>
            </a:r>
            <a:r>
              <a:rPr lang="es-ES" sz="800" b="1" dirty="0" err="1"/>
              <a:t>toAlta</a:t>
            </a:r>
            <a:endParaRPr lang="es-ES" sz="800" b="1" dirty="0"/>
          </a:p>
        </p:txBody>
      </p:sp>
      <p:sp>
        <p:nvSpPr>
          <p:cNvPr id="28" name="27 Rectángulo"/>
          <p:cNvSpPr/>
          <p:nvPr/>
        </p:nvSpPr>
        <p:spPr>
          <a:xfrm>
            <a:off x="-558466" y="2116324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Controller?op</a:t>
            </a:r>
            <a:r>
              <a:rPr lang="es-ES" sz="800" b="1" dirty="0"/>
              <a:t>=</a:t>
            </a:r>
            <a:r>
              <a:rPr lang="es-ES" sz="800" b="1" dirty="0" err="1"/>
              <a:t>doAlta</a:t>
            </a:r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381985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339502"/>
            <a:ext cx="78488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u="sng" dirty="0"/>
              <a:t>Versión 2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Enseñar libros según tema.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tema.jsp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botón para ver libros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libros.jsp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4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2499742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</a:rPr>
              <a:t>Controlador</a:t>
            </a:r>
          </a:p>
          <a:p>
            <a:pPr algn="ctr"/>
            <a:r>
              <a:rPr lang="es-ES" dirty="0"/>
              <a:t>Punto de entrada a la aplicación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Servlets</a:t>
            </a:r>
            <a:r>
              <a:rPr lang="es-ES" dirty="0"/>
              <a:t>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364088" y="2529555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Vista</a:t>
            </a:r>
          </a:p>
          <a:p>
            <a:pPr algn="ctr"/>
            <a:r>
              <a:rPr lang="es-ES" dirty="0"/>
              <a:t>Encargado de generar respuestas</a:t>
            </a:r>
          </a:p>
          <a:p>
            <a:pPr algn="ctr"/>
            <a:r>
              <a:rPr lang="es-ES" dirty="0"/>
              <a:t>(JSP o </a:t>
            </a:r>
            <a:r>
              <a:rPr lang="es-ES" dirty="0" err="1"/>
              <a:t>html</a:t>
            </a:r>
            <a:r>
              <a:rPr lang="es-ES" dirty="0"/>
              <a:t> si son estáticas)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915816" y="339502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Modelo</a:t>
            </a:r>
          </a:p>
          <a:p>
            <a:pPr algn="ctr"/>
            <a:r>
              <a:rPr lang="es-ES" dirty="0"/>
              <a:t>Lógica aplicación</a:t>
            </a:r>
          </a:p>
          <a:p>
            <a:pPr algn="ctr"/>
            <a:r>
              <a:rPr lang="es-ES" dirty="0"/>
              <a:t>Con acceso a Datos</a:t>
            </a:r>
          </a:p>
          <a:p>
            <a:pPr algn="ctr"/>
            <a:r>
              <a:rPr lang="es-ES" dirty="0"/>
              <a:t>(Clases </a:t>
            </a:r>
            <a:r>
              <a:rPr lang="es-ES" dirty="0" err="1"/>
              <a:t>Estandares</a:t>
            </a:r>
            <a:r>
              <a:rPr lang="es-ES" dirty="0"/>
              <a:t> Java)</a:t>
            </a:r>
          </a:p>
        </p:txBody>
      </p:sp>
      <p:sp>
        <p:nvSpPr>
          <p:cNvPr id="5" name="4 Disco magnético"/>
          <p:cNvSpPr/>
          <p:nvPr/>
        </p:nvSpPr>
        <p:spPr>
          <a:xfrm>
            <a:off x="6920586" y="314594"/>
            <a:ext cx="936104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BD</a:t>
            </a:r>
          </a:p>
        </p:txBody>
      </p:sp>
      <p:cxnSp>
        <p:nvCxnSpPr>
          <p:cNvPr id="7" name="6 Conector recto de flecha"/>
          <p:cNvCxnSpPr>
            <a:endCxn id="5" idx="2"/>
          </p:cNvCxnSpPr>
          <p:nvPr/>
        </p:nvCxnSpPr>
        <p:spPr>
          <a:xfrm flipV="1">
            <a:off x="5652120" y="746642"/>
            <a:ext cx="1268466" cy="1689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51520" y="2355726"/>
            <a:ext cx="8424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3491880" y="4401764"/>
            <a:ext cx="2448272" cy="618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CAPA PRESENTACIÓN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51520" y="3003798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2" idx="1"/>
          </p:cNvCxnSpPr>
          <p:nvPr/>
        </p:nvCxnSpPr>
        <p:spPr>
          <a:xfrm>
            <a:off x="251520" y="3435846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251520" y="3723878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2" idx="0"/>
          </p:cNvCxnSpPr>
          <p:nvPr/>
        </p:nvCxnSpPr>
        <p:spPr>
          <a:xfrm flipV="1">
            <a:off x="2411760" y="1995686"/>
            <a:ext cx="5040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3779912" y="3219822"/>
            <a:ext cx="15841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8100392" y="2859782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8100392" y="3219822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3" idx="3"/>
          </p:cNvCxnSpPr>
          <p:nvPr/>
        </p:nvCxnSpPr>
        <p:spPr>
          <a:xfrm>
            <a:off x="8100392" y="3465659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FCBF0F6-68D3-45AB-8681-D1458F3E080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79912" y="2211710"/>
            <a:ext cx="50405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4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05519" y="1563638"/>
            <a:ext cx="27363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Front </a:t>
            </a:r>
            <a:r>
              <a:rPr lang="es-ES" b="1" dirty="0" err="1"/>
              <a:t>Controller</a:t>
            </a:r>
            <a:endParaRPr lang="es-ES" b="1" dirty="0"/>
          </a:p>
          <a:p>
            <a:pPr algn="ctr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940152" y="2931790"/>
            <a:ext cx="1728192" cy="65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StockAction</a:t>
            </a:r>
            <a:endParaRPr lang="es-ES" sz="1600" b="1" dirty="0"/>
          </a:p>
          <a:p>
            <a:pPr algn="ctr"/>
            <a:r>
              <a:rPr lang="es-ES" sz="1600" b="1" dirty="0"/>
              <a:t>Es un </a:t>
            </a:r>
            <a:r>
              <a:rPr lang="es-ES" sz="1600" b="1" dirty="0" err="1"/>
              <a:t>servlet</a:t>
            </a:r>
            <a:r>
              <a:rPr lang="es-ES" sz="1600" b="1" dirty="0"/>
              <a:t> puede ir a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940152" y="1995686"/>
            <a:ext cx="1728192" cy="64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AltaAction</a:t>
            </a:r>
            <a:endParaRPr lang="es-ES" sz="1600" b="1" dirty="0"/>
          </a:p>
          <a:p>
            <a:pPr algn="ctr"/>
            <a:endParaRPr lang="es-ES" sz="1600" b="1" dirty="0"/>
          </a:p>
        </p:txBody>
      </p:sp>
      <p:sp>
        <p:nvSpPr>
          <p:cNvPr id="7" name="6 Rectángulo"/>
          <p:cNvSpPr/>
          <p:nvPr/>
        </p:nvSpPr>
        <p:spPr>
          <a:xfrm>
            <a:off x="5940152" y="879561"/>
            <a:ext cx="1728192" cy="74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EliminarAction</a:t>
            </a:r>
            <a:endParaRPr lang="es-ES" sz="1600" b="1" dirty="0"/>
          </a:p>
          <a:p>
            <a:pPr algn="ctr"/>
            <a:endParaRPr lang="es-ES" sz="1600" b="1" dirty="0"/>
          </a:p>
        </p:txBody>
      </p:sp>
      <p:cxnSp>
        <p:nvCxnSpPr>
          <p:cNvPr id="9" name="8 Conector recto de flecha"/>
          <p:cNvCxnSpPr>
            <a:cxnSpLocks/>
            <a:endCxn id="7" idx="1"/>
          </p:cNvCxnSpPr>
          <p:nvPr/>
        </p:nvCxnSpPr>
        <p:spPr>
          <a:xfrm flipV="1">
            <a:off x="4441823" y="1253941"/>
            <a:ext cx="1498329" cy="5977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cxnSpLocks/>
            <a:endCxn id="6" idx="1"/>
          </p:cNvCxnSpPr>
          <p:nvPr/>
        </p:nvCxnSpPr>
        <p:spPr>
          <a:xfrm flipV="1">
            <a:off x="4441823" y="2316059"/>
            <a:ext cx="1498329" cy="396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cxnSpLocks/>
            <a:endCxn id="4" idx="1"/>
          </p:cNvCxnSpPr>
          <p:nvPr/>
        </p:nvCxnSpPr>
        <p:spPr>
          <a:xfrm>
            <a:off x="4396425" y="2715766"/>
            <a:ext cx="1543727" cy="543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403648" y="303498"/>
            <a:ext cx="6768752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979711" y="497014"/>
            <a:ext cx="2462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800" b="1" dirty="0">
                <a:solidFill>
                  <a:schemeClr val="tx2"/>
                </a:solidFill>
              </a:rPr>
              <a:t>Controlador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-526729" y="1412877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Controller?op</a:t>
            </a:r>
            <a:r>
              <a:rPr lang="es-ES" sz="800" b="1" dirty="0"/>
              <a:t>=</a:t>
            </a:r>
            <a:r>
              <a:rPr lang="es-ES" sz="800" b="1" dirty="0" err="1"/>
              <a:t>doEliminar</a:t>
            </a:r>
            <a:endParaRPr lang="es-ES" sz="800" b="1" dirty="0"/>
          </a:p>
        </p:txBody>
      </p:sp>
      <p:sp>
        <p:nvSpPr>
          <p:cNvPr id="27" name="26 Rectángulo"/>
          <p:cNvSpPr/>
          <p:nvPr/>
        </p:nvSpPr>
        <p:spPr>
          <a:xfrm>
            <a:off x="-493234" y="2672740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Controller?op</a:t>
            </a:r>
            <a:r>
              <a:rPr lang="es-ES" sz="800" b="1" dirty="0"/>
              <a:t>=</a:t>
            </a:r>
            <a:r>
              <a:rPr lang="es-ES" sz="800" b="1" dirty="0" err="1"/>
              <a:t>doStock</a:t>
            </a:r>
            <a:endParaRPr lang="es-ES" sz="800" b="1" dirty="0"/>
          </a:p>
        </p:txBody>
      </p:sp>
      <p:sp>
        <p:nvSpPr>
          <p:cNvPr id="28" name="27 Rectángulo"/>
          <p:cNvSpPr/>
          <p:nvPr/>
        </p:nvSpPr>
        <p:spPr>
          <a:xfrm>
            <a:off x="-454317" y="2124138"/>
            <a:ext cx="2079428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Controller?op</a:t>
            </a:r>
            <a:r>
              <a:rPr lang="es-ES" sz="800" b="1" dirty="0"/>
              <a:t>=</a:t>
            </a:r>
            <a:r>
              <a:rPr lang="es-ES" sz="800" b="1" dirty="0" err="1"/>
              <a:t>doAlta</a:t>
            </a:r>
            <a:endParaRPr lang="es-ES" sz="800" b="1" dirty="0"/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endParaRPr lang="es-ES" sz="800" b="1" dirty="0"/>
          </a:p>
        </p:txBody>
      </p:sp>
      <p:sp>
        <p:nvSpPr>
          <p:cNvPr id="17" name="16 Rectángulo"/>
          <p:cNvSpPr/>
          <p:nvPr/>
        </p:nvSpPr>
        <p:spPr>
          <a:xfrm>
            <a:off x="-606491" y="2932370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Controller?op</a:t>
            </a:r>
            <a:r>
              <a:rPr lang="es-ES" sz="800" b="1" dirty="0"/>
              <a:t>=</a:t>
            </a:r>
            <a:r>
              <a:rPr lang="es-ES" sz="800" b="1" dirty="0" err="1"/>
              <a:t>doMostrar</a:t>
            </a:r>
            <a:endParaRPr lang="es-ES" sz="800" b="1" dirty="0"/>
          </a:p>
        </p:txBody>
      </p:sp>
      <p:sp>
        <p:nvSpPr>
          <p:cNvPr id="18" name="17 Rectángulo"/>
          <p:cNvSpPr/>
          <p:nvPr/>
        </p:nvSpPr>
        <p:spPr>
          <a:xfrm>
            <a:off x="5944910" y="3867894"/>
            <a:ext cx="1723434" cy="65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/>
              <a:t>MostrarAction</a:t>
            </a:r>
            <a:endParaRPr lang="es-ES" sz="1600" b="1" dirty="0"/>
          </a:p>
          <a:p>
            <a:pPr algn="ctr"/>
            <a:endParaRPr lang="es-ES" sz="1600" b="1" dirty="0"/>
          </a:p>
        </p:txBody>
      </p:sp>
      <p:sp>
        <p:nvSpPr>
          <p:cNvPr id="20" name="19 Rectángulo"/>
          <p:cNvSpPr/>
          <p:nvPr/>
        </p:nvSpPr>
        <p:spPr>
          <a:xfrm>
            <a:off x="-355784" y="3166686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Controller?op</a:t>
            </a:r>
            <a:r>
              <a:rPr lang="es-ES" sz="800" b="1" dirty="0"/>
              <a:t>=</a:t>
            </a:r>
            <a:r>
              <a:rPr lang="es-ES" sz="800" b="1" dirty="0" err="1"/>
              <a:t>toAlta</a:t>
            </a:r>
            <a:endParaRPr lang="es-ES" sz="800" b="1" dirty="0"/>
          </a:p>
        </p:txBody>
      </p:sp>
      <p:sp>
        <p:nvSpPr>
          <p:cNvPr id="22" name="21 Rectángulo"/>
          <p:cNvSpPr/>
          <p:nvPr/>
        </p:nvSpPr>
        <p:spPr>
          <a:xfrm>
            <a:off x="-628508" y="2398563"/>
            <a:ext cx="20794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Controller?op</a:t>
            </a:r>
            <a:r>
              <a:rPr lang="es-ES" sz="800" b="1" dirty="0"/>
              <a:t>=</a:t>
            </a:r>
            <a:r>
              <a:rPr lang="es-ES" sz="800" b="1" dirty="0" err="1"/>
              <a:t>toProducto</a:t>
            </a:r>
            <a:endParaRPr lang="es-ES" sz="800" b="1" dirty="0"/>
          </a:p>
        </p:txBody>
      </p:sp>
      <p:sp>
        <p:nvSpPr>
          <p:cNvPr id="24" name="23 Rectángulo"/>
          <p:cNvSpPr/>
          <p:nvPr/>
        </p:nvSpPr>
        <p:spPr>
          <a:xfrm>
            <a:off x="-430116" y="1813423"/>
            <a:ext cx="18337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800" b="1" dirty="0" err="1"/>
              <a:t>Controller?op</a:t>
            </a:r>
            <a:r>
              <a:rPr lang="es-ES" sz="800" b="1" dirty="0"/>
              <a:t>=</a:t>
            </a:r>
            <a:r>
              <a:rPr lang="es-ES" sz="800" b="1" dirty="0" err="1"/>
              <a:t>toMenu</a:t>
            </a:r>
            <a:endParaRPr lang="es-ES" sz="800" b="1" dirty="0"/>
          </a:p>
        </p:txBody>
      </p:sp>
      <p:cxnSp>
        <p:nvCxnSpPr>
          <p:cNvPr id="29" name="28 Conector recto de flecha"/>
          <p:cNvCxnSpPr>
            <a:cxnSpLocks/>
            <a:endCxn id="18" idx="1"/>
          </p:cNvCxnSpPr>
          <p:nvPr/>
        </p:nvCxnSpPr>
        <p:spPr>
          <a:xfrm>
            <a:off x="4416745" y="2931790"/>
            <a:ext cx="1528165" cy="12638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20 Conector recto de flecha">
            <a:extLst>
              <a:ext uri="{FF2B5EF4-FFF2-40B4-BE49-F238E27FC236}">
                <a16:creationId xmlns:a16="http://schemas.microsoft.com/office/drawing/2014/main" id="{FF2FBFBE-D853-4C81-9288-3615967E0C01}"/>
              </a:ext>
            </a:extLst>
          </p:cNvPr>
          <p:cNvCxnSpPr/>
          <p:nvPr/>
        </p:nvCxnSpPr>
        <p:spPr>
          <a:xfrm>
            <a:off x="251519" y="1707654"/>
            <a:ext cx="1453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20 Conector recto de flecha">
            <a:extLst>
              <a:ext uri="{FF2B5EF4-FFF2-40B4-BE49-F238E27FC236}">
                <a16:creationId xmlns:a16="http://schemas.microsoft.com/office/drawing/2014/main" id="{CB3CAA37-70BA-4DF4-A3C9-5CEC9FF786A0}"/>
              </a:ext>
            </a:extLst>
          </p:cNvPr>
          <p:cNvCxnSpPr/>
          <p:nvPr/>
        </p:nvCxnSpPr>
        <p:spPr>
          <a:xfrm>
            <a:off x="269645" y="2028867"/>
            <a:ext cx="1453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20 Conector recto de flecha">
            <a:extLst>
              <a:ext uri="{FF2B5EF4-FFF2-40B4-BE49-F238E27FC236}">
                <a16:creationId xmlns:a16="http://schemas.microsoft.com/office/drawing/2014/main" id="{66010CC3-4461-4B59-9DFA-47F538B06B7E}"/>
              </a:ext>
            </a:extLst>
          </p:cNvPr>
          <p:cNvCxnSpPr/>
          <p:nvPr/>
        </p:nvCxnSpPr>
        <p:spPr>
          <a:xfrm>
            <a:off x="251519" y="3382130"/>
            <a:ext cx="1453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20 Conector recto de flecha">
            <a:extLst>
              <a:ext uri="{FF2B5EF4-FFF2-40B4-BE49-F238E27FC236}">
                <a16:creationId xmlns:a16="http://schemas.microsoft.com/office/drawing/2014/main" id="{DEEEE1DA-C201-4321-B018-DD0FD361327D}"/>
              </a:ext>
            </a:extLst>
          </p:cNvPr>
          <p:cNvCxnSpPr/>
          <p:nvPr/>
        </p:nvCxnSpPr>
        <p:spPr>
          <a:xfrm>
            <a:off x="251519" y="3147814"/>
            <a:ext cx="1453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20 Conector recto de flecha">
            <a:extLst>
              <a:ext uri="{FF2B5EF4-FFF2-40B4-BE49-F238E27FC236}">
                <a16:creationId xmlns:a16="http://schemas.microsoft.com/office/drawing/2014/main" id="{3B753DD6-9E30-4554-8B37-897FD747AF9E}"/>
              </a:ext>
            </a:extLst>
          </p:cNvPr>
          <p:cNvCxnSpPr/>
          <p:nvPr/>
        </p:nvCxnSpPr>
        <p:spPr>
          <a:xfrm>
            <a:off x="251519" y="2906067"/>
            <a:ext cx="1453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20 Conector recto de flecha">
            <a:extLst>
              <a:ext uri="{FF2B5EF4-FFF2-40B4-BE49-F238E27FC236}">
                <a16:creationId xmlns:a16="http://schemas.microsoft.com/office/drawing/2014/main" id="{0E152804-A712-4AA4-87E9-D28AFA9BD917}"/>
              </a:ext>
            </a:extLst>
          </p:cNvPr>
          <p:cNvCxnSpPr/>
          <p:nvPr/>
        </p:nvCxnSpPr>
        <p:spPr>
          <a:xfrm>
            <a:off x="251519" y="2672740"/>
            <a:ext cx="1453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20 Conector recto de flecha">
            <a:extLst>
              <a:ext uri="{FF2B5EF4-FFF2-40B4-BE49-F238E27FC236}">
                <a16:creationId xmlns:a16="http://schemas.microsoft.com/office/drawing/2014/main" id="{38CBA48E-F67C-4043-B111-C79EA164DB54}"/>
              </a:ext>
            </a:extLst>
          </p:cNvPr>
          <p:cNvCxnSpPr/>
          <p:nvPr/>
        </p:nvCxnSpPr>
        <p:spPr>
          <a:xfrm>
            <a:off x="251519" y="2347313"/>
            <a:ext cx="1453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558DF074-AF5C-4F4D-AA47-B90CD4C2FC87}"/>
              </a:ext>
            </a:extLst>
          </p:cNvPr>
          <p:cNvSpPr/>
          <p:nvPr/>
        </p:nvSpPr>
        <p:spPr>
          <a:xfrm>
            <a:off x="7953996" y="2888184"/>
            <a:ext cx="115450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Stock.html</a:t>
            </a:r>
          </a:p>
        </p:txBody>
      </p:sp>
      <p:cxnSp>
        <p:nvCxnSpPr>
          <p:cNvPr id="30" name="12 Conector recto de flecha">
            <a:extLst>
              <a:ext uri="{FF2B5EF4-FFF2-40B4-BE49-F238E27FC236}">
                <a16:creationId xmlns:a16="http://schemas.microsoft.com/office/drawing/2014/main" id="{B1AE5477-9EE3-4585-8FD5-C18E7285B6C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668344" y="3259490"/>
            <a:ext cx="391599" cy="288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52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10979</TotalTime>
  <Words>191</Words>
  <Application>Microsoft Office PowerPoint</Application>
  <PresentationFormat>Presentación en pantalla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Ejercicio 20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164</cp:revision>
  <dcterms:created xsi:type="dcterms:W3CDTF">2016-05-07T10:27:15Z</dcterms:created>
  <dcterms:modified xsi:type="dcterms:W3CDTF">2019-06-27T16:49:38Z</dcterms:modified>
</cp:coreProperties>
</file>