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7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6" r:id="rId20"/>
    <p:sldId id="275" r:id="rId21"/>
    <p:sldId id="280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>
      <p:cViewPr varScale="1">
        <p:scale>
          <a:sx n="104" d="100"/>
          <a:sy n="104" d="100"/>
        </p:scale>
        <p:origin x="85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36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29/07/2019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com.googlecode.json-simple/json-simpl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sz="6600" dirty="0">
                <a:effectLst/>
              </a:rPr>
              <a:t>Ajax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360027"/>
            <a:ext cx="7920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service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Enviar la respuesta con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printWritter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(dijimos q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no pintaba nada, pero hay que enviarle esto). </a:t>
            </a:r>
          </a:p>
          <a:p>
            <a:pPr lvl="1"/>
            <a:r>
              <a:rPr lang="es-ES" sz="1200" dirty="0" err="1"/>
              <a:t>protected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r>
              <a:rPr lang="es-ES" sz="1200" dirty="0"/>
              <a:t>(</a:t>
            </a:r>
            <a:r>
              <a:rPr lang="es-ES" sz="1200" dirty="0" err="1"/>
              <a:t>HttpServletRequest</a:t>
            </a:r>
            <a:r>
              <a:rPr lang="es-ES" sz="1200" dirty="0"/>
              <a:t> </a:t>
            </a:r>
            <a:r>
              <a:rPr lang="es-ES" sz="1200" dirty="0" err="1"/>
              <a:t>request</a:t>
            </a:r>
            <a:r>
              <a:rPr lang="es-ES" sz="1200" dirty="0"/>
              <a:t>, </a:t>
            </a:r>
            <a:r>
              <a:rPr lang="es-ES" sz="1200" dirty="0" err="1"/>
              <a:t>HttpServletResponse</a:t>
            </a:r>
            <a:r>
              <a:rPr lang="es-ES" sz="1200" dirty="0"/>
              <a:t> response) </a:t>
            </a:r>
            <a:r>
              <a:rPr lang="es-ES" sz="1200" dirty="0" err="1"/>
              <a:t>throws</a:t>
            </a:r>
            <a:r>
              <a:rPr lang="es-ES" sz="1200" dirty="0"/>
              <a:t> </a:t>
            </a:r>
            <a:r>
              <a:rPr lang="es-ES" sz="1200" dirty="0" err="1"/>
              <a:t>ServletException</a:t>
            </a:r>
            <a:r>
              <a:rPr lang="es-ES" sz="1200" dirty="0"/>
              <a:t>, </a:t>
            </a:r>
            <a:r>
              <a:rPr lang="es-ES" sz="1200" dirty="0" err="1"/>
              <a:t>IOException</a:t>
            </a:r>
            <a:r>
              <a:rPr lang="es-ES" sz="1200" dirty="0"/>
              <a:t> {</a:t>
            </a:r>
          </a:p>
          <a:p>
            <a:pPr lvl="2"/>
            <a:r>
              <a:rPr lang="es-ES" sz="1200" dirty="0" err="1"/>
              <a:t>DaoProductos</a:t>
            </a:r>
            <a:r>
              <a:rPr lang="es-ES" sz="1200" dirty="0"/>
              <a:t> </a:t>
            </a:r>
            <a:r>
              <a:rPr lang="es-ES" sz="1200" dirty="0" err="1"/>
              <a:t>dao</a:t>
            </a:r>
            <a:r>
              <a:rPr lang="es-ES" sz="1200" dirty="0"/>
              <a:t>=new </a:t>
            </a:r>
            <a:r>
              <a:rPr lang="es-ES" sz="1200" dirty="0" err="1"/>
              <a:t>DaoProductos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 err="1"/>
              <a:t>ArrayList</a:t>
            </a:r>
            <a:r>
              <a:rPr lang="es-ES" sz="1200" dirty="0"/>
              <a:t>&lt;Producto&gt; lista=</a:t>
            </a:r>
            <a:r>
              <a:rPr lang="es-ES" sz="1200" dirty="0" err="1"/>
              <a:t>dao.getProductos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//llamamos a un método que definimos que transforma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de objetos Producto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//en un array de objetos JSON</a:t>
            </a:r>
          </a:p>
          <a:p>
            <a:pPr lvl="2"/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respuestaJson</a:t>
            </a:r>
            <a:r>
              <a:rPr lang="es-ES" sz="1200" dirty="0"/>
              <a:t>=</a:t>
            </a:r>
            <a:r>
              <a:rPr lang="es-ES" sz="1200" dirty="0" err="1"/>
              <a:t>transformarJson</a:t>
            </a:r>
            <a:r>
              <a:rPr lang="es-ES" sz="1200" dirty="0"/>
              <a:t>(lista);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//enviamos respuesta al cliente</a:t>
            </a:r>
          </a:p>
          <a:p>
            <a:pPr lvl="2"/>
            <a:r>
              <a:rPr lang="es-ES" sz="1200" dirty="0" err="1"/>
              <a:t>PrintWriter</a:t>
            </a:r>
            <a:r>
              <a:rPr lang="es-ES" sz="1200" dirty="0"/>
              <a:t> </a:t>
            </a:r>
            <a:r>
              <a:rPr lang="es-ES" sz="1200" dirty="0" err="1"/>
              <a:t>out</a:t>
            </a:r>
            <a:r>
              <a:rPr lang="es-ES" sz="1200" dirty="0"/>
              <a:t>=</a:t>
            </a:r>
            <a:r>
              <a:rPr lang="es-ES" sz="1200" dirty="0" err="1"/>
              <a:t>response.getWriter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 err="1"/>
              <a:t>response.setContentType</a:t>
            </a:r>
            <a:r>
              <a:rPr lang="es-ES" sz="1200" dirty="0"/>
              <a:t>("</a:t>
            </a:r>
            <a:r>
              <a:rPr lang="es-ES" sz="1200" dirty="0" err="1"/>
              <a:t>text</a:t>
            </a:r>
            <a:r>
              <a:rPr lang="es-ES" sz="1200" dirty="0"/>
              <a:t>/</a:t>
            </a:r>
            <a:r>
              <a:rPr lang="es-ES" sz="1200" dirty="0" err="1"/>
              <a:t>plain</a:t>
            </a:r>
            <a:r>
              <a:rPr lang="es-ES" sz="1200" dirty="0"/>
              <a:t>");</a:t>
            </a:r>
          </a:p>
          <a:p>
            <a:pPr lvl="2"/>
            <a:r>
              <a:rPr lang="es-ES" sz="1200" dirty="0" err="1"/>
              <a:t>out.println</a:t>
            </a:r>
            <a:r>
              <a:rPr lang="es-ES" sz="1200" dirty="0"/>
              <a:t>(</a:t>
            </a:r>
            <a:r>
              <a:rPr lang="es-ES" sz="1200" dirty="0" err="1">
                <a:solidFill>
                  <a:srgbClr val="FF0000"/>
                </a:solidFill>
              </a:rPr>
              <a:t>respuestaJson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179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777686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menu.html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jQuery para escribir Java Script</a:t>
            </a:r>
          </a:p>
          <a:p>
            <a:pPr lvl="2"/>
            <a:r>
              <a:rPr lang="es-ES" sz="1200" b="1" dirty="0"/>
              <a:t>&lt;script </a:t>
            </a:r>
            <a:r>
              <a:rPr lang="es-ES" sz="1200" b="1" dirty="0" err="1"/>
              <a:t>type</a:t>
            </a:r>
            <a:r>
              <a:rPr lang="es-ES" sz="1200" b="1" dirty="0"/>
              <a:t>="</a:t>
            </a:r>
            <a:r>
              <a:rPr lang="es-ES" sz="1200" b="1" dirty="0" err="1"/>
              <a:t>text</a:t>
            </a:r>
            <a:r>
              <a:rPr lang="es-ES" sz="1200" b="1" dirty="0"/>
              <a:t>/</a:t>
            </a:r>
            <a:r>
              <a:rPr lang="es-ES" sz="1200" b="1" dirty="0" err="1"/>
              <a:t>javascript</a:t>
            </a:r>
            <a:r>
              <a:rPr lang="es-ES" sz="1200" b="1" dirty="0"/>
              <a:t>" </a:t>
            </a:r>
            <a:r>
              <a:rPr lang="es-ES" sz="1200" b="1" dirty="0" err="1"/>
              <a:t>src</a:t>
            </a:r>
            <a:r>
              <a:rPr lang="es-ES" sz="1200" b="1" dirty="0"/>
              <a:t>="https://ajax.googleapis.com/</a:t>
            </a:r>
            <a:r>
              <a:rPr lang="es-ES" sz="1200" b="1" dirty="0" err="1"/>
              <a:t>ajax</a:t>
            </a:r>
            <a:r>
              <a:rPr lang="es-ES" sz="1200" b="1" dirty="0"/>
              <a:t>/</a:t>
            </a:r>
            <a:r>
              <a:rPr lang="es-ES" sz="1200" b="1" dirty="0" err="1"/>
              <a:t>libs</a:t>
            </a:r>
            <a:r>
              <a:rPr lang="es-ES" sz="1200" b="1" dirty="0"/>
              <a:t>/</a:t>
            </a:r>
            <a:r>
              <a:rPr lang="es-ES" sz="1200" b="1" dirty="0" err="1"/>
              <a:t>jquery</a:t>
            </a:r>
            <a:r>
              <a:rPr lang="es-ES" sz="1200" b="1" dirty="0"/>
              <a:t>/3.3.1/jquery.min.js"&gt;&lt;/script&gt;</a:t>
            </a:r>
          </a:p>
          <a:p>
            <a:pPr lvl="2"/>
            <a:endParaRPr lang="es-ES" sz="1200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la llamada al &lt;script&gt; en el &lt;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body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&gt;</a:t>
            </a:r>
          </a:p>
          <a:p>
            <a:pPr lvl="2"/>
            <a:r>
              <a:rPr lang="es-ES" sz="1200" dirty="0"/>
              <a:t>&lt;p&gt;&lt;a </a:t>
            </a:r>
            <a:r>
              <a:rPr lang="es-ES" sz="1200" dirty="0" err="1"/>
              <a:t>href</a:t>
            </a:r>
            <a:r>
              <a:rPr lang="es-ES" sz="1200" dirty="0"/>
              <a:t>="#" </a:t>
            </a:r>
            <a:r>
              <a:rPr lang="es-ES" sz="1200" dirty="0" err="1"/>
              <a:t>onclick</a:t>
            </a:r>
            <a:r>
              <a:rPr lang="es-ES" sz="1200" dirty="0"/>
              <a:t>="</a:t>
            </a:r>
            <a:r>
              <a:rPr lang="es-ES" sz="1200" b="1" dirty="0" err="1"/>
              <a:t>enviarPeticion</a:t>
            </a:r>
            <a:r>
              <a:rPr lang="es-ES" sz="1200" b="1" dirty="0"/>
              <a:t>(</a:t>
            </a:r>
            <a:r>
              <a:rPr lang="es-ES" sz="1200" dirty="0"/>
              <a:t>);"&gt;Mostrar productos&lt;/a&gt;&lt;/p&gt;</a:t>
            </a:r>
          </a:p>
          <a:p>
            <a:pPr lvl="2"/>
            <a:r>
              <a:rPr lang="es-ES" sz="1200" dirty="0"/>
              <a:t>&lt;</a:t>
            </a:r>
            <a:r>
              <a:rPr lang="es-ES" sz="1200" dirty="0" err="1"/>
              <a:t>div</a:t>
            </a:r>
            <a:r>
              <a:rPr lang="es-ES" sz="1200" dirty="0"/>
              <a:t> id=</a:t>
            </a:r>
            <a:r>
              <a:rPr lang="es-ES" sz="1200" i="1" dirty="0"/>
              <a:t>"resultado"&gt;</a:t>
            </a:r>
          </a:p>
          <a:p>
            <a:pPr lvl="2"/>
            <a:endParaRPr lang="es-ES" sz="1200" dirty="0"/>
          </a:p>
          <a:p>
            <a:pPr lvl="2"/>
            <a:r>
              <a:rPr lang="es-ES" sz="1200" dirty="0"/>
              <a:t>&lt;/</a:t>
            </a:r>
            <a:r>
              <a:rPr lang="es-ES" sz="1200" dirty="0" err="1"/>
              <a:t>div</a:t>
            </a:r>
            <a:r>
              <a:rPr lang="es-ES" sz="1200" dirty="0"/>
              <a:t>&gt;</a:t>
            </a:r>
            <a:endParaRPr lang="es-ES" b="1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Escribir el script arriba de la página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Buscar ww3.school información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jQuery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s-ES" b="1" dirty="0"/>
              <a:t>Función </a:t>
            </a:r>
            <a:r>
              <a:rPr lang="es-ES" b="1" dirty="0" err="1"/>
              <a:t>callback</a:t>
            </a:r>
            <a:r>
              <a:rPr lang="es-ES" b="1" dirty="0"/>
              <a:t>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retrollamada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la que se quiere ejecutar a la vuelta</a:t>
            </a:r>
          </a:p>
          <a:p>
            <a:pPr marL="2114550" lvl="4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i="1" u="sng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322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78488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200" dirty="0"/>
              <a:t>&lt;</a:t>
            </a:r>
            <a:r>
              <a:rPr lang="es-ES" sz="1200" b="1" dirty="0"/>
              <a:t>script </a:t>
            </a:r>
            <a:r>
              <a:rPr lang="es-ES" sz="1200" b="1" dirty="0" err="1"/>
              <a:t>type</a:t>
            </a:r>
            <a:r>
              <a:rPr lang="es-ES" sz="1200" b="1" dirty="0"/>
              <a:t>=</a:t>
            </a:r>
            <a:r>
              <a:rPr lang="es-ES" sz="1200" b="1" i="1" dirty="0"/>
              <a:t>"</a:t>
            </a:r>
            <a:r>
              <a:rPr lang="es-ES" sz="1200" b="1" i="1" dirty="0" err="1"/>
              <a:t>text</a:t>
            </a:r>
            <a:r>
              <a:rPr lang="es-ES" sz="1200" b="1" i="1" dirty="0"/>
              <a:t>/</a:t>
            </a:r>
            <a:r>
              <a:rPr lang="es-ES" sz="1200" b="1" i="1" dirty="0" err="1"/>
              <a:t>javascript</a:t>
            </a:r>
            <a:r>
              <a:rPr lang="es-ES" sz="1200" b="1" i="1" dirty="0"/>
              <a:t>"&gt;</a:t>
            </a:r>
          </a:p>
          <a:p>
            <a:pPr lvl="2"/>
            <a:r>
              <a:rPr lang="es-ES" sz="1200" b="1" dirty="0" err="1"/>
              <a:t>function</a:t>
            </a:r>
            <a:r>
              <a:rPr lang="es-ES" sz="1200" b="1" dirty="0"/>
              <a:t> </a:t>
            </a:r>
            <a:r>
              <a:rPr lang="es-ES" sz="1200" b="1" dirty="0" err="1"/>
              <a:t>enviarPeticion</a:t>
            </a:r>
            <a:r>
              <a:rPr lang="es-ES" sz="1200" b="1" dirty="0"/>
              <a:t>(){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let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para definir variable local en Java Script</a:t>
            </a:r>
          </a:p>
          <a:p>
            <a:pPr lvl="3"/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url</a:t>
            </a:r>
            <a:r>
              <a:rPr lang="es-ES" sz="1200" dirty="0"/>
              <a:t>="</a:t>
            </a:r>
            <a:r>
              <a:rPr lang="es-ES" sz="1200" dirty="0" err="1"/>
              <a:t>Controller?op</a:t>
            </a:r>
            <a:r>
              <a:rPr lang="es-ES" sz="1200" dirty="0"/>
              <a:t>=</a:t>
            </a:r>
            <a:r>
              <a:rPr lang="es-ES" sz="1200" dirty="0" err="1"/>
              <a:t>doRecuperar</a:t>
            </a:r>
            <a:r>
              <a:rPr lang="es-ES" sz="1200" dirty="0"/>
              <a:t>";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//llamada http desde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con jQuery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a una </a:t>
            </a:r>
            <a:r>
              <a:rPr lang="es-ES" sz="1200" dirty="0">
                <a:solidFill>
                  <a:srgbClr val="FF0000"/>
                </a:solidFill>
              </a:rPr>
              <a:t>función abstracta</a:t>
            </a:r>
          </a:p>
          <a:p>
            <a:pPr lvl="3"/>
            <a:r>
              <a:rPr lang="es-ES" sz="1200" dirty="0">
                <a:solidFill>
                  <a:srgbClr val="FF0000"/>
                </a:solidFill>
              </a:rPr>
              <a:t>$.</a:t>
            </a:r>
            <a:r>
              <a:rPr lang="es-ES" sz="1200" dirty="0" err="1">
                <a:solidFill>
                  <a:srgbClr val="FF0000"/>
                </a:solidFill>
              </a:rPr>
              <a:t>get</a:t>
            </a:r>
            <a:r>
              <a:rPr lang="es-ES" sz="1200" dirty="0">
                <a:solidFill>
                  <a:srgbClr val="FF0000"/>
                </a:solidFill>
              </a:rPr>
              <a:t>(</a:t>
            </a:r>
            <a:r>
              <a:rPr lang="es-ES" sz="1200" dirty="0" err="1">
                <a:solidFill>
                  <a:srgbClr val="FF0000"/>
                </a:solidFill>
              </a:rPr>
              <a:t>url,</a:t>
            </a:r>
            <a:r>
              <a:rPr lang="es-ES" sz="1200" b="1" dirty="0" err="1">
                <a:solidFill>
                  <a:srgbClr val="FF0000"/>
                </a:solidFill>
              </a:rPr>
              <a:t>function</a:t>
            </a:r>
            <a:r>
              <a:rPr lang="es-ES" sz="1200" b="1" dirty="0">
                <a:solidFill>
                  <a:srgbClr val="FF0000"/>
                </a:solidFill>
              </a:rPr>
              <a:t>(data){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//obtener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recibido como respuesta y convertirlo en objeto JSON (array)</a:t>
            </a:r>
          </a:p>
          <a:p>
            <a:pPr lvl="4"/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json</a:t>
            </a:r>
            <a:r>
              <a:rPr lang="es-ES" sz="1200" dirty="0"/>
              <a:t>=</a:t>
            </a:r>
            <a:r>
              <a:rPr lang="es-ES" sz="1200" dirty="0" err="1"/>
              <a:t>JSON.parse</a:t>
            </a:r>
            <a:r>
              <a:rPr lang="es-ES" sz="1200" dirty="0"/>
              <a:t>(data);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//recorrer el JSON q es un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//construir una tabla HTML con los datos del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n-US" sz="1200" dirty="0"/>
              <a:t>let </a:t>
            </a:r>
            <a:r>
              <a:rPr lang="en-US" sz="1200" dirty="0" err="1"/>
              <a:t>tabla</a:t>
            </a:r>
            <a:r>
              <a:rPr lang="en-US" sz="1200" dirty="0"/>
              <a:t>="&lt;table border='1'&gt;&lt;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Nombre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Precio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Categoria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&gt;"</a:t>
            </a:r>
          </a:p>
          <a:p>
            <a:pPr lvl="4"/>
            <a:r>
              <a:rPr lang="es-ES" sz="1200" b="1" dirty="0" err="1"/>
              <a:t>for</a:t>
            </a:r>
            <a:r>
              <a:rPr lang="es-ES" sz="1200" b="1" dirty="0"/>
              <a:t>(</a:t>
            </a:r>
            <a:r>
              <a:rPr lang="es-ES" sz="1200" b="1" dirty="0" err="1"/>
              <a:t>let</a:t>
            </a:r>
            <a:r>
              <a:rPr lang="es-ES" sz="1200" b="1" dirty="0"/>
              <a:t> i=0;i&lt;</a:t>
            </a:r>
            <a:r>
              <a:rPr lang="es-ES" sz="1200" b="1" dirty="0" err="1"/>
              <a:t>json.lenght;i</a:t>
            </a:r>
            <a:r>
              <a:rPr lang="es-ES" sz="1200" b="1" dirty="0"/>
              <a:t>++){</a:t>
            </a:r>
          </a:p>
          <a:p>
            <a:pPr lvl="5"/>
            <a:r>
              <a:rPr lang="es-ES" sz="1200" b="1" dirty="0"/>
              <a:t>tabla+="&lt;</a:t>
            </a:r>
            <a:r>
              <a:rPr lang="es-ES" sz="1200" b="1" dirty="0" err="1"/>
              <a:t>tr</a:t>
            </a:r>
            <a:r>
              <a:rPr lang="es-ES" sz="1200" b="1" dirty="0"/>
              <a:t>&gt;&lt;</a:t>
            </a:r>
            <a:r>
              <a:rPr lang="es-ES" sz="1200" b="1" dirty="0" err="1"/>
              <a:t>td</a:t>
            </a:r>
            <a:r>
              <a:rPr lang="es-ES" sz="1200" b="1" dirty="0"/>
              <a:t>&gt;"+</a:t>
            </a:r>
            <a:r>
              <a:rPr lang="es-ES" sz="1200" b="1" dirty="0" err="1"/>
              <a:t>json</a:t>
            </a:r>
            <a:r>
              <a:rPr lang="es-ES" sz="1200" b="1" dirty="0"/>
              <a:t>[i].nombre+"&lt;/</a:t>
            </a:r>
            <a:r>
              <a:rPr lang="es-ES" sz="1200" b="1" dirty="0" err="1"/>
              <a:t>td</a:t>
            </a:r>
            <a:r>
              <a:rPr lang="es-ES" sz="1200" b="1" dirty="0"/>
              <a:t>&gt;&lt;</a:t>
            </a:r>
            <a:r>
              <a:rPr lang="es-ES" sz="1200" b="1" dirty="0" err="1"/>
              <a:t>td</a:t>
            </a:r>
            <a:r>
              <a:rPr lang="es-ES" sz="1200" b="1" dirty="0"/>
              <a:t>&gt;""</a:t>
            </a:r>
            <a:r>
              <a:rPr lang="es-ES" sz="1200" b="1" dirty="0" err="1"/>
              <a:t>json</a:t>
            </a:r>
            <a:r>
              <a:rPr lang="es-ES" sz="1200" b="1" dirty="0"/>
              <a:t>[i].precio"+</a:t>
            </a:r>
            <a:r>
              <a:rPr lang="es-ES" sz="1200" b="1" dirty="0" err="1"/>
              <a:t>json</a:t>
            </a:r>
            <a:r>
              <a:rPr lang="es-ES" sz="1200" b="1" dirty="0"/>
              <a:t>[i].precio+"&lt;/</a:t>
            </a:r>
            <a:r>
              <a:rPr lang="es-ES" sz="1200" b="1" dirty="0" err="1"/>
              <a:t>td</a:t>
            </a:r>
            <a:r>
              <a:rPr lang="es-ES" sz="1200" b="1" dirty="0"/>
              <a:t>&gt;&lt;</a:t>
            </a:r>
            <a:r>
              <a:rPr lang="es-ES" sz="1200" b="1" dirty="0" err="1"/>
              <a:t>td</a:t>
            </a:r>
            <a:r>
              <a:rPr lang="es-ES" sz="1200" b="1" dirty="0"/>
              <a:t>&gt;""</a:t>
            </a:r>
            <a:r>
              <a:rPr lang="es-ES" sz="1200" b="1" dirty="0" err="1"/>
              <a:t>json</a:t>
            </a:r>
            <a:r>
              <a:rPr lang="es-ES" sz="1200" b="1" dirty="0"/>
              <a:t>[i].</a:t>
            </a:r>
            <a:r>
              <a:rPr lang="es-ES" sz="1200" b="1" dirty="0" err="1"/>
              <a:t>categoria</a:t>
            </a:r>
            <a:r>
              <a:rPr lang="es-ES" sz="1200" b="1" dirty="0"/>
              <a:t>"+</a:t>
            </a:r>
            <a:r>
              <a:rPr lang="es-ES" sz="1200" b="1" dirty="0" err="1"/>
              <a:t>json</a:t>
            </a:r>
            <a:r>
              <a:rPr lang="es-ES" sz="1200" b="1" dirty="0"/>
              <a:t>[i].</a:t>
            </a:r>
            <a:r>
              <a:rPr lang="es-ES" sz="1200" b="1" dirty="0" err="1"/>
              <a:t>categoria</a:t>
            </a:r>
            <a:r>
              <a:rPr lang="es-ES" sz="1200" b="1" dirty="0"/>
              <a:t>+"&lt;/</a:t>
            </a:r>
            <a:r>
              <a:rPr lang="es-ES" sz="1200" b="1" dirty="0" err="1"/>
              <a:t>td</a:t>
            </a:r>
            <a:r>
              <a:rPr lang="es-ES" sz="1200" b="1" dirty="0"/>
              <a:t>&gt;&lt;/</a:t>
            </a:r>
            <a:r>
              <a:rPr lang="es-ES" sz="1200" b="1" dirty="0" err="1"/>
              <a:t>tr</a:t>
            </a:r>
            <a:r>
              <a:rPr lang="es-ES" sz="1200" b="1" dirty="0"/>
              <a:t>&gt;"</a:t>
            </a:r>
          </a:p>
          <a:p>
            <a:pPr lvl="3"/>
            <a:r>
              <a:rPr lang="es-ES" sz="1200" dirty="0"/>
              <a:t>	}</a:t>
            </a:r>
          </a:p>
          <a:p>
            <a:pPr lvl="4"/>
            <a:r>
              <a:rPr lang="es-ES" sz="1200" dirty="0"/>
              <a:t>tabla+="&lt;/</a:t>
            </a:r>
            <a:r>
              <a:rPr lang="es-ES" sz="1200" dirty="0" err="1"/>
              <a:t>table</a:t>
            </a:r>
            <a:r>
              <a:rPr lang="es-ES" sz="1200" dirty="0"/>
              <a:t>&gt;";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//pintar la tabla #resultado se lo pasamos al div</a:t>
            </a:r>
          </a:p>
          <a:p>
            <a:pPr lvl="4"/>
            <a:r>
              <a:rPr lang="es-ES" sz="1200" dirty="0"/>
              <a:t>${"#resultado"}.</a:t>
            </a:r>
            <a:r>
              <a:rPr lang="es-ES" sz="1200" dirty="0" err="1"/>
              <a:t>html</a:t>
            </a:r>
            <a:r>
              <a:rPr lang="es-ES" sz="1200" dirty="0"/>
              <a:t>(tabla);</a:t>
            </a:r>
          </a:p>
          <a:p>
            <a:pPr lvl="3"/>
            <a:r>
              <a:rPr lang="es-ES" sz="1200" dirty="0">
                <a:solidFill>
                  <a:srgbClr val="FF0000"/>
                </a:solidFill>
              </a:rPr>
              <a:t>})</a:t>
            </a:r>
            <a:r>
              <a:rPr lang="es-ES" sz="1200" dirty="0"/>
              <a:t>;</a:t>
            </a:r>
          </a:p>
          <a:p>
            <a:pPr lvl="1"/>
            <a:r>
              <a:rPr lang="es-ES" sz="1200" dirty="0"/>
              <a:t>	}</a:t>
            </a:r>
          </a:p>
          <a:p>
            <a:pPr lvl="1"/>
            <a:r>
              <a:rPr lang="es-ES" sz="1200" dirty="0"/>
              <a:t>&lt;/</a:t>
            </a:r>
            <a:r>
              <a:rPr lang="es-ES" sz="1200" b="1" dirty="0"/>
              <a:t>script&gt;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6518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5" y="342186"/>
            <a:ext cx="8136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sz="1200" b="1" dirty="0">
                <a:solidFill>
                  <a:schemeClr val="accent1">
                    <a:lumMod val="75000"/>
                  </a:schemeClr>
                </a:solidFill>
              </a:rPr>
              <a:t>Definiendo la función abstracta en una función aparte</a:t>
            </a:r>
            <a:endParaRPr lang="es-ES" sz="1200" b="1" dirty="0"/>
          </a:p>
          <a:p>
            <a:pPr lvl="2"/>
            <a:r>
              <a:rPr lang="es-ES" sz="1200" dirty="0"/>
              <a:t>&lt;</a:t>
            </a:r>
            <a:r>
              <a:rPr lang="es-ES" sz="1200" b="1" dirty="0"/>
              <a:t>script </a:t>
            </a:r>
            <a:r>
              <a:rPr lang="es-ES" sz="1200" b="1" dirty="0" err="1"/>
              <a:t>type</a:t>
            </a:r>
            <a:r>
              <a:rPr lang="es-ES" sz="1200" b="1" dirty="0"/>
              <a:t>=</a:t>
            </a:r>
            <a:r>
              <a:rPr lang="es-ES" sz="1200" b="1" i="1" dirty="0"/>
              <a:t>"</a:t>
            </a:r>
            <a:r>
              <a:rPr lang="es-ES" sz="1200" b="1" i="1" dirty="0" err="1"/>
              <a:t>text</a:t>
            </a:r>
            <a:r>
              <a:rPr lang="es-ES" sz="1200" b="1" i="1" dirty="0"/>
              <a:t>/</a:t>
            </a:r>
            <a:r>
              <a:rPr lang="es-ES" sz="1200" b="1" i="1" dirty="0" err="1"/>
              <a:t>javascript</a:t>
            </a:r>
            <a:r>
              <a:rPr lang="es-ES" sz="1200" b="1" i="1" dirty="0"/>
              <a:t>"&gt;</a:t>
            </a:r>
          </a:p>
          <a:p>
            <a:pPr lvl="3"/>
            <a:r>
              <a:rPr lang="es-ES" sz="1200" b="1" dirty="0" err="1"/>
              <a:t>function</a:t>
            </a:r>
            <a:r>
              <a:rPr lang="es-ES" sz="1200" b="1" dirty="0"/>
              <a:t> </a:t>
            </a:r>
            <a:r>
              <a:rPr lang="es-ES" sz="1200" b="1" dirty="0" err="1"/>
              <a:t>enviarPeticion</a:t>
            </a:r>
            <a:r>
              <a:rPr lang="es-ES" sz="1200" b="1" dirty="0"/>
              <a:t>(){</a:t>
            </a:r>
          </a:p>
          <a:p>
            <a:pPr lvl="4"/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url</a:t>
            </a:r>
            <a:r>
              <a:rPr lang="es-ES" sz="1200" dirty="0"/>
              <a:t>="</a:t>
            </a:r>
            <a:r>
              <a:rPr lang="es-ES" sz="1200" dirty="0" err="1"/>
              <a:t>Controller?op</a:t>
            </a:r>
            <a:r>
              <a:rPr lang="es-ES" sz="1200" dirty="0"/>
              <a:t>=</a:t>
            </a:r>
            <a:r>
              <a:rPr lang="es-ES" sz="1200" dirty="0" err="1"/>
              <a:t>doRecuperar</a:t>
            </a:r>
            <a:r>
              <a:rPr lang="es-ES" sz="1200" dirty="0"/>
              <a:t>";</a:t>
            </a: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//llamada http desde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conjQuery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4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a una función abstracta</a:t>
            </a:r>
          </a:p>
          <a:p>
            <a:pPr lvl="4"/>
            <a:r>
              <a:rPr lang="es-ES" sz="1200" dirty="0">
                <a:solidFill>
                  <a:srgbClr val="FF0000"/>
                </a:solidFill>
              </a:rPr>
              <a:t>$.</a:t>
            </a:r>
            <a:r>
              <a:rPr lang="es-ES" sz="1200" dirty="0" err="1">
                <a:solidFill>
                  <a:srgbClr val="FF0000"/>
                </a:solidFill>
              </a:rPr>
              <a:t>get</a:t>
            </a:r>
            <a:r>
              <a:rPr lang="es-ES" sz="1200" dirty="0">
                <a:solidFill>
                  <a:srgbClr val="FF0000"/>
                </a:solidFill>
              </a:rPr>
              <a:t>(</a:t>
            </a:r>
            <a:r>
              <a:rPr lang="es-ES" sz="1200" dirty="0" err="1">
                <a:solidFill>
                  <a:srgbClr val="FF0000"/>
                </a:solidFill>
              </a:rPr>
              <a:t>url,</a:t>
            </a:r>
            <a:r>
              <a:rPr lang="es-ES" sz="1200" b="1" dirty="0" err="1">
                <a:solidFill>
                  <a:srgbClr val="FF0000"/>
                </a:solidFill>
              </a:rPr>
              <a:t>procesarRespuesta</a:t>
            </a:r>
            <a:r>
              <a:rPr lang="es-ES" sz="1200" b="1" dirty="0">
                <a:solidFill>
                  <a:srgbClr val="FF0000"/>
                </a:solidFill>
              </a:rPr>
              <a:t>);</a:t>
            </a:r>
          </a:p>
          <a:p>
            <a:pPr lvl="3"/>
            <a:r>
              <a:rPr lang="es-ES" sz="1200" b="1" dirty="0"/>
              <a:t>}</a:t>
            </a:r>
          </a:p>
          <a:p>
            <a:pPr lvl="3"/>
            <a:r>
              <a:rPr lang="es-ES" sz="1200" b="1" dirty="0" err="1"/>
              <a:t>function</a:t>
            </a:r>
            <a:r>
              <a:rPr lang="es-ES" sz="1200" b="1" dirty="0"/>
              <a:t> </a:t>
            </a:r>
            <a:r>
              <a:rPr lang="es-ES" sz="1200" b="1" dirty="0" err="1">
                <a:solidFill>
                  <a:srgbClr val="FF0000"/>
                </a:solidFill>
              </a:rPr>
              <a:t>procesarRespuesta</a:t>
            </a:r>
            <a:r>
              <a:rPr lang="es-ES" sz="1200" b="1" dirty="0">
                <a:solidFill>
                  <a:srgbClr val="FF0000"/>
                </a:solidFill>
              </a:rPr>
              <a:t>(data){</a:t>
            </a:r>
          </a:p>
          <a:p>
            <a:pPr lvl="4"/>
            <a:r>
              <a:rPr lang="es-ES" sz="1200" dirty="0" err="1"/>
              <a:t>let</a:t>
            </a:r>
            <a:r>
              <a:rPr lang="es-ES" sz="1200" dirty="0"/>
              <a:t> </a:t>
            </a:r>
            <a:r>
              <a:rPr lang="es-ES" sz="1200" dirty="0" err="1"/>
              <a:t>json</a:t>
            </a:r>
            <a:r>
              <a:rPr lang="es-ES" sz="1200" dirty="0"/>
              <a:t>=</a:t>
            </a:r>
            <a:r>
              <a:rPr lang="es-ES" sz="1200" dirty="0" err="1"/>
              <a:t>JSON.parse</a:t>
            </a:r>
            <a:r>
              <a:rPr lang="es-ES" sz="1200" dirty="0"/>
              <a:t>(data);</a:t>
            </a:r>
          </a:p>
          <a:p>
            <a:pPr lvl="4"/>
            <a:r>
              <a:rPr lang="en-US" sz="1200" dirty="0"/>
              <a:t>let </a:t>
            </a:r>
            <a:r>
              <a:rPr lang="en-US" sz="1200" dirty="0" err="1"/>
              <a:t>tabla</a:t>
            </a:r>
            <a:r>
              <a:rPr lang="en-US" sz="1200" dirty="0"/>
              <a:t>="&lt;table border='1'&gt;&lt;</a:t>
            </a:r>
            <a:r>
              <a:rPr lang="en-US" sz="1200" dirty="0" err="1"/>
              <a:t>tr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Nombre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Precio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Categoria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tr</a:t>
            </a:r>
            <a:r>
              <a:rPr lang="en-US" sz="1200" dirty="0"/>
              <a:t>&gt;"</a:t>
            </a:r>
          </a:p>
          <a:p>
            <a:pPr lvl="4"/>
            <a:r>
              <a:rPr lang="es-ES" sz="1200" dirty="0" err="1"/>
              <a:t>for</a:t>
            </a:r>
            <a:r>
              <a:rPr lang="es-ES" sz="1200" dirty="0"/>
              <a:t>(</a:t>
            </a:r>
            <a:r>
              <a:rPr lang="es-ES" sz="1200" dirty="0" err="1"/>
              <a:t>let</a:t>
            </a:r>
            <a:r>
              <a:rPr lang="es-ES" sz="1200" dirty="0"/>
              <a:t> i=0;i&lt;</a:t>
            </a:r>
            <a:r>
              <a:rPr lang="es-ES" sz="1200" dirty="0" err="1"/>
              <a:t>json.lenght;i</a:t>
            </a:r>
            <a:r>
              <a:rPr lang="es-ES" sz="1200" dirty="0"/>
              <a:t>++){</a:t>
            </a:r>
          </a:p>
          <a:p>
            <a:pPr lvl="5"/>
            <a:r>
              <a:rPr lang="es-ES" sz="1200" dirty="0"/>
              <a:t>tabla+="&lt;</a:t>
            </a:r>
            <a:r>
              <a:rPr lang="es-ES" sz="1200" dirty="0" err="1"/>
              <a:t>tr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&gt;"+</a:t>
            </a:r>
            <a:r>
              <a:rPr lang="es-ES" sz="1200" dirty="0" err="1"/>
              <a:t>json</a:t>
            </a:r>
            <a:r>
              <a:rPr lang="es-ES" sz="1200" dirty="0"/>
              <a:t>[i].nombre+"&lt;/</a:t>
            </a:r>
            <a:r>
              <a:rPr lang="es-ES" sz="1200" dirty="0" err="1"/>
              <a:t>td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&gt;""</a:t>
            </a:r>
            <a:r>
              <a:rPr lang="es-ES" sz="1200" dirty="0" err="1"/>
              <a:t>json</a:t>
            </a:r>
            <a:r>
              <a:rPr lang="es-ES" sz="1200" dirty="0"/>
              <a:t>[i].precio"+</a:t>
            </a:r>
            <a:r>
              <a:rPr lang="es-ES" sz="1200" dirty="0" err="1"/>
              <a:t>json</a:t>
            </a:r>
            <a:r>
              <a:rPr lang="es-ES" sz="1200" dirty="0"/>
              <a:t>[i].precio+"&lt;/</a:t>
            </a:r>
            <a:r>
              <a:rPr lang="es-ES" sz="1200" dirty="0" err="1"/>
              <a:t>td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&gt;""</a:t>
            </a:r>
            <a:r>
              <a:rPr lang="es-ES" sz="1200" dirty="0" err="1"/>
              <a:t>json</a:t>
            </a:r>
            <a:r>
              <a:rPr lang="es-ES" sz="1200" dirty="0"/>
              <a:t>[i].</a:t>
            </a:r>
            <a:r>
              <a:rPr lang="es-ES" sz="1200" dirty="0" err="1"/>
              <a:t>categoria</a:t>
            </a:r>
            <a:r>
              <a:rPr lang="es-ES" sz="1200" dirty="0"/>
              <a:t>"+</a:t>
            </a:r>
            <a:r>
              <a:rPr lang="es-ES" sz="1200" dirty="0" err="1"/>
              <a:t>json</a:t>
            </a:r>
            <a:r>
              <a:rPr lang="es-ES" sz="1200" dirty="0"/>
              <a:t>[i].</a:t>
            </a:r>
            <a:r>
              <a:rPr lang="es-ES" sz="1200" dirty="0" err="1"/>
              <a:t>categoria</a:t>
            </a:r>
            <a:r>
              <a:rPr lang="es-ES" sz="1200" dirty="0"/>
              <a:t>+"&lt;/</a:t>
            </a:r>
            <a:r>
              <a:rPr lang="es-ES" sz="1200" dirty="0" err="1"/>
              <a:t>td</a:t>
            </a:r>
            <a:r>
              <a:rPr lang="es-ES" sz="1200" dirty="0"/>
              <a:t>&gt;&lt;/</a:t>
            </a:r>
            <a:r>
              <a:rPr lang="es-ES" sz="1200" dirty="0" err="1"/>
              <a:t>tr</a:t>
            </a:r>
            <a:r>
              <a:rPr lang="es-ES" sz="1200" dirty="0"/>
              <a:t>&gt;"</a:t>
            </a:r>
          </a:p>
          <a:p>
            <a:pPr lvl="5"/>
            <a:r>
              <a:rPr lang="es-ES" sz="1200" dirty="0"/>
              <a:t>}</a:t>
            </a:r>
          </a:p>
          <a:p>
            <a:pPr lvl="5"/>
            <a:r>
              <a:rPr lang="es-ES" sz="1200" dirty="0"/>
              <a:t>tabla+="&lt;/</a:t>
            </a:r>
            <a:r>
              <a:rPr lang="es-ES" sz="1200" dirty="0" err="1"/>
              <a:t>table</a:t>
            </a:r>
            <a:r>
              <a:rPr lang="es-ES" sz="1200" dirty="0"/>
              <a:t>&gt;";</a:t>
            </a:r>
          </a:p>
          <a:p>
            <a:pPr lvl="5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//pintar la tabla #resultado se lo pasamos al div</a:t>
            </a:r>
          </a:p>
          <a:p>
            <a:pPr lvl="5"/>
            <a:r>
              <a:rPr lang="es-ES" sz="1200" dirty="0"/>
              <a:t>${"#resultado"}.</a:t>
            </a:r>
            <a:r>
              <a:rPr lang="es-ES" sz="1200" dirty="0" err="1"/>
              <a:t>html</a:t>
            </a:r>
            <a:r>
              <a:rPr lang="es-ES" sz="1200" dirty="0"/>
              <a:t>(tabla);</a:t>
            </a:r>
          </a:p>
          <a:p>
            <a:pPr lvl="3"/>
            <a:r>
              <a:rPr lang="es-ES" sz="1200" dirty="0"/>
              <a:t>};</a:t>
            </a:r>
          </a:p>
          <a:p>
            <a:pPr lvl="2"/>
            <a:r>
              <a:rPr lang="es-ES" sz="1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0567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555526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Borrar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libros.jsp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ya pinta la table el menú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Se puede poner el script en un archivo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/>
              <a:t>JavaScript es un lenguaje interpretado no salen los errores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Probar la ventana en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firefox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para verlo en la consola f12 (desarrollador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consola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web)</a:t>
            </a:r>
          </a:p>
          <a:p>
            <a:pPr lvl="2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5699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267494"/>
            <a:ext cx="820891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no repinte todo al dar eliminar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EliminarAction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hay que hacer nada si la instrucción de volver  a repintar es</a:t>
            </a:r>
          </a:p>
          <a:p>
            <a:pPr lvl="2"/>
            <a:r>
              <a:rPr lang="es-ES" sz="1200" dirty="0"/>
              <a:t>	</a:t>
            </a:r>
            <a:r>
              <a:rPr lang="es-ES" sz="1200" dirty="0" err="1"/>
              <a:t>request.getRequestDispatcher</a:t>
            </a:r>
            <a:r>
              <a:rPr lang="es-ES" sz="1200" dirty="0"/>
              <a:t>("</a:t>
            </a:r>
            <a:r>
              <a:rPr lang="es-ES" sz="1200" dirty="0" err="1"/>
              <a:t>RecuperarAction</a:t>
            </a:r>
            <a:r>
              <a:rPr lang="es-ES" sz="1200" dirty="0"/>
              <a:t>").forward(</a:t>
            </a:r>
            <a:r>
              <a:rPr lang="es-ES" sz="1200" dirty="0" err="1"/>
              <a:t>request</a:t>
            </a:r>
            <a:r>
              <a:rPr lang="es-ES" sz="1200" dirty="0"/>
              <a:t>, response);</a:t>
            </a:r>
          </a:p>
          <a:p>
            <a:pPr lvl="2"/>
            <a:endParaRPr lang="es-E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menu.html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Atención comillas simples dentro de comillas dobles</a:t>
            </a:r>
          </a:p>
          <a:p>
            <a:pPr lvl="2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En la tabla añadir columna</a:t>
            </a:r>
          </a:p>
          <a:p>
            <a:pPr lvl="3"/>
            <a:r>
              <a:rPr lang="en-US" sz="1200" dirty="0"/>
              <a:t>let </a:t>
            </a:r>
            <a:r>
              <a:rPr lang="en-US" sz="1200" dirty="0" err="1"/>
              <a:t>tabla</a:t>
            </a:r>
            <a:r>
              <a:rPr lang="en-US" sz="1200" dirty="0"/>
              <a:t>="&lt;table border='1'&gt;&lt;tr&gt;&lt;</a:t>
            </a:r>
            <a:r>
              <a:rPr lang="en-US" sz="1200" dirty="0" err="1"/>
              <a:t>th</a:t>
            </a:r>
            <a:r>
              <a:rPr lang="en-US" sz="1200" dirty="0"/>
              <a:t>&gt;&lt;/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Nombre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Precio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  <a:r>
              <a:rPr lang="en-US" sz="1200" dirty="0" err="1"/>
              <a:t>Categoría</a:t>
            </a:r>
            <a:r>
              <a:rPr lang="en-US" sz="1200" dirty="0"/>
              <a:t>&lt;/</a:t>
            </a:r>
            <a:r>
              <a:rPr lang="en-US" sz="1200" dirty="0" err="1"/>
              <a:t>th</a:t>
            </a:r>
            <a:r>
              <a:rPr lang="en-US" sz="1200" dirty="0"/>
              <a:t>&gt;&lt;/tr&gt;";</a:t>
            </a:r>
          </a:p>
          <a:p>
            <a:pPr lvl="3"/>
            <a:r>
              <a:rPr lang="nn-NO" sz="1200" b="1" dirty="0"/>
              <a:t>for(let i=0;i&lt;json.length;i++){</a:t>
            </a:r>
          </a:p>
          <a:p>
            <a:pPr lvl="4"/>
            <a:r>
              <a:rPr lang="es-ES" sz="1200" dirty="0">
                <a:solidFill>
                  <a:srgbClr val="FF0000"/>
                </a:solidFill>
              </a:rPr>
              <a:t>tabla+="&lt;</a:t>
            </a:r>
            <a:r>
              <a:rPr lang="es-ES" sz="1200" dirty="0" err="1">
                <a:solidFill>
                  <a:srgbClr val="FF0000"/>
                </a:solidFill>
              </a:rPr>
              <a:t>tr</a:t>
            </a:r>
            <a:r>
              <a:rPr lang="es-ES" sz="1200" dirty="0">
                <a:solidFill>
                  <a:srgbClr val="FF0000"/>
                </a:solidFill>
              </a:rPr>
              <a:t>&gt;&lt;</a:t>
            </a:r>
            <a:r>
              <a:rPr lang="es-ES" sz="1200" dirty="0" err="1">
                <a:solidFill>
                  <a:srgbClr val="FF0000"/>
                </a:solidFill>
              </a:rPr>
              <a:t>td</a:t>
            </a:r>
            <a:r>
              <a:rPr lang="es-ES" sz="1200" dirty="0">
                <a:solidFill>
                  <a:srgbClr val="FF0000"/>
                </a:solidFill>
              </a:rPr>
              <a:t>&gt;&lt;a </a:t>
            </a:r>
            <a:r>
              <a:rPr lang="es-ES" sz="1200" dirty="0" err="1">
                <a:solidFill>
                  <a:srgbClr val="FF0000"/>
                </a:solidFill>
              </a:rPr>
              <a:t>href</a:t>
            </a:r>
            <a:r>
              <a:rPr lang="es-ES" sz="1200" dirty="0">
                <a:solidFill>
                  <a:srgbClr val="FF0000"/>
                </a:solidFill>
              </a:rPr>
              <a:t>='#' </a:t>
            </a:r>
            <a:r>
              <a:rPr lang="es-ES" sz="1200" dirty="0" err="1">
                <a:solidFill>
                  <a:srgbClr val="FF0000"/>
                </a:solidFill>
              </a:rPr>
              <a:t>onclick</a:t>
            </a:r>
            <a:r>
              <a:rPr lang="es-ES" sz="1200" dirty="0">
                <a:solidFill>
                  <a:srgbClr val="FF0000"/>
                </a:solidFill>
              </a:rPr>
              <a:t>='</a:t>
            </a:r>
            <a:r>
              <a:rPr lang="es-ES" sz="1200" dirty="0" err="1">
                <a:solidFill>
                  <a:srgbClr val="FF0000"/>
                </a:solidFill>
              </a:rPr>
              <a:t>eliminarProducto</a:t>
            </a:r>
            <a:r>
              <a:rPr lang="es-ES" sz="1200" dirty="0">
                <a:solidFill>
                  <a:srgbClr val="FF0000"/>
                </a:solidFill>
              </a:rPr>
              <a:t>("+</a:t>
            </a:r>
            <a:r>
              <a:rPr lang="es-ES" sz="1200" dirty="0" err="1">
                <a:solidFill>
                  <a:srgbClr val="FF0000"/>
                </a:solidFill>
              </a:rPr>
              <a:t>json</a:t>
            </a:r>
            <a:r>
              <a:rPr lang="es-ES" sz="1200" dirty="0">
                <a:solidFill>
                  <a:srgbClr val="FF0000"/>
                </a:solidFill>
              </a:rPr>
              <a:t>[i].</a:t>
            </a:r>
            <a:r>
              <a:rPr lang="es-ES" sz="1200" dirty="0" err="1">
                <a:solidFill>
                  <a:srgbClr val="FF0000"/>
                </a:solidFill>
              </a:rPr>
              <a:t>idProducto</a:t>
            </a:r>
            <a:r>
              <a:rPr lang="es-ES" sz="1200" dirty="0">
                <a:solidFill>
                  <a:srgbClr val="FF0000"/>
                </a:solidFill>
              </a:rPr>
              <a:t>+");'&gt;Eliminar&lt;/a&gt;&lt;/</a:t>
            </a:r>
            <a:r>
              <a:rPr lang="es-ES" sz="1200" dirty="0" err="1">
                <a:solidFill>
                  <a:srgbClr val="FF0000"/>
                </a:solidFill>
              </a:rPr>
              <a:t>td</a:t>
            </a:r>
            <a:r>
              <a:rPr lang="es-ES" sz="1200" dirty="0">
                <a:solidFill>
                  <a:srgbClr val="FF0000"/>
                </a:solidFill>
              </a:rPr>
              <a:t>&gt;";</a:t>
            </a:r>
          </a:p>
          <a:p>
            <a:pPr lvl="4"/>
            <a:r>
              <a:rPr lang="es-ES" sz="1200" dirty="0"/>
              <a:t>tabla+="&lt;</a:t>
            </a:r>
            <a:r>
              <a:rPr lang="es-ES" sz="1200" dirty="0" err="1"/>
              <a:t>td</a:t>
            </a:r>
            <a:r>
              <a:rPr lang="es-ES" sz="1200" dirty="0"/>
              <a:t>&gt;"+</a:t>
            </a:r>
            <a:r>
              <a:rPr lang="es-ES" sz="1200" dirty="0" err="1"/>
              <a:t>json</a:t>
            </a:r>
            <a:r>
              <a:rPr lang="es-ES" sz="1200" dirty="0"/>
              <a:t>[i].nombre+"&lt;/</a:t>
            </a:r>
            <a:r>
              <a:rPr lang="es-ES" sz="1200" dirty="0" err="1"/>
              <a:t>td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&gt;"+</a:t>
            </a:r>
            <a:r>
              <a:rPr lang="es-ES" sz="1200" dirty="0" err="1"/>
              <a:t>json</a:t>
            </a:r>
            <a:r>
              <a:rPr lang="es-ES" sz="1200" dirty="0"/>
              <a:t>[i].precio+"&lt;/</a:t>
            </a:r>
            <a:r>
              <a:rPr lang="es-ES" sz="1200" dirty="0" err="1"/>
              <a:t>td</a:t>
            </a:r>
            <a:r>
              <a:rPr lang="es-ES" sz="1200" dirty="0"/>
              <a:t>&gt;&lt;</a:t>
            </a:r>
            <a:r>
              <a:rPr lang="es-ES" sz="1200" dirty="0" err="1"/>
              <a:t>td</a:t>
            </a:r>
            <a:r>
              <a:rPr lang="es-ES" sz="1200" dirty="0"/>
              <a:t>&gt;"+</a:t>
            </a:r>
            <a:r>
              <a:rPr lang="es-ES" sz="1200" dirty="0" err="1"/>
              <a:t>json</a:t>
            </a:r>
            <a:r>
              <a:rPr lang="es-ES" sz="1200" dirty="0"/>
              <a:t>[i].</a:t>
            </a:r>
            <a:r>
              <a:rPr lang="es-ES" sz="1200" dirty="0" err="1"/>
              <a:t>categoria</a:t>
            </a:r>
            <a:r>
              <a:rPr lang="es-ES" sz="1200" dirty="0"/>
              <a:t>+"&lt;/</a:t>
            </a:r>
            <a:r>
              <a:rPr lang="es-ES" sz="1200" dirty="0" err="1"/>
              <a:t>td</a:t>
            </a:r>
            <a:r>
              <a:rPr lang="es-ES" sz="1200" dirty="0"/>
              <a:t>&gt;&lt;/</a:t>
            </a:r>
            <a:r>
              <a:rPr lang="es-ES" sz="1200" dirty="0" err="1"/>
              <a:t>tr</a:t>
            </a:r>
            <a:r>
              <a:rPr lang="es-ES" sz="1200" dirty="0"/>
              <a:t>&gt;";</a:t>
            </a:r>
          </a:p>
          <a:p>
            <a:pPr lvl="3"/>
            <a:r>
              <a:rPr lang="es-ES" sz="1200" dirty="0"/>
              <a:t>}</a:t>
            </a:r>
          </a:p>
          <a:p>
            <a:pPr lvl="3"/>
            <a:r>
              <a:rPr lang="es-ES" sz="1200" dirty="0"/>
              <a:t>tabla+="&lt;/table&gt;";</a:t>
            </a:r>
          </a:p>
          <a:p>
            <a:pPr lvl="3"/>
            <a:r>
              <a:rPr lang="es-ES" sz="1200" dirty="0"/>
              <a:t>$("#resultado").</a:t>
            </a:r>
            <a:r>
              <a:rPr lang="es-ES" sz="1200" dirty="0" err="1"/>
              <a:t>html</a:t>
            </a:r>
            <a:r>
              <a:rPr lang="es-ES" sz="1200" dirty="0"/>
              <a:t>(tabla);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48608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8A64AB7-17CD-4F00-A059-DF130E158C50}"/>
              </a:ext>
            </a:extLst>
          </p:cNvPr>
          <p:cNvSpPr/>
          <p:nvPr/>
        </p:nvSpPr>
        <p:spPr>
          <a:xfrm>
            <a:off x="323528" y="339503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Definir la llamada a eliminar</a:t>
            </a:r>
          </a:p>
          <a:p>
            <a:pPr lvl="3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//no hay que tipificar la variable en JavaScript</a:t>
            </a:r>
          </a:p>
          <a:p>
            <a:pPr lvl="3"/>
            <a:r>
              <a:rPr lang="es-ES" sz="1400" b="1" dirty="0" err="1"/>
              <a:t>function</a:t>
            </a:r>
            <a:r>
              <a:rPr lang="es-ES" sz="1400" b="1" dirty="0"/>
              <a:t> </a:t>
            </a:r>
            <a:r>
              <a:rPr lang="es-ES" sz="1400" b="1" dirty="0" err="1"/>
              <a:t>eliminarProducto</a:t>
            </a:r>
            <a:r>
              <a:rPr lang="es-ES" sz="1400" b="1" dirty="0"/>
              <a:t>(id){</a:t>
            </a:r>
          </a:p>
          <a:p>
            <a:pPr lvl="4"/>
            <a:r>
              <a:rPr lang="es-ES" sz="1400" dirty="0" err="1"/>
              <a:t>let</a:t>
            </a:r>
            <a:r>
              <a:rPr lang="es-ES" sz="1400" dirty="0"/>
              <a:t> </a:t>
            </a:r>
            <a:r>
              <a:rPr lang="es-ES" sz="1400" dirty="0" err="1"/>
              <a:t>url</a:t>
            </a:r>
            <a:r>
              <a:rPr lang="es-ES" sz="1400" dirty="0"/>
              <a:t>="</a:t>
            </a:r>
            <a:r>
              <a:rPr lang="es-ES" sz="1400" dirty="0" err="1"/>
              <a:t>Controller?op</a:t>
            </a:r>
            <a:r>
              <a:rPr lang="es-ES" sz="1400" dirty="0"/>
              <a:t>=</a:t>
            </a:r>
            <a:r>
              <a:rPr lang="es-ES" sz="1400" dirty="0" err="1"/>
              <a:t>doEliminar&amp;idProducto</a:t>
            </a:r>
            <a:r>
              <a:rPr lang="es-ES" sz="1400" dirty="0"/>
              <a:t>="</a:t>
            </a:r>
            <a:r>
              <a:rPr lang="es-ES" sz="1400" dirty="0">
                <a:solidFill>
                  <a:srgbClr val="FF0000"/>
                </a:solidFill>
              </a:rPr>
              <a:t>+id</a:t>
            </a:r>
            <a:r>
              <a:rPr lang="es-ES" sz="1400" dirty="0"/>
              <a:t>;</a:t>
            </a:r>
          </a:p>
          <a:p>
            <a:pPr lvl="4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//concatenar la variable que se pasa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es JQuery</a:t>
            </a:r>
          </a:p>
          <a:p>
            <a:pPr lvl="4"/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//volver a pintar la tabla</a:t>
            </a:r>
          </a:p>
          <a:p>
            <a:pPr lvl="4"/>
            <a:r>
              <a:rPr lang="es-ES" sz="1400" dirty="0"/>
              <a:t>$.</a:t>
            </a:r>
            <a:r>
              <a:rPr lang="es-ES" sz="1400" dirty="0" err="1"/>
              <a:t>get</a:t>
            </a:r>
            <a:r>
              <a:rPr lang="es-ES" sz="1400" dirty="0"/>
              <a:t>(</a:t>
            </a:r>
            <a:r>
              <a:rPr lang="es-ES" sz="1400" dirty="0" err="1"/>
              <a:t>url,procesarRespuesta</a:t>
            </a:r>
            <a:r>
              <a:rPr lang="es-ES" sz="1400" dirty="0"/>
              <a:t>);</a:t>
            </a:r>
          </a:p>
          <a:p>
            <a:pPr lvl="3"/>
            <a:r>
              <a:rPr lang="es-ES" sz="1400" dirty="0"/>
              <a:t>}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19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s-ES" sz="4100" b="1" u="sng" dirty="0">
                <a:solidFill>
                  <a:srgbClr val="464646"/>
                </a:solidFill>
              </a:rPr>
              <a:t>Ej_28_libreria_ajax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5700" y="976800"/>
            <a:ext cx="81387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Pasar a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ajax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la 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Comprar y eliminar pasarlo a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ajax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(repintar con JavaScript). A nivel de modelo no hay cambio, sólo en el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servlet</a:t>
            </a: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Libros.jsp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: crear carrito con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javaScript</a:t>
            </a: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Primero </a:t>
            </a:r>
            <a:r>
              <a:rPr lang="es-ES" b="1" dirty="0" err="1">
                <a:solidFill>
                  <a:srgbClr val="FF0000"/>
                </a:solidFill>
              </a:rPr>
              <a:t>setup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: añadir librería JSON Simple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1º como afecta al controlador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2º como afecta al </a:t>
            </a:r>
            <a:r>
              <a:rPr lang="es-ES" b="1" dirty="0" err="1">
                <a:solidFill>
                  <a:srgbClr val="FF0000"/>
                </a:solidFill>
              </a:rPr>
              <a:t>jsp</a:t>
            </a:r>
            <a:endParaRPr lang="es-E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6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27585" y="339502"/>
            <a:ext cx="78488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EliminarAction</a:t>
            </a: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Digo q no queremos que vuelva a repintar la tabla en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libros.jsp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. Fuera esto:</a:t>
            </a:r>
          </a:p>
          <a:p>
            <a:pPr lvl="1"/>
            <a:r>
              <a:rPr lang="es-ES" dirty="0" err="1"/>
              <a:t>request.getRequestDispatcher</a:t>
            </a:r>
            <a:r>
              <a:rPr lang="es-ES" dirty="0"/>
              <a:t>("</a:t>
            </a:r>
            <a:r>
              <a:rPr lang="es-ES" dirty="0" err="1"/>
              <a:t>LibrosAction</a:t>
            </a:r>
            <a:r>
              <a:rPr lang="es-ES" dirty="0"/>
              <a:t>").forward(</a:t>
            </a:r>
            <a:r>
              <a:rPr lang="es-ES" dirty="0" err="1"/>
              <a:t>request</a:t>
            </a:r>
            <a:r>
              <a:rPr lang="es-ES" dirty="0"/>
              <a:t>, response);</a:t>
            </a:r>
          </a:p>
          <a:p>
            <a:pPr lvl="1"/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	Y transformar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carrito en objeto JSON</a:t>
            </a:r>
          </a:p>
          <a:p>
            <a:pPr lvl="1"/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para pintarlo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Hacer nueva </a:t>
            </a:r>
            <a:r>
              <a:rPr lang="es-ES" b="1" dirty="0"/>
              <a:t>clase Utilidades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para no escribir el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transformarJson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aquí y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comprarAction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	Se hace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por eso ponemos punto</a:t>
            </a:r>
          </a:p>
          <a:p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respuestaJson</a:t>
            </a:r>
            <a:r>
              <a:rPr lang="es-ES" dirty="0"/>
              <a:t>=</a:t>
            </a:r>
            <a:r>
              <a:rPr lang="es-ES" dirty="0" err="1"/>
              <a:t>Utilidades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s-ES" dirty="0" err="1"/>
              <a:t>transformarJson</a:t>
            </a:r>
            <a:r>
              <a:rPr lang="es-ES" dirty="0"/>
              <a:t>(carrito);</a:t>
            </a:r>
          </a:p>
          <a:p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u="sng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600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11510"/>
            <a:ext cx="809548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Nueva </a:t>
            </a:r>
            <a:r>
              <a:rPr lang="es-ES" b="1" dirty="0"/>
              <a:t>clase Utilidades 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package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utilities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Utilidades {</a:t>
            </a:r>
          </a:p>
          <a:p>
            <a:pPr lvl="2"/>
            <a:r>
              <a:rPr lang="en-US" sz="1200" dirty="0"/>
              <a:t>public static String </a:t>
            </a:r>
            <a:r>
              <a:rPr lang="en-US" sz="1200" dirty="0" err="1"/>
              <a:t>transformarJson</a:t>
            </a:r>
            <a:r>
              <a:rPr lang="en-US" sz="1200" dirty="0"/>
              <a:t>(</a:t>
            </a:r>
            <a:r>
              <a:rPr lang="en-US" sz="1200" dirty="0" err="1"/>
              <a:t>ArrayList</a:t>
            </a:r>
            <a:r>
              <a:rPr lang="en-US" sz="1200" dirty="0"/>
              <a:t>&lt;</a:t>
            </a:r>
            <a:r>
              <a:rPr lang="en-US" sz="1200" dirty="0" err="1"/>
              <a:t>Libro</a:t>
            </a:r>
            <a:r>
              <a:rPr lang="en-US" sz="1200" dirty="0"/>
              <a:t>&gt; </a:t>
            </a:r>
            <a:r>
              <a:rPr lang="en-US" sz="1200" dirty="0" err="1"/>
              <a:t>carrito</a:t>
            </a:r>
            <a:r>
              <a:rPr lang="en-US" sz="1200" dirty="0"/>
              <a:t>) {</a:t>
            </a:r>
          </a:p>
          <a:p>
            <a:pPr lvl="3"/>
            <a:r>
              <a:rPr lang="es-ES" sz="1200" dirty="0" err="1"/>
              <a:t>JSONArray</a:t>
            </a:r>
            <a:r>
              <a:rPr lang="es-ES" sz="1200" dirty="0"/>
              <a:t> </a:t>
            </a:r>
            <a:r>
              <a:rPr lang="es-ES" sz="1200" dirty="0" err="1"/>
              <a:t>array</a:t>
            </a:r>
            <a:r>
              <a:rPr lang="es-ES" sz="1200" dirty="0"/>
              <a:t>=new </a:t>
            </a:r>
            <a:r>
              <a:rPr lang="es-ES" sz="1200" dirty="0" err="1"/>
              <a:t>JSONArray</a:t>
            </a:r>
            <a:r>
              <a:rPr lang="es-ES" sz="1200" dirty="0"/>
              <a:t>();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//debemos recorrer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de carrito y transformar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//cada libro en un objeto JSON que guardaremos en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JSON</a:t>
            </a:r>
          </a:p>
          <a:p>
            <a:pPr lvl="3"/>
            <a:r>
              <a:rPr lang="es-ES" sz="1200" dirty="0" err="1"/>
              <a:t>for</a:t>
            </a:r>
            <a:r>
              <a:rPr lang="es-ES" sz="1200" dirty="0"/>
              <a:t>(Libro l:carrito) {</a:t>
            </a:r>
          </a:p>
          <a:p>
            <a:pPr lvl="4"/>
            <a:r>
              <a:rPr lang="es-ES" sz="1200" b="1" dirty="0" err="1"/>
              <a:t>JSONObject</a:t>
            </a:r>
            <a:r>
              <a:rPr lang="es-ES" sz="1200" b="1" dirty="0"/>
              <a:t> </a:t>
            </a:r>
            <a:r>
              <a:rPr lang="es-ES" sz="1200" b="1" dirty="0" err="1"/>
              <a:t>ob</a:t>
            </a:r>
            <a:r>
              <a:rPr lang="es-ES" sz="1200" b="1" dirty="0"/>
              <a:t>=new </a:t>
            </a:r>
            <a:r>
              <a:rPr lang="es-ES" sz="1200" b="1" dirty="0" err="1"/>
              <a:t>JSONObject</a:t>
            </a:r>
            <a:r>
              <a:rPr lang="es-ES" sz="1200" b="1" dirty="0"/>
              <a:t>();</a:t>
            </a:r>
          </a:p>
          <a:p>
            <a:pPr lvl="4"/>
            <a:r>
              <a:rPr lang="es-ES" sz="1200" dirty="0" err="1"/>
              <a:t>ob.put</a:t>
            </a:r>
            <a:r>
              <a:rPr lang="es-ES" sz="1200" dirty="0"/>
              <a:t>("</a:t>
            </a:r>
            <a:r>
              <a:rPr lang="es-ES" sz="1200" dirty="0" err="1"/>
              <a:t>isbn</a:t>
            </a:r>
            <a:r>
              <a:rPr lang="es-ES" sz="1200" dirty="0"/>
              <a:t>", </a:t>
            </a:r>
            <a:r>
              <a:rPr lang="es-ES" sz="1200" dirty="0" err="1"/>
              <a:t>l.getIsbn</a:t>
            </a:r>
            <a:r>
              <a:rPr lang="es-ES" sz="1200" dirty="0"/>
              <a:t>());</a:t>
            </a:r>
          </a:p>
          <a:p>
            <a:pPr lvl="4"/>
            <a:r>
              <a:rPr lang="es-ES" sz="1200" dirty="0" err="1"/>
              <a:t>ob.put</a:t>
            </a:r>
            <a:r>
              <a:rPr lang="es-ES" sz="1200" dirty="0"/>
              <a:t>("titulo", </a:t>
            </a:r>
            <a:r>
              <a:rPr lang="es-ES" sz="1200" dirty="0" err="1"/>
              <a:t>l.getTitulo</a:t>
            </a:r>
            <a:r>
              <a:rPr lang="es-ES" sz="1200" dirty="0"/>
              <a:t>());</a:t>
            </a:r>
          </a:p>
          <a:p>
            <a:pPr lvl="4"/>
            <a:r>
              <a:rPr lang="es-ES" sz="1200" dirty="0" err="1"/>
              <a:t>ob.put</a:t>
            </a:r>
            <a:r>
              <a:rPr lang="es-ES" sz="1200" dirty="0"/>
              <a:t>("autor", </a:t>
            </a:r>
            <a:r>
              <a:rPr lang="es-ES" sz="1200" dirty="0" err="1"/>
              <a:t>l.getAutor</a:t>
            </a:r>
            <a:r>
              <a:rPr lang="es-ES" sz="1200" dirty="0"/>
              <a:t>());</a:t>
            </a:r>
          </a:p>
          <a:p>
            <a:pPr lvl="4"/>
            <a:r>
              <a:rPr lang="es-ES" sz="1200" dirty="0" err="1"/>
              <a:t>ob.put</a:t>
            </a:r>
            <a:r>
              <a:rPr lang="es-ES" sz="1200" dirty="0"/>
              <a:t>("precio", </a:t>
            </a:r>
            <a:r>
              <a:rPr lang="es-ES" sz="1200" dirty="0" err="1"/>
              <a:t>l.getPrecio</a:t>
            </a:r>
            <a:r>
              <a:rPr lang="es-ES" sz="1200" dirty="0"/>
              <a:t>());</a:t>
            </a:r>
          </a:p>
          <a:p>
            <a:pPr lvl="4"/>
            <a:r>
              <a:rPr lang="es-ES" sz="1200" dirty="0" err="1"/>
              <a:t>ob.put</a:t>
            </a:r>
            <a:r>
              <a:rPr lang="es-ES" sz="1200" dirty="0"/>
              <a:t>("paginas", </a:t>
            </a:r>
            <a:r>
              <a:rPr lang="es-ES" sz="1200" dirty="0" err="1"/>
              <a:t>l.getPaginas</a:t>
            </a:r>
            <a:r>
              <a:rPr lang="es-ES" sz="1200" dirty="0"/>
              <a:t>());</a:t>
            </a:r>
          </a:p>
          <a:p>
            <a:pPr lvl="4"/>
            <a:r>
              <a:rPr lang="es-ES" sz="1200" dirty="0" err="1"/>
              <a:t>ob.put</a:t>
            </a:r>
            <a:r>
              <a:rPr lang="es-ES" sz="1200" dirty="0"/>
              <a:t>("</a:t>
            </a:r>
            <a:r>
              <a:rPr lang="es-ES" sz="1200" dirty="0" err="1"/>
              <a:t>idTema</a:t>
            </a:r>
            <a:r>
              <a:rPr lang="es-ES" sz="1200" dirty="0"/>
              <a:t>", </a:t>
            </a:r>
            <a:r>
              <a:rPr lang="es-ES" sz="1200" dirty="0" err="1"/>
              <a:t>l.getIdTema</a:t>
            </a:r>
            <a:r>
              <a:rPr lang="es-ES" sz="1200" dirty="0"/>
              <a:t>());</a:t>
            </a:r>
          </a:p>
          <a:p>
            <a:pPr lvl="4"/>
            <a:r>
              <a:rPr lang="es-ES" sz="1200" dirty="0" err="1"/>
              <a:t>array.add</a:t>
            </a:r>
            <a:r>
              <a:rPr lang="es-ES" sz="1200" dirty="0"/>
              <a:t>(</a:t>
            </a:r>
            <a:r>
              <a:rPr lang="es-ES" sz="1200" dirty="0" err="1"/>
              <a:t>ob</a:t>
            </a:r>
            <a:r>
              <a:rPr lang="es-ES" sz="1200" dirty="0"/>
              <a:t>);</a:t>
            </a:r>
          </a:p>
          <a:p>
            <a:pPr lvl="2"/>
            <a:r>
              <a:rPr lang="es-ES" sz="1200" dirty="0"/>
              <a:t>	}</a:t>
            </a:r>
          </a:p>
          <a:p>
            <a:pPr lvl="2"/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b="1" dirty="0" err="1"/>
              <a:t>array.toJSONString</a:t>
            </a:r>
            <a:r>
              <a:rPr lang="es-ES" sz="1200" b="1" dirty="0"/>
              <a:t>();</a:t>
            </a:r>
          </a:p>
          <a:p>
            <a:pPr lvl="1"/>
            <a:r>
              <a:rPr lang="es-ES" sz="1200" dirty="0"/>
              <a:t>	}</a:t>
            </a:r>
          </a:p>
          <a:p>
            <a:pPr lvl="1"/>
            <a:r>
              <a:rPr lang="es-ES" sz="1200" dirty="0"/>
              <a:t>}</a:t>
            </a: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ComprarAction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hacer los mismos cambios que en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EliminarAction</a:t>
            </a: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0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Ajax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78469" y="1005574"/>
            <a:ext cx="805397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Asynchornous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JavaScript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Asíncrono porque va en segundo plano. Antes los datos iban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xml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ahora en JSON.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/>
              <a:t>Técnica de programación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: consiste en lanzar peticiones al servidor, de modo que esa petición genere una respuesta que no repinte la página entera, sino sólo la parte que interesa (script: bloque de código java). Así se evita que se recarguen las páginas completas (megas), sólo unos pocos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kBytes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por tanto se consume menos datos y se mejora la experiencia del usuario.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La respuesta es en formato </a:t>
            </a:r>
            <a:r>
              <a:rPr lang="es-ES" b="1" dirty="0"/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(JavaScript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Object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Notation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), no 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html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963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06069" y="411510"/>
            <a:ext cx="769837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Ejecutar para comprobar que funciona lo de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: se imprimiría la lista de </a:t>
            </a:r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hay que hacer la 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libros.jsp</a:t>
            </a: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No modificar la tabla libros primera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Modificar la tabla del carrito</a:t>
            </a:r>
          </a:p>
          <a:p>
            <a:pPr lvl="1"/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Escribir el script</a:t>
            </a:r>
          </a:p>
          <a:p>
            <a:pPr lvl="2"/>
            <a:endParaRPr lang="es-ES" sz="1200" b="1" dirty="0">
              <a:solidFill>
                <a:srgbClr val="2DA2B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7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31432" y="267494"/>
            <a:ext cx="811703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/>
              <a:t>&lt;script </a:t>
            </a:r>
            <a:r>
              <a:rPr lang="es-ES" sz="1000" dirty="0" err="1"/>
              <a:t>type</a:t>
            </a:r>
            <a:r>
              <a:rPr lang="es-ES" sz="1000" dirty="0"/>
              <a:t>=</a:t>
            </a:r>
            <a:r>
              <a:rPr lang="es-ES" sz="1000" i="1" dirty="0"/>
              <a:t>"</a:t>
            </a:r>
            <a:r>
              <a:rPr lang="es-ES" sz="1000" i="1" dirty="0" err="1"/>
              <a:t>text</a:t>
            </a:r>
            <a:r>
              <a:rPr lang="es-ES" sz="1000" i="1" dirty="0"/>
              <a:t>/</a:t>
            </a:r>
            <a:r>
              <a:rPr lang="es-ES" sz="1000" i="1" dirty="0" err="1"/>
              <a:t>javascript</a:t>
            </a:r>
            <a:r>
              <a:rPr lang="es-ES" sz="1000" i="1" dirty="0"/>
              <a:t>" </a:t>
            </a:r>
            <a:r>
              <a:rPr lang="es-ES" sz="1000" i="1" dirty="0" err="1"/>
              <a:t>src</a:t>
            </a:r>
            <a:r>
              <a:rPr lang="es-ES" sz="1000" i="1" dirty="0"/>
              <a:t>="https://ajax.googleapis.com/</a:t>
            </a:r>
            <a:r>
              <a:rPr lang="es-ES" sz="1000" i="1" dirty="0" err="1"/>
              <a:t>ajax</a:t>
            </a:r>
            <a:r>
              <a:rPr lang="es-ES" sz="1000" i="1" dirty="0"/>
              <a:t>/</a:t>
            </a:r>
            <a:r>
              <a:rPr lang="es-ES" sz="1000" i="1" dirty="0" err="1"/>
              <a:t>libs</a:t>
            </a:r>
            <a:r>
              <a:rPr lang="es-ES" sz="1000" i="1" dirty="0"/>
              <a:t>/</a:t>
            </a:r>
            <a:r>
              <a:rPr lang="es-ES" sz="1000" i="1" dirty="0" err="1"/>
              <a:t>jquery</a:t>
            </a:r>
            <a:r>
              <a:rPr lang="es-ES" sz="1000" i="1" dirty="0"/>
              <a:t>/3.3.1/jquery.min.js"&gt;&lt;/script&gt;</a:t>
            </a:r>
          </a:p>
          <a:p>
            <a:r>
              <a:rPr lang="es-ES" sz="1000" dirty="0"/>
              <a:t>&lt;script </a:t>
            </a:r>
            <a:r>
              <a:rPr lang="es-ES" sz="1000" dirty="0" err="1"/>
              <a:t>type</a:t>
            </a:r>
            <a:r>
              <a:rPr lang="es-ES" sz="1000" dirty="0"/>
              <a:t>=</a:t>
            </a:r>
            <a:r>
              <a:rPr lang="es-ES" sz="1000" i="1" dirty="0"/>
              <a:t>"</a:t>
            </a:r>
            <a:r>
              <a:rPr lang="es-ES" sz="1000" i="1" dirty="0" err="1"/>
              <a:t>text</a:t>
            </a:r>
            <a:r>
              <a:rPr lang="es-ES" sz="1000" i="1" dirty="0"/>
              <a:t>/</a:t>
            </a:r>
            <a:r>
              <a:rPr lang="es-ES" sz="1000" i="1" dirty="0" err="1"/>
              <a:t>javascript</a:t>
            </a:r>
            <a:r>
              <a:rPr lang="es-ES" sz="1000" i="1" dirty="0"/>
              <a:t>"&gt;</a:t>
            </a:r>
          </a:p>
          <a:p>
            <a:pPr lvl="2"/>
            <a:r>
              <a:rPr lang="es-ES" sz="1000" dirty="0" err="1"/>
              <a:t>function</a:t>
            </a:r>
            <a:r>
              <a:rPr lang="es-ES" sz="1000" dirty="0"/>
              <a:t> agregar(</a:t>
            </a:r>
            <a:r>
              <a:rPr lang="es-ES" sz="1000" dirty="0" err="1"/>
              <a:t>isbn</a:t>
            </a:r>
            <a:r>
              <a:rPr lang="es-ES" sz="1000" dirty="0"/>
              <a:t>){</a:t>
            </a:r>
          </a:p>
          <a:p>
            <a:pPr lvl="3"/>
            <a:r>
              <a:rPr lang="es-ES" sz="1000" dirty="0" err="1"/>
              <a:t>let</a:t>
            </a:r>
            <a:r>
              <a:rPr lang="es-ES" sz="1000" dirty="0"/>
              <a:t> </a:t>
            </a:r>
            <a:r>
              <a:rPr lang="es-ES" sz="1000" dirty="0" err="1"/>
              <a:t>url</a:t>
            </a:r>
            <a:r>
              <a:rPr lang="es-ES" sz="1000" dirty="0"/>
              <a:t>="</a:t>
            </a:r>
            <a:r>
              <a:rPr lang="es-ES" sz="1000" dirty="0" err="1"/>
              <a:t>Controller?op</a:t>
            </a:r>
            <a:r>
              <a:rPr lang="es-ES" sz="1000" dirty="0"/>
              <a:t>=</a:t>
            </a:r>
            <a:r>
              <a:rPr lang="es-ES" sz="1000" dirty="0" err="1"/>
              <a:t>doComprar&amp;isbn</a:t>
            </a:r>
            <a:r>
              <a:rPr lang="es-ES" sz="1000" dirty="0"/>
              <a:t>="+</a:t>
            </a:r>
            <a:r>
              <a:rPr lang="es-ES" sz="1000" dirty="0" err="1"/>
              <a:t>isbn</a:t>
            </a:r>
            <a:r>
              <a:rPr lang="es-ES" sz="1000" dirty="0"/>
              <a:t>;</a:t>
            </a:r>
          </a:p>
          <a:p>
            <a:pPr lvl="3"/>
            <a:r>
              <a:rPr lang="es-ES" sz="1000" dirty="0"/>
              <a:t>//volver a pintar la tabla</a:t>
            </a:r>
          </a:p>
          <a:p>
            <a:pPr lvl="3"/>
            <a:r>
              <a:rPr lang="es-ES" sz="1000" dirty="0"/>
              <a:t>$.</a:t>
            </a:r>
            <a:r>
              <a:rPr lang="es-ES" sz="1000" dirty="0" err="1"/>
              <a:t>get</a:t>
            </a:r>
            <a:r>
              <a:rPr lang="es-ES" sz="1000" dirty="0"/>
              <a:t>(</a:t>
            </a:r>
            <a:r>
              <a:rPr lang="es-ES" sz="1000" dirty="0" err="1"/>
              <a:t>url,procesarRespuesta</a:t>
            </a:r>
            <a:r>
              <a:rPr lang="es-ES" sz="1000" dirty="0"/>
              <a:t>);</a:t>
            </a:r>
          </a:p>
          <a:p>
            <a:pPr lvl="2"/>
            <a:r>
              <a:rPr lang="es-ES" sz="1000" dirty="0"/>
              <a:t>}</a:t>
            </a:r>
          </a:p>
          <a:p>
            <a:pPr lvl="2"/>
            <a:r>
              <a:rPr lang="es-ES" sz="1000" dirty="0" err="1"/>
              <a:t>function</a:t>
            </a:r>
            <a:r>
              <a:rPr lang="es-ES" sz="1000" dirty="0"/>
              <a:t> quitar(</a:t>
            </a:r>
            <a:r>
              <a:rPr lang="es-ES" sz="1000" dirty="0" err="1"/>
              <a:t>posicion</a:t>
            </a:r>
            <a:r>
              <a:rPr lang="es-ES" sz="1000" dirty="0"/>
              <a:t>){</a:t>
            </a:r>
          </a:p>
          <a:p>
            <a:pPr lvl="3"/>
            <a:r>
              <a:rPr lang="es-ES" sz="1000" dirty="0"/>
              <a:t>//el valor id se concatena </a:t>
            </a:r>
            <a:r>
              <a:rPr lang="es-ES" sz="1000" dirty="0" err="1"/>
              <a:t>pq</a:t>
            </a:r>
            <a:r>
              <a:rPr lang="es-ES" sz="1000" dirty="0"/>
              <a:t> es de </a:t>
            </a:r>
            <a:r>
              <a:rPr lang="es-ES" sz="1000" dirty="0" err="1"/>
              <a:t>jQuery</a:t>
            </a:r>
            <a:endParaRPr lang="es-ES" sz="1000" dirty="0"/>
          </a:p>
          <a:p>
            <a:pPr lvl="3"/>
            <a:r>
              <a:rPr lang="es-ES" sz="1000" dirty="0" err="1"/>
              <a:t>let</a:t>
            </a:r>
            <a:r>
              <a:rPr lang="es-ES" sz="1000" dirty="0"/>
              <a:t> </a:t>
            </a:r>
            <a:r>
              <a:rPr lang="es-ES" sz="1000" dirty="0" err="1"/>
              <a:t>url</a:t>
            </a:r>
            <a:r>
              <a:rPr lang="es-ES" sz="1000" dirty="0"/>
              <a:t>="</a:t>
            </a:r>
            <a:r>
              <a:rPr lang="es-ES" sz="1000" dirty="0" err="1"/>
              <a:t>Controller?op</a:t>
            </a:r>
            <a:r>
              <a:rPr lang="es-ES" sz="1000" dirty="0"/>
              <a:t>=</a:t>
            </a:r>
            <a:r>
              <a:rPr lang="es-ES" sz="1000" dirty="0" err="1"/>
              <a:t>doEliminar&amp;posicion</a:t>
            </a:r>
            <a:r>
              <a:rPr lang="es-ES" sz="1000" dirty="0"/>
              <a:t>="+</a:t>
            </a:r>
            <a:r>
              <a:rPr lang="es-ES" sz="1000" dirty="0" err="1"/>
              <a:t>posicion</a:t>
            </a:r>
            <a:r>
              <a:rPr lang="es-ES" sz="1000" dirty="0"/>
              <a:t>;</a:t>
            </a:r>
          </a:p>
          <a:p>
            <a:pPr lvl="3"/>
            <a:r>
              <a:rPr lang="es-ES" sz="1000" dirty="0"/>
              <a:t>//llamada http desde </a:t>
            </a:r>
            <a:r>
              <a:rPr lang="es-ES" sz="1000" dirty="0" err="1"/>
              <a:t>javaScript</a:t>
            </a:r>
            <a:r>
              <a:rPr lang="es-ES" sz="1000" dirty="0"/>
              <a:t> </a:t>
            </a:r>
            <a:r>
              <a:rPr lang="es-ES" sz="1000" dirty="0" err="1"/>
              <a:t>conjQuery</a:t>
            </a:r>
            <a:endParaRPr lang="es-ES" sz="1000" dirty="0"/>
          </a:p>
          <a:p>
            <a:pPr lvl="3"/>
            <a:r>
              <a:rPr lang="es-ES" sz="1000" dirty="0"/>
              <a:t>//</a:t>
            </a:r>
            <a:r>
              <a:rPr lang="es-ES" sz="1000" dirty="0" err="1"/>
              <a:t>callback</a:t>
            </a:r>
            <a:r>
              <a:rPr lang="es-ES" sz="1000" dirty="0"/>
              <a:t> a una función abstracta</a:t>
            </a:r>
          </a:p>
          <a:p>
            <a:pPr lvl="3"/>
            <a:r>
              <a:rPr lang="es-ES" sz="1000" dirty="0"/>
              <a:t>$.</a:t>
            </a:r>
            <a:r>
              <a:rPr lang="es-ES" sz="1000" dirty="0" err="1"/>
              <a:t>get</a:t>
            </a:r>
            <a:r>
              <a:rPr lang="es-ES" sz="1000" dirty="0"/>
              <a:t>(</a:t>
            </a:r>
            <a:r>
              <a:rPr lang="es-ES" sz="1000" dirty="0" err="1"/>
              <a:t>url,procesarRespuesta</a:t>
            </a:r>
            <a:r>
              <a:rPr lang="es-ES" sz="1000" dirty="0"/>
              <a:t>);</a:t>
            </a:r>
          </a:p>
          <a:p>
            <a:pPr lvl="2"/>
            <a:r>
              <a:rPr lang="es-ES" sz="1000" dirty="0"/>
              <a:t>}</a:t>
            </a:r>
          </a:p>
          <a:p>
            <a:pPr lvl="2"/>
            <a:endParaRPr lang="es-ES" sz="1000" dirty="0"/>
          </a:p>
          <a:p>
            <a:pPr lvl="2"/>
            <a:r>
              <a:rPr lang="es-ES" sz="1000" dirty="0" err="1"/>
              <a:t>function</a:t>
            </a:r>
            <a:r>
              <a:rPr lang="es-ES" sz="1000" dirty="0"/>
              <a:t> </a:t>
            </a:r>
            <a:r>
              <a:rPr lang="es-ES" sz="1000" dirty="0" err="1"/>
              <a:t>procesarRespuesta</a:t>
            </a:r>
            <a:r>
              <a:rPr lang="es-ES" sz="1000" dirty="0"/>
              <a:t>(data){</a:t>
            </a:r>
          </a:p>
          <a:p>
            <a:pPr lvl="3"/>
            <a:r>
              <a:rPr lang="es-ES" sz="1000" dirty="0"/>
              <a:t>//</a:t>
            </a:r>
            <a:r>
              <a:rPr lang="es-ES" sz="1000" dirty="0" err="1"/>
              <a:t>let</a:t>
            </a:r>
            <a:r>
              <a:rPr lang="es-ES" sz="1000" dirty="0"/>
              <a:t> para definir variable local</a:t>
            </a:r>
          </a:p>
          <a:p>
            <a:pPr lvl="3"/>
            <a:r>
              <a:rPr lang="es-ES" sz="1000" dirty="0"/>
              <a:t>//obtener el objeto JSON recibido como respuesta</a:t>
            </a:r>
          </a:p>
          <a:p>
            <a:pPr lvl="3"/>
            <a:r>
              <a:rPr lang="es-ES" sz="1000" dirty="0" err="1"/>
              <a:t>let</a:t>
            </a:r>
            <a:r>
              <a:rPr lang="es-ES" sz="1000" dirty="0"/>
              <a:t> </a:t>
            </a:r>
            <a:r>
              <a:rPr lang="es-ES" sz="1000" dirty="0" err="1"/>
              <a:t>json</a:t>
            </a:r>
            <a:r>
              <a:rPr lang="es-ES" sz="1000" dirty="0"/>
              <a:t>=</a:t>
            </a:r>
            <a:r>
              <a:rPr lang="es-ES" sz="1000" dirty="0" err="1"/>
              <a:t>JSON.parse</a:t>
            </a:r>
            <a:r>
              <a:rPr lang="es-ES" sz="1000" dirty="0"/>
              <a:t>(data);</a:t>
            </a:r>
          </a:p>
          <a:p>
            <a:pPr lvl="3"/>
            <a:r>
              <a:rPr lang="es-ES" sz="1000" dirty="0"/>
              <a:t>//recorrer el JSON q es un </a:t>
            </a:r>
            <a:r>
              <a:rPr lang="es-ES" sz="1000" dirty="0" err="1"/>
              <a:t>array</a:t>
            </a:r>
            <a:endParaRPr lang="es-ES" sz="1000" dirty="0"/>
          </a:p>
          <a:p>
            <a:pPr lvl="3"/>
            <a:r>
              <a:rPr lang="es-ES" sz="1000" dirty="0"/>
              <a:t>//construimos una tabla HTML con los datos de la respuesta</a:t>
            </a:r>
          </a:p>
          <a:p>
            <a:pPr lvl="3"/>
            <a:r>
              <a:rPr lang="en-US" sz="1000" dirty="0"/>
              <a:t>let </a:t>
            </a:r>
            <a:r>
              <a:rPr lang="en-US" sz="1000" dirty="0" err="1"/>
              <a:t>tabla</a:t>
            </a:r>
            <a:r>
              <a:rPr lang="en-US" sz="1000" dirty="0"/>
              <a:t>="&lt;table border='1'&gt;&lt;</a:t>
            </a:r>
            <a:r>
              <a:rPr lang="en-US" sz="1000" dirty="0" err="1"/>
              <a:t>tr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&gt;&lt;/</a:t>
            </a:r>
            <a:r>
              <a:rPr lang="en-US" sz="1000" dirty="0" err="1"/>
              <a:t>th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  <a:r>
              <a:rPr lang="en-US" sz="1000" dirty="0" err="1"/>
              <a:t>Titulo</a:t>
            </a:r>
            <a:r>
              <a:rPr lang="en-US" sz="1000" dirty="0"/>
              <a:t>&lt;/</a:t>
            </a:r>
            <a:r>
              <a:rPr lang="en-US" sz="1000" dirty="0" err="1"/>
              <a:t>th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  <a:r>
              <a:rPr lang="en-US" sz="1000" dirty="0" err="1"/>
              <a:t>Tema</a:t>
            </a:r>
            <a:r>
              <a:rPr lang="en-US" sz="1000" dirty="0"/>
              <a:t>/</a:t>
            </a:r>
            <a:r>
              <a:rPr lang="en-US" sz="1000" dirty="0" err="1"/>
              <a:t>th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  <a:r>
              <a:rPr lang="en-US" sz="1000" dirty="0" err="1"/>
              <a:t>Categoría</a:t>
            </a:r>
            <a:r>
              <a:rPr lang="en-US" sz="1000" dirty="0"/>
              <a:t>&lt;/</a:t>
            </a:r>
            <a:r>
              <a:rPr lang="en-US" sz="1000" dirty="0" err="1"/>
              <a:t>th</a:t>
            </a:r>
            <a:r>
              <a:rPr lang="en-US" sz="1000" dirty="0"/>
              <a:t>&gt;&lt;/</a:t>
            </a:r>
            <a:r>
              <a:rPr lang="en-US" sz="1000" dirty="0" err="1"/>
              <a:t>tr</a:t>
            </a:r>
            <a:r>
              <a:rPr lang="en-US" sz="1000" dirty="0"/>
              <a:t>&gt;";</a:t>
            </a:r>
          </a:p>
          <a:p>
            <a:pPr lvl="3"/>
            <a:r>
              <a:rPr lang="es-ES" sz="1000" dirty="0" err="1"/>
              <a:t>for</a:t>
            </a:r>
            <a:r>
              <a:rPr lang="es-ES" sz="1000" dirty="0"/>
              <a:t>(</a:t>
            </a:r>
            <a:r>
              <a:rPr lang="es-ES" sz="1000" dirty="0" err="1"/>
              <a:t>let</a:t>
            </a:r>
            <a:r>
              <a:rPr lang="es-ES" sz="1000" dirty="0"/>
              <a:t> i=0;i&lt;</a:t>
            </a:r>
            <a:r>
              <a:rPr lang="es-ES" sz="1000" dirty="0" err="1"/>
              <a:t>json.length;i</a:t>
            </a:r>
            <a:r>
              <a:rPr lang="es-ES" sz="1000" dirty="0"/>
              <a:t>++){</a:t>
            </a:r>
          </a:p>
          <a:p>
            <a:pPr lvl="4"/>
            <a:r>
              <a:rPr lang="es-ES" sz="1000" dirty="0"/>
              <a:t>tabla+="&lt;</a:t>
            </a:r>
            <a:r>
              <a:rPr lang="es-ES" sz="1000" dirty="0" err="1"/>
              <a:t>tr</a:t>
            </a:r>
            <a:r>
              <a:rPr lang="es-ES" sz="1000" dirty="0"/>
              <a:t>&gt;&lt;</a:t>
            </a:r>
            <a:r>
              <a:rPr lang="es-ES" sz="1000" dirty="0" err="1"/>
              <a:t>td</a:t>
            </a:r>
            <a:r>
              <a:rPr lang="es-ES" sz="1000" dirty="0"/>
              <a:t>&gt;&lt;a </a:t>
            </a:r>
            <a:r>
              <a:rPr lang="es-ES" sz="1000" dirty="0" err="1"/>
              <a:t>href</a:t>
            </a:r>
            <a:r>
              <a:rPr lang="es-ES" sz="1000" dirty="0"/>
              <a:t>='#' </a:t>
            </a:r>
            <a:r>
              <a:rPr lang="es-ES" sz="1000" dirty="0" err="1"/>
              <a:t>onclick</a:t>
            </a:r>
            <a:r>
              <a:rPr lang="es-ES" sz="1000" dirty="0"/>
              <a:t>='quitar</a:t>
            </a:r>
            <a:r>
              <a:rPr lang="es-ES" sz="1000" b="1" dirty="0"/>
              <a:t>("+i+"</a:t>
            </a:r>
            <a:r>
              <a:rPr lang="es-ES" sz="1000" dirty="0"/>
              <a:t>);'&gt;Eliminar&lt;/a&gt;&lt;/</a:t>
            </a:r>
            <a:r>
              <a:rPr lang="es-ES" sz="1000" dirty="0" err="1"/>
              <a:t>td</a:t>
            </a:r>
            <a:r>
              <a:rPr lang="es-ES" sz="1000" dirty="0"/>
              <a:t>&gt;";</a:t>
            </a:r>
          </a:p>
          <a:p>
            <a:pPr lvl="4"/>
            <a:r>
              <a:rPr lang="es-ES" sz="1000" dirty="0"/>
              <a:t>tabla+="&lt;</a:t>
            </a:r>
            <a:r>
              <a:rPr lang="es-ES" sz="1000" dirty="0" err="1"/>
              <a:t>td</a:t>
            </a:r>
            <a:r>
              <a:rPr lang="es-ES" sz="1000" dirty="0"/>
              <a:t>&gt;"+</a:t>
            </a:r>
            <a:r>
              <a:rPr lang="es-ES" sz="1000" dirty="0" err="1"/>
              <a:t>json</a:t>
            </a:r>
            <a:r>
              <a:rPr lang="es-ES" sz="1000" dirty="0"/>
              <a:t>[i].titulo+"&lt;/</a:t>
            </a:r>
            <a:r>
              <a:rPr lang="es-ES" sz="1000" dirty="0" err="1"/>
              <a:t>td</a:t>
            </a:r>
            <a:r>
              <a:rPr lang="es-ES" sz="1000" dirty="0"/>
              <a:t>&gt;&lt;</a:t>
            </a:r>
            <a:r>
              <a:rPr lang="es-ES" sz="1000" dirty="0" err="1"/>
              <a:t>td</a:t>
            </a:r>
            <a:r>
              <a:rPr lang="es-ES" sz="1000" dirty="0"/>
              <a:t>&gt;"+</a:t>
            </a:r>
            <a:r>
              <a:rPr lang="es-ES" sz="1000" dirty="0" err="1"/>
              <a:t>json</a:t>
            </a:r>
            <a:r>
              <a:rPr lang="es-ES" sz="1000" dirty="0"/>
              <a:t>[i].autor+"&lt;/</a:t>
            </a:r>
            <a:r>
              <a:rPr lang="es-ES" sz="1000" dirty="0" err="1"/>
              <a:t>td</a:t>
            </a:r>
            <a:r>
              <a:rPr lang="es-ES" sz="1000" dirty="0"/>
              <a:t>&gt;&lt;</a:t>
            </a:r>
            <a:r>
              <a:rPr lang="es-ES" sz="1000" dirty="0" err="1"/>
              <a:t>td</a:t>
            </a:r>
            <a:r>
              <a:rPr lang="es-ES" sz="1000" dirty="0"/>
              <a:t>&gt;"+</a:t>
            </a:r>
            <a:r>
              <a:rPr lang="es-ES" sz="1000" dirty="0" err="1"/>
              <a:t>json</a:t>
            </a:r>
            <a:r>
              <a:rPr lang="es-ES" sz="1000" dirty="0"/>
              <a:t>[i].precio+"&lt;/</a:t>
            </a:r>
            <a:r>
              <a:rPr lang="es-ES" sz="1000" dirty="0" err="1"/>
              <a:t>td</a:t>
            </a:r>
            <a:r>
              <a:rPr lang="es-ES" sz="1000" dirty="0"/>
              <a:t>&gt;&lt;/</a:t>
            </a:r>
            <a:r>
              <a:rPr lang="es-ES" sz="1000" dirty="0" err="1"/>
              <a:t>tr</a:t>
            </a:r>
            <a:r>
              <a:rPr lang="es-ES" sz="1000" dirty="0"/>
              <a:t>&gt;";</a:t>
            </a:r>
          </a:p>
          <a:p>
            <a:pPr lvl="3"/>
            <a:r>
              <a:rPr lang="es-ES" sz="1000" dirty="0"/>
              <a:t>}</a:t>
            </a:r>
          </a:p>
          <a:p>
            <a:pPr lvl="3"/>
            <a:r>
              <a:rPr lang="es-ES" sz="1000" dirty="0"/>
              <a:t>tabla+="&lt;/</a:t>
            </a:r>
            <a:r>
              <a:rPr lang="es-ES" sz="1000" dirty="0" err="1"/>
              <a:t>table</a:t>
            </a:r>
            <a:r>
              <a:rPr lang="es-ES" sz="1000" dirty="0"/>
              <a:t>&gt;";</a:t>
            </a:r>
          </a:p>
          <a:p>
            <a:pPr lvl="3"/>
            <a:r>
              <a:rPr lang="es-ES" sz="1000" dirty="0"/>
              <a:t>//</a:t>
            </a:r>
            <a:r>
              <a:rPr lang="es-ES" sz="1000" dirty="0" err="1"/>
              <a:t>alert</a:t>
            </a:r>
            <a:r>
              <a:rPr lang="es-ES" sz="1000" dirty="0"/>
              <a:t>(tabla);</a:t>
            </a:r>
          </a:p>
          <a:p>
            <a:pPr lvl="3"/>
            <a:r>
              <a:rPr lang="es-ES" sz="1000" dirty="0"/>
              <a:t>//pintar la tabla en el carrito se lo pasamos al div llamada al método </a:t>
            </a:r>
            <a:r>
              <a:rPr lang="es-ES" sz="1000" dirty="0" err="1"/>
              <a:t>html</a:t>
            </a:r>
            <a:r>
              <a:rPr lang="es-ES" sz="1000" dirty="0"/>
              <a:t> en </a:t>
            </a:r>
            <a:r>
              <a:rPr lang="es-ES" sz="1000" dirty="0" err="1"/>
              <a:t>jQuery</a:t>
            </a:r>
            <a:endParaRPr lang="es-ES" sz="1000" dirty="0"/>
          </a:p>
          <a:p>
            <a:pPr lvl="3"/>
            <a:r>
              <a:rPr lang="es-ES" sz="1000" b="1" dirty="0"/>
              <a:t>$("#carrito").</a:t>
            </a:r>
            <a:r>
              <a:rPr lang="es-ES" sz="1000" b="1" dirty="0" err="1"/>
              <a:t>html</a:t>
            </a:r>
            <a:r>
              <a:rPr lang="es-ES" sz="1000" b="1" dirty="0"/>
              <a:t>(tabla);</a:t>
            </a:r>
          </a:p>
          <a:p>
            <a:pPr lvl="2"/>
            <a:r>
              <a:rPr lang="es-ES" sz="1000" dirty="0"/>
              <a:t>}</a:t>
            </a:r>
          </a:p>
          <a:p>
            <a:pPr lvl="1"/>
            <a:r>
              <a:rPr lang="es-ES" sz="1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80348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604" y="195486"/>
            <a:ext cx="77048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En la tabla libros modificar la llamada comprar a método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ajax</a:t>
            </a: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	</a:t>
            </a:r>
            <a:r>
              <a:rPr lang="es-ES" dirty="0"/>
              <a:t> </a:t>
            </a:r>
            <a:r>
              <a:rPr lang="es-ES" sz="1200" dirty="0"/>
              <a:t>&lt;</a:t>
            </a:r>
            <a:r>
              <a:rPr lang="es-ES" sz="1200" dirty="0" err="1"/>
              <a:t>td</a:t>
            </a:r>
            <a:r>
              <a:rPr lang="es-ES" sz="1200" dirty="0"/>
              <a:t>&gt;&lt;a </a:t>
            </a:r>
            <a:r>
              <a:rPr lang="es-ES" sz="1200" dirty="0" err="1"/>
              <a:t>href</a:t>
            </a:r>
            <a:r>
              <a:rPr lang="es-ES" sz="1200" dirty="0"/>
              <a:t>=</a:t>
            </a:r>
            <a:r>
              <a:rPr lang="es-ES" sz="1200" i="1" dirty="0"/>
              <a:t>"#" </a:t>
            </a:r>
            <a:r>
              <a:rPr lang="es-ES" sz="1200" i="1" dirty="0" err="1"/>
              <a:t>onclick</a:t>
            </a:r>
            <a:r>
              <a:rPr lang="es-ES" sz="1200" b="1" i="1" dirty="0"/>
              <a:t>="agregar(${</a:t>
            </a:r>
            <a:r>
              <a:rPr lang="es-ES" sz="1200" b="1" i="1" dirty="0" err="1"/>
              <a:t>lb.isbn</a:t>
            </a:r>
            <a:r>
              <a:rPr lang="es-ES" sz="1200" b="1" i="1" dirty="0"/>
              <a:t>}</a:t>
            </a:r>
            <a:r>
              <a:rPr lang="es-ES" sz="1200" i="1" dirty="0"/>
              <a:t>);"&gt;Comprar&lt;/a&gt;&lt;/</a:t>
            </a:r>
            <a:r>
              <a:rPr lang="es-ES" sz="1200" i="1" dirty="0" err="1"/>
              <a:t>td</a:t>
            </a:r>
            <a:r>
              <a:rPr lang="es-ES" sz="1200" i="1" dirty="0"/>
              <a:t>&gt;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03398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755577" y="48351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Ejecutarlo en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firefox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con el inspector abierto para ver los fallos con el código fuente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No compra: poner para ver si pinta bien la tabla</a:t>
            </a:r>
          </a:p>
          <a:p>
            <a:pPr lvl="2"/>
            <a:r>
              <a:rPr lang="es-ES" dirty="0" err="1"/>
              <a:t>alert</a:t>
            </a:r>
            <a:r>
              <a:rPr lang="es-ES" dirty="0"/>
              <a:t>(tabla);</a:t>
            </a:r>
          </a:p>
        </p:txBody>
      </p:sp>
    </p:spTree>
    <p:extLst>
      <p:ext uri="{BB962C8B-B14F-4D97-AF65-F5344CB8AC3E}">
        <p14:creationId xmlns:p14="http://schemas.microsoft.com/office/powerpoint/2010/main" val="328137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267494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Al ejecutar e ir a temas, el carrito no se muestra. No se pierde pero no lo pinta. La primera vez q se accede a temas y no se ha comprado, no hay llamada al script para pintar el carrito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Solución 1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rgbClr val="2DA2BF">
                  <a:lumMod val="75000"/>
                </a:srgb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Solución 2: dejar la tabla pintada en el </a:t>
            </a:r>
            <a:r>
              <a:rPr lang="es-ES" dirty="0"/>
              <a:t>&lt;</a:t>
            </a:r>
            <a:r>
              <a:rPr lang="es-ES" b="1" dirty="0"/>
              <a:t>div id=</a:t>
            </a:r>
            <a:r>
              <a:rPr lang="es-ES" b="1" i="1" dirty="0"/>
              <a:t>"carrito"&gt;</a:t>
            </a:r>
          </a:p>
          <a:p>
            <a:pPr lvl="1"/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y cuando se haga el eliminar, llama a la función 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procesarRepuesta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que machacará la tabla </a:t>
            </a:r>
            <a:r>
              <a:rPr lang="es-ES" b="1" dirty="0" err="1">
                <a:solidFill>
                  <a:srgbClr val="2DA2BF">
                    <a:lumMod val="75000"/>
                  </a:srgbClr>
                </a:solidFill>
              </a:rPr>
              <a:t>html</a:t>
            </a:r>
            <a:r>
              <a:rPr lang="es-ES" b="1" dirty="0">
                <a:solidFill>
                  <a:srgbClr val="2DA2BF">
                    <a:lumMod val="75000"/>
                  </a:srgbClr>
                </a:solidFill>
              </a:rPr>
              <a:t> que se pinta</a:t>
            </a:r>
          </a:p>
          <a:p>
            <a:pPr lvl="2"/>
            <a:r>
              <a:rPr lang="es-ES" sz="1000" dirty="0"/>
              <a:t>&lt;div id=</a:t>
            </a:r>
            <a:r>
              <a:rPr lang="es-ES" sz="1000" i="1" dirty="0"/>
              <a:t>"carrito"&gt;</a:t>
            </a:r>
          </a:p>
          <a:p>
            <a:pPr lvl="1"/>
            <a:r>
              <a:rPr lang="es-ES" sz="1000" i="1" dirty="0"/>
              <a:t>	</a:t>
            </a:r>
            <a:r>
              <a:rPr lang="es-ES" sz="1000" dirty="0"/>
              <a:t>         &lt;</a:t>
            </a:r>
            <a:r>
              <a:rPr lang="es-ES" sz="1000" b="1" dirty="0" err="1"/>
              <a:t>c:if</a:t>
            </a:r>
            <a:r>
              <a:rPr lang="es-ES" sz="1000" b="1" dirty="0"/>
              <a:t> test=</a:t>
            </a:r>
            <a:r>
              <a:rPr lang="es-ES" sz="1000" b="1" i="1" dirty="0"/>
              <a:t>"${!</a:t>
            </a:r>
            <a:r>
              <a:rPr lang="es-ES" sz="1000" b="1" i="1" dirty="0" err="1"/>
              <a:t>empty</a:t>
            </a:r>
            <a:r>
              <a:rPr lang="es-ES" sz="1000" b="1" i="1" dirty="0"/>
              <a:t> carrito}"&gt;</a:t>
            </a:r>
          </a:p>
          <a:p>
            <a:pPr lvl="3"/>
            <a:r>
              <a:rPr lang="es-ES" sz="1000" b="1" dirty="0">
                <a:solidFill>
                  <a:schemeClr val="accent1">
                    <a:lumMod val="75000"/>
                  </a:schemeClr>
                </a:solidFill>
              </a:rPr>
              <a:t>//con </a:t>
            </a:r>
            <a:r>
              <a:rPr lang="es-ES" sz="1000" b="1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r>
              <a:rPr lang="es-ES" sz="1000" b="1" dirty="0">
                <a:solidFill>
                  <a:schemeClr val="accent1">
                    <a:lumMod val="75000"/>
                  </a:schemeClr>
                </a:solidFill>
              </a:rPr>
              <a:t> no hace falta mirar lo del carrito vacío en el sentido de evitar </a:t>
            </a:r>
            <a:r>
              <a:rPr lang="es-ES" sz="1000" b="1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sz="1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000" b="1" dirty="0" err="1">
                <a:solidFill>
                  <a:schemeClr val="accent1">
                    <a:lumMod val="75000"/>
                  </a:schemeClr>
                </a:solidFill>
              </a:rPr>
              <a:t>point</a:t>
            </a:r>
            <a:r>
              <a:rPr lang="es-ES" sz="1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000" b="1" dirty="0" err="1">
                <a:solidFill>
                  <a:schemeClr val="accent1">
                    <a:lumMod val="75000"/>
                  </a:schemeClr>
                </a:solidFill>
              </a:rPr>
              <a:t>exception</a:t>
            </a:r>
            <a:r>
              <a:rPr lang="es-ES" sz="1000" b="1" dirty="0">
                <a:solidFill>
                  <a:schemeClr val="accent1">
                    <a:lumMod val="75000"/>
                  </a:schemeClr>
                </a:solidFill>
              </a:rPr>
              <a:t>. Pero lo ponemos para que no pinte la cabecera del carrito vacía</a:t>
            </a:r>
          </a:p>
          <a:p>
            <a:pPr lvl="4"/>
            <a:r>
              <a:rPr lang="es-ES" sz="1000" dirty="0"/>
              <a:t>&lt;table </a:t>
            </a:r>
            <a:r>
              <a:rPr lang="es-ES" sz="1000" dirty="0" err="1"/>
              <a:t>border</a:t>
            </a:r>
            <a:r>
              <a:rPr lang="es-ES" sz="1000" dirty="0"/>
              <a:t>=</a:t>
            </a:r>
            <a:r>
              <a:rPr lang="es-ES" sz="1000" i="1" dirty="0"/>
              <a:t>"1"&gt;</a:t>
            </a:r>
          </a:p>
          <a:p>
            <a:pPr lvl="4"/>
            <a:r>
              <a:rPr lang="en-US" sz="1000" dirty="0"/>
              <a:t>    &lt;</a:t>
            </a:r>
            <a:r>
              <a:rPr lang="en-US" sz="1000" dirty="0" err="1"/>
              <a:t>tr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  <a:r>
              <a:rPr lang="en-US" sz="1000" dirty="0" err="1"/>
              <a:t>Titulo</a:t>
            </a:r>
            <a:r>
              <a:rPr lang="en-US" sz="1000" dirty="0"/>
              <a:t>&lt;/</a:t>
            </a:r>
            <a:r>
              <a:rPr lang="en-US" sz="1000" dirty="0" err="1"/>
              <a:t>th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  <a:r>
              <a:rPr lang="en-US" sz="1000" dirty="0" err="1"/>
              <a:t>Autor</a:t>
            </a:r>
            <a:r>
              <a:rPr lang="en-US" sz="1000" dirty="0"/>
              <a:t>&lt;/</a:t>
            </a:r>
            <a:r>
              <a:rPr lang="en-US" sz="1000" dirty="0" err="1"/>
              <a:t>th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  <a:r>
              <a:rPr lang="en-US" sz="1000" dirty="0" err="1"/>
              <a:t>Precio</a:t>
            </a:r>
            <a:r>
              <a:rPr lang="en-US" sz="1000" dirty="0"/>
              <a:t>&lt;/</a:t>
            </a:r>
            <a:r>
              <a:rPr lang="en-US" sz="1000" dirty="0" err="1"/>
              <a:t>th</a:t>
            </a:r>
            <a:r>
              <a:rPr lang="en-US" sz="1000" dirty="0"/>
              <a:t>&gt;&lt;</a:t>
            </a:r>
            <a:r>
              <a:rPr lang="en-US" sz="1000" dirty="0" err="1"/>
              <a:t>th</a:t>
            </a:r>
            <a:r>
              <a:rPr lang="en-US" sz="1000" dirty="0"/>
              <a:t>&gt;&lt;/</a:t>
            </a:r>
            <a:r>
              <a:rPr lang="en-US" sz="1000" dirty="0" err="1"/>
              <a:t>th</a:t>
            </a:r>
            <a:r>
              <a:rPr lang="en-US" sz="1000" dirty="0"/>
              <a:t>&gt;&lt;/</a:t>
            </a:r>
            <a:r>
              <a:rPr lang="en-US" sz="1000" dirty="0" err="1"/>
              <a:t>tr</a:t>
            </a:r>
            <a:r>
              <a:rPr lang="en-US" sz="1000" dirty="0"/>
              <a:t>&gt;    </a:t>
            </a:r>
          </a:p>
          <a:p>
            <a:pPr lvl="4"/>
            <a:r>
              <a:rPr lang="es-ES" sz="1000" dirty="0"/>
              <a:t>&lt;</a:t>
            </a:r>
            <a:r>
              <a:rPr lang="es-ES" sz="1000" dirty="0" err="1"/>
              <a:t>c:forEach</a:t>
            </a:r>
            <a:r>
              <a:rPr lang="es-ES" sz="1000" dirty="0"/>
              <a:t> </a:t>
            </a:r>
            <a:r>
              <a:rPr lang="es-ES" sz="1000" dirty="0" err="1"/>
              <a:t>var</a:t>
            </a:r>
            <a:r>
              <a:rPr lang="es-ES" sz="1000" dirty="0"/>
              <a:t>=</a:t>
            </a:r>
            <a:r>
              <a:rPr lang="es-ES" sz="1000" i="1" dirty="0"/>
              <a:t>"lb" </a:t>
            </a:r>
            <a:r>
              <a:rPr lang="es-ES" sz="1000" i="1" dirty="0" err="1"/>
              <a:t>items</a:t>
            </a:r>
            <a:r>
              <a:rPr lang="es-ES" sz="1000" i="1" dirty="0"/>
              <a:t>="${carrito}" </a:t>
            </a:r>
            <a:r>
              <a:rPr lang="es-ES" sz="1000" i="1" dirty="0" err="1"/>
              <a:t>varStatus</a:t>
            </a:r>
            <a:r>
              <a:rPr lang="es-ES" sz="1000" i="1" dirty="0"/>
              <a:t>="x"&gt;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tr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    &lt;</a:t>
            </a:r>
            <a:r>
              <a:rPr lang="es-ES" sz="1000" dirty="0" err="1"/>
              <a:t>td</a:t>
            </a:r>
            <a:r>
              <a:rPr lang="es-ES" sz="1000" dirty="0"/>
              <a:t>&gt;${</a:t>
            </a:r>
            <a:r>
              <a:rPr lang="es-ES" sz="1000" dirty="0" err="1"/>
              <a:t>lb.titulo</a:t>
            </a:r>
            <a:r>
              <a:rPr lang="es-ES" sz="1000" dirty="0"/>
              <a:t>}&lt;/</a:t>
            </a:r>
            <a:r>
              <a:rPr lang="es-ES" sz="1000" dirty="0" err="1"/>
              <a:t>td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td</a:t>
            </a:r>
            <a:r>
              <a:rPr lang="es-ES" sz="1000" dirty="0"/>
              <a:t>&gt;${</a:t>
            </a:r>
            <a:r>
              <a:rPr lang="es-ES" sz="1000" dirty="0" err="1"/>
              <a:t>lb.autor</a:t>
            </a:r>
            <a:r>
              <a:rPr lang="es-ES" sz="1000" dirty="0"/>
              <a:t>}&lt;/</a:t>
            </a:r>
            <a:r>
              <a:rPr lang="es-ES" sz="1000" dirty="0" err="1"/>
              <a:t>td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td</a:t>
            </a:r>
            <a:r>
              <a:rPr lang="es-ES" sz="1000" dirty="0"/>
              <a:t>&gt;${</a:t>
            </a:r>
            <a:r>
              <a:rPr lang="es-ES" sz="1000" dirty="0" err="1"/>
              <a:t>lb.precio</a:t>
            </a:r>
            <a:r>
              <a:rPr lang="es-ES" sz="1000" dirty="0"/>
              <a:t>}&lt;/</a:t>
            </a:r>
            <a:r>
              <a:rPr lang="es-ES" sz="1000" dirty="0" err="1"/>
              <a:t>td</a:t>
            </a:r>
            <a:r>
              <a:rPr lang="es-ES" sz="1000" dirty="0"/>
              <a:t>&gt;</a:t>
            </a:r>
          </a:p>
          <a:p>
            <a:pPr lvl="5"/>
            <a:r>
              <a:rPr lang="es-ES" sz="1000" dirty="0"/>
              <a:t>&lt;!-- x la variable e </a:t>
            </a:r>
            <a:r>
              <a:rPr lang="es-ES" sz="1000" dirty="0" err="1"/>
              <a:t>index</a:t>
            </a:r>
            <a:r>
              <a:rPr lang="es-ES" sz="1000" dirty="0"/>
              <a:t> por la posición --&gt;</a:t>
            </a:r>
          </a:p>
          <a:p>
            <a:pPr lvl="5"/>
            <a:r>
              <a:rPr lang="es-ES" sz="1000" dirty="0"/>
              <a:t>&lt;</a:t>
            </a:r>
            <a:r>
              <a:rPr lang="es-ES" sz="1000" dirty="0" err="1"/>
              <a:t>td</a:t>
            </a:r>
            <a:r>
              <a:rPr lang="es-ES" sz="1000" dirty="0"/>
              <a:t>&gt;&lt;a </a:t>
            </a:r>
            <a:r>
              <a:rPr lang="es-ES" sz="1000" dirty="0" err="1"/>
              <a:t>href</a:t>
            </a:r>
            <a:r>
              <a:rPr lang="es-ES" sz="1000" dirty="0"/>
              <a:t>=</a:t>
            </a:r>
            <a:r>
              <a:rPr lang="es-ES" sz="1000" i="1" dirty="0"/>
              <a:t>"#" </a:t>
            </a:r>
            <a:r>
              <a:rPr lang="es-ES" sz="1000" i="1" dirty="0" err="1"/>
              <a:t>onclick</a:t>
            </a:r>
            <a:r>
              <a:rPr lang="es-ES" sz="1000" i="1" dirty="0"/>
              <a:t>="quitar${</a:t>
            </a:r>
            <a:r>
              <a:rPr lang="es-ES" sz="1000" i="1" dirty="0" err="1"/>
              <a:t>x.index</a:t>
            </a:r>
            <a:r>
              <a:rPr lang="es-ES" sz="1000" i="1" dirty="0"/>
              <a:t>});"&gt;Eliminar&lt;/a&gt;</a:t>
            </a:r>
          </a:p>
          <a:p>
            <a:pPr lvl="5"/>
            <a:r>
              <a:rPr lang="es-ES" sz="1000" dirty="0"/>
              <a:t>&lt;/</a:t>
            </a:r>
            <a:r>
              <a:rPr lang="es-ES" sz="1000" dirty="0" err="1"/>
              <a:t>tr</a:t>
            </a:r>
            <a:r>
              <a:rPr lang="es-ES" sz="1000" dirty="0"/>
              <a:t>&gt;</a:t>
            </a:r>
          </a:p>
          <a:p>
            <a:pPr lvl="4"/>
            <a:r>
              <a:rPr lang="es-ES" sz="1000" dirty="0"/>
              <a:t>&lt;/</a:t>
            </a:r>
            <a:r>
              <a:rPr lang="es-ES" sz="1000" dirty="0" err="1"/>
              <a:t>c:forEach</a:t>
            </a:r>
            <a:r>
              <a:rPr lang="es-ES" sz="1000" dirty="0"/>
              <a:t>&gt;</a:t>
            </a:r>
          </a:p>
          <a:p>
            <a:pPr lvl="3"/>
            <a:r>
              <a:rPr lang="es-ES" sz="1000" dirty="0"/>
              <a:t>&lt;/</a:t>
            </a:r>
            <a:r>
              <a:rPr lang="es-ES" sz="1000" dirty="0" err="1"/>
              <a:t>table</a:t>
            </a:r>
            <a:r>
              <a:rPr lang="es-ES" sz="1000" dirty="0"/>
              <a:t>&gt;</a:t>
            </a:r>
          </a:p>
          <a:p>
            <a:pPr lvl="3"/>
            <a:r>
              <a:rPr lang="es-ES" sz="1000" dirty="0"/>
              <a:t>&lt;/</a:t>
            </a:r>
            <a:r>
              <a:rPr lang="es-ES" sz="1000" dirty="0" err="1"/>
              <a:t>c:if</a:t>
            </a:r>
            <a:r>
              <a:rPr lang="es-ES" sz="1000" dirty="0"/>
              <a:t>&gt;</a:t>
            </a:r>
          </a:p>
          <a:p>
            <a:pPr lvl="2"/>
            <a:r>
              <a:rPr lang="es-ES" sz="1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1052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Ajax</a:t>
            </a:r>
          </a:p>
        </p:txBody>
      </p:sp>
      <p:sp>
        <p:nvSpPr>
          <p:cNvPr id="3" name="2 Rectángulo"/>
          <p:cNvSpPr/>
          <p:nvPr/>
        </p:nvSpPr>
        <p:spPr>
          <a:xfrm>
            <a:off x="478469" y="1005574"/>
            <a:ext cx="805397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En una petición Ajax no hay vista: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servlet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controller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envía 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Ej_25_</a:t>
            </a:r>
          </a:p>
        </p:txBody>
      </p:sp>
      <p:sp>
        <p:nvSpPr>
          <p:cNvPr id="4" name="3 Rectángulo"/>
          <p:cNvSpPr/>
          <p:nvPr/>
        </p:nvSpPr>
        <p:spPr>
          <a:xfrm>
            <a:off x="710769" y="981968"/>
            <a:ext cx="7965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No tiene sentido poner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al seleccionar tema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pq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 se tiene que pintar otra página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Sí tiene sentido poner Ajax en el enlace comprar para que no tenga que volver a cargarse la página entera al clicar ese enlace. Ya no será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77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JSON</a:t>
            </a:r>
          </a:p>
        </p:txBody>
      </p:sp>
      <p:sp>
        <p:nvSpPr>
          <p:cNvPr id="4" name="3 Rectángulo"/>
          <p:cNvSpPr/>
          <p:nvPr/>
        </p:nvSpPr>
        <p:spPr>
          <a:xfrm>
            <a:off x="465700" y="976800"/>
            <a:ext cx="81387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Forma de representar objetos en JavaScript, también se usa en Java para los objetos JavaBean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Representación objetos Ajax: parejas nombre: valor</a:t>
            </a:r>
          </a:p>
          <a:p>
            <a:pPr lvl="1"/>
            <a:r>
              <a:rPr lang="es-ES" b="1" dirty="0"/>
              <a:t>{“nombre </a:t>
            </a:r>
            <a:r>
              <a:rPr lang="es-ES" b="1" dirty="0" err="1"/>
              <a:t>propiedad”:”valor</a:t>
            </a:r>
            <a:r>
              <a:rPr lang="es-ES" b="1" dirty="0"/>
              <a:t>”, “nombre </a:t>
            </a:r>
            <a:r>
              <a:rPr lang="es-ES" b="1" dirty="0" err="1"/>
              <a:t>propiedad”:”valor</a:t>
            </a:r>
            <a:r>
              <a:rPr lang="es-ES" b="1" dirty="0"/>
              <a:t>”,,,,}</a:t>
            </a:r>
          </a:p>
          <a:p>
            <a:pPr lvl="2"/>
            <a:r>
              <a:rPr lang="es-ES" dirty="0" err="1"/>
              <a:t>Ej</a:t>
            </a:r>
            <a:r>
              <a:rPr lang="es-ES" dirty="0"/>
              <a:t>: {“titulo”:”java”,”precio”:37.2}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Arrays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ES" b="1" dirty="0"/>
              <a:t>[{…},{…},{…}]</a:t>
            </a:r>
          </a:p>
          <a:p>
            <a:pPr lvl="1"/>
            <a:endParaRPr lang="es-E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Librerías de utilidades para poder </a:t>
            </a:r>
            <a:r>
              <a:rPr lang="es-ES" b="1" dirty="0"/>
              <a:t>transformar objetos Java a </a:t>
            </a:r>
            <a:r>
              <a:rPr lang="es-ES" b="1" dirty="0" err="1"/>
              <a:t>Json</a:t>
            </a: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JSON Simple: .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jar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67544" y="339502"/>
            <a:ext cx="748883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ym typeface="Wingdings" panose="05000000000000000000" pitchFamily="2" charset="2"/>
              </a:rPr>
              <a:t>JSON simple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En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maven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repository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: buscar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simple </a:t>
            </a:r>
          </a:p>
          <a:p>
            <a:pPr lvl="1"/>
            <a:r>
              <a:rPr lang="es-E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https://mvnrepository.com/artifact/com.googlecode.json-simple/json-simple</a:t>
            </a:r>
            <a:endParaRPr lang="es-ES" sz="1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Coger versión 1.1.1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Copiar código y llevarlo al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pomp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sym typeface="Wingdings" panose="05000000000000000000" pitchFamily="2" charset="2"/>
              </a:rPr>
              <a:t>&lt;!-- https://mvnrepository.com/artifact/com.googlecode.json-simple/json-simple --&gt;</a:t>
            </a:r>
          </a:p>
          <a:p>
            <a:pPr lvl="4"/>
            <a:r>
              <a:rPr lang="es-ES" sz="1200" dirty="0">
                <a:sym typeface="Wingdings" panose="05000000000000000000" pitchFamily="2" charset="2"/>
              </a:rPr>
              <a:t>&lt;</a:t>
            </a:r>
            <a:r>
              <a:rPr lang="es-ES" sz="1200" dirty="0" err="1">
                <a:sym typeface="Wingdings" panose="05000000000000000000" pitchFamily="2" charset="2"/>
              </a:rPr>
              <a:t>dependency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</a:p>
          <a:p>
            <a:pPr lvl="4"/>
            <a:r>
              <a:rPr lang="es-ES" sz="1200" dirty="0">
                <a:sym typeface="Wingdings" panose="05000000000000000000" pitchFamily="2" charset="2"/>
              </a:rPr>
              <a:t>    &lt;</a:t>
            </a:r>
            <a:r>
              <a:rPr lang="es-ES" sz="1200" dirty="0" err="1">
                <a:sym typeface="Wingdings" panose="05000000000000000000" pitchFamily="2" charset="2"/>
              </a:rPr>
              <a:t>groupId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  <a:r>
              <a:rPr lang="es-ES" sz="1200" dirty="0" err="1">
                <a:sym typeface="Wingdings" panose="05000000000000000000" pitchFamily="2" charset="2"/>
              </a:rPr>
              <a:t>com.googlecode.json</a:t>
            </a:r>
            <a:r>
              <a:rPr lang="es-ES" sz="1200" dirty="0">
                <a:sym typeface="Wingdings" panose="05000000000000000000" pitchFamily="2" charset="2"/>
              </a:rPr>
              <a:t>-simple&lt;/</a:t>
            </a:r>
            <a:r>
              <a:rPr lang="es-ES" sz="1200" dirty="0" err="1">
                <a:sym typeface="Wingdings" panose="05000000000000000000" pitchFamily="2" charset="2"/>
              </a:rPr>
              <a:t>groupId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</a:p>
          <a:p>
            <a:pPr lvl="4"/>
            <a:r>
              <a:rPr lang="es-ES" sz="1200" dirty="0">
                <a:sym typeface="Wingdings" panose="05000000000000000000" pitchFamily="2" charset="2"/>
              </a:rPr>
              <a:t>    &lt;</a:t>
            </a:r>
            <a:r>
              <a:rPr lang="es-ES" sz="1200" dirty="0" err="1">
                <a:sym typeface="Wingdings" panose="05000000000000000000" pitchFamily="2" charset="2"/>
              </a:rPr>
              <a:t>artifactId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  <a:r>
              <a:rPr lang="es-ES" sz="1200" dirty="0" err="1">
                <a:sym typeface="Wingdings" panose="05000000000000000000" pitchFamily="2" charset="2"/>
              </a:rPr>
              <a:t>json</a:t>
            </a:r>
            <a:r>
              <a:rPr lang="es-ES" sz="1200" dirty="0">
                <a:sym typeface="Wingdings" panose="05000000000000000000" pitchFamily="2" charset="2"/>
              </a:rPr>
              <a:t>-simple&lt;/</a:t>
            </a:r>
            <a:r>
              <a:rPr lang="es-ES" sz="1200" dirty="0" err="1">
                <a:sym typeface="Wingdings" panose="05000000000000000000" pitchFamily="2" charset="2"/>
              </a:rPr>
              <a:t>artifactId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</a:p>
          <a:p>
            <a:pPr lvl="4"/>
            <a:r>
              <a:rPr lang="es-ES" sz="1200" dirty="0">
                <a:sym typeface="Wingdings" panose="05000000000000000000" pitchFamily="2" charset="2"/>
              </a:rPr>
              <a:t>    &lt;</a:t>
            </a:r>
            <a:r>
              <a:rPr lang="es-ES" sz="1200" dirty="0" err="1">
                <a:sym typeface="Wingdings" panose="05000000000000000000" pitchFamily="2" charset="2"/>
              </a:rPr>
              <a:t>version</a:t>
            </a:r>
            <a:r>
              <a:rPr lang="es-ES" sz="1200" dirty="0">
                <a:sym typeface="Wingdings" panose="05000000000000000000" pitchFamily="2" charset="2"/>
              </a:rPr>
              <a:t>&gt;1.1.1&lt;/</a:t>
            </a:r>
            <a:r>
              <a:rPr lang="es-ES" sz="1200" dirty="0" err="1">
                <a:sym typeface="Wingdings" panose="05000000000000000000" pitchFamily="2" charset="2"/>
              </a:rPr>
              <a:t>version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</a:p>
          <a:p>
            <a:pPr lvl="4"/>
            <a:r>
              <a:rPr lang="es-ES" sz="1200" dirty="0">
                <a:sym typeface="Wingdings" panose="05000000000000000000" pitchFamily="2" charset="2"/>
              </a:rPr>
              <a:t>&lt;/</a:t>
            </a:r>
            <a:r>
              <a:rPr lang="es-ES" sz="1200" dirty="0" err="1">
                <a:sym typeface="Wingdings" panose="05000000000000000000" pitchFamily="2" charset="2"/>
              </a:rPr>
              <a:t>dependency</a:t>
            </a:r>
            <a:r>
              <a:rPr lang="es-ES" sz="1200" dirty="0">
                <a:sym typeface="Wingdings" panose="05000000000000000000" pitchFamily="2" charset="2"/>
              </a:rPr>
              <a:t>&gt;</a:t>
            </a:r>
          </a:p>
          <a:p>
            <a:pPr lvl="1"/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484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7"/>
            <a:ext cx="8208912" cy="50405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uLnTx/>
                <a:uFillTx/>
                <a:latin typeface="+mj-lt"/>
                <a:ea typeface="+mj-ea"/>
                <a:cs typeface="+mj-cs"/>
              </a:rPr>
              <a:t>Ej_27_almacen_ajax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5536" y="699543"/>
            <a:ext cx="81387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Objetivo: cuando le demos a mostrar productos de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</a:rPr>
              <a:t>menu.hmtl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</a:rPr>
              <a:t>, no se vaya a otra página y muestre los productos en la misma página de menu.html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controlador de acción en vez de derivar la llamada 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productos.jsp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va a pasar la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info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a la página menu.html que con los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lo pintará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El cambio no afectará al acceso de datos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Añadir librería JSON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1º como afecta al controlador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rgbClr val="FF0000"/>
                </a:solidFill>
              </a:rPr>
              <a:t>2º como afecta al </a:t>
            </a:r>
            <a:r>
              <a:rPr lang="es-ES" b="1" dirty="0" err="1">
                <a:solidFill>
                  <a:srgbClr val="FF0000"/>
                </a:solidFill>
              </a:rPr>
              <a:t>jsp</a:t>
            </a:r>
            <a:endParaRPr lang="es-E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28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E032731-7E98-4963-A956-D8D0C8F0682E}"/>
              </a:ext>
            </a:extLst>
          </p:cNvPr>
          <p:cNvSpPr/>
          <p:nvPr/>
        </p:nvSpPr>
        <p:spPr>
          <a:xfrm>
            <a:off x="611560" y="267495"/>
            <a:ext cx="748883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Al controlador: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recuperarAction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Antes</a:t>
            </a:r>
          </a:p>
          <a:p>
            <a:pPr lvl="2"/>
            <a:r>
              <a:rPr lang="es-ES" sz="1200" dirty="0" err="1"/>
              <a:t>protected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service</a:t>
            </a:r>
            <a:r>
              <a:rPr lang="es-ES" sz="1200" dirty="0"/>
              <a:t>(</a:t>
            </a:r>
            <a:r>
              <a:rPr lang="es-ES" sz="1200" dirty="0" err="1"/>
              <a:t>HttpServletRequest</a:t>
            </a:r>
            <a:r>
              <a:rPr lang="es-ES" sz="1200" dirty="0"/>
              <a:t> </a:t>
            </a:r>
            <a:r>
              <a:rPr lang="es-ES" sz="1200" dirty="0" err="1"/>
              <a:t>request</a:t>
            </a:r>
            <a:r>
              <a:rPr lang="es-ES" sz="1200" dirty="0"/>
              <a:t>, </a:t>
            </a:r>
            <a:r>
              <a:rPr lang="es-ES" sz="1200" dirty="0" err="1"/>
              <a:t>HttpServletResponse</a:t>
            </a:r>
            <a:r>
              <a:rPr lang="es-ES" sz="1200" dirty="0"/>
              <a:t> response) </a:t>
            </a:r>
            <a:r>
              <a:rPr lang="es-ES" sz="1200" dirty="0" err="1"/>
              <a:t>throws</a:t>
            </a:r>
            <a:r>
              <a:rPr lang="es-ES" sz="1200" dirty="0"/>
              <a:t> </a:t>
            </a:r>
            <a:r>
              <a:rPr lang="es-ES" sz="1200" dirty="0" err="1"/>
              <a:t>ServletException</a:t>
            </a:r>
            <a:r>
              <a:rPr lang="es-ES" sz="1200" dirty="0"/>
              <a:t>, </a:t>
            </a:r>
            <a:r>
              <a:rPr lang="es-ES" sz="1200" dirty="0" err="1"/>
              <a:t>IOException</a:t>
            </a:r>
            <a:r>
              <a:rPr lang="es-ES" sz="1200" dirty="0"/>
              <a:t> {</a:t>
            </a:r>
          </a:p>
          <a:p>
            <a:pPr lvl="3"/>
            <a:r>
              <a:rPr lang="es-ES" sz="1200" dirty="0" err="1"/>
              <a:t>DaoProductos</a:t>
            </a:r>
            <a:r>
              <a:rPr lang="es-ES" sz="1200" dirty="0"/>
              <a:t> </a:t>
            </a:r>
            <a:r>
              <a:rPr lang="es-ES" sz="1200" dirty="0" err="1"/>
              <a:t>dao</a:t>
            </a:r>
            <a:r>
              <a:rPr lang="es-ES" sz="1200" dirty="0"/>
              <a:t>=new </a:t>
            </a:r>
            <a:r>
              <a:rPr lang="es-ES" sz="1200" dirty="0" err="1"/>
              <a:t>DaoProductos</a:t>
            </a:r>
            <a:r>
              <a:rPr lang="es-ES" sz="1200" dirty="0"/>
              <a:t>();</a:t>
            </a:r>
          </a:p>
          <a:p>
            <a:pPr lvl="3"/>
            <a:r>
              <a:rPr lang="es-ES" sz="1200" dirty="0" err="1"/>
              <a:t>ArrayList</a:t>
            </a:r>
            <a:r>
              <a:rPr lang="es-ES" sz="1200" dirty="0"/>
              <a:t>&lt;Producto&gt; resultado=</a:t>
            </a:r>
            <a:r>
              <a:rPr lang="es-ES" sz="1200" dirty="0" err="1"/>
              <a:t>dao.getProductos</a:t>
            </a:r>
            <a:r>
              <a:rPr lang="es-ES" sz="1200" dirty="0"/>
              <a:t>();</a:t>
            </a:r>
          </a:p>
          <a:p>
            <a:pPr lvl="3"/>
            <a:r>
              <a:rPr lang="es-ES" sz="1200" dirty="0" err="1"/>
              <a:t>request.setAttribute</a:t>
            </a:r>
            <a:r>
              <a:rPr lang="es-ES" sz="1200" dirty="0"/>
              <a:t>("</a:t>
            </a:r>
            <a:r>
              <a:rPr lang="es-ES" sz="1200" dirty="0" err="1"/>
              <a:t>listaProductos</a:t>
            </a:r>
            <a:r>
              <a:rPr lang="es-ES" sz="1200" dirty="0"/>
              <a:t>", resultado);</a:t>
            </a:r>
          </a:p>
          <a:p>
            <a:pPr lvl="3"/>
            <a:r>
              <a:rPr lang="es-ES" sz="1200" dirty="0" err="1"/>
              <a:t>request.getRequestDispatcher</a:t>
            </a:r>
            <a:r>
              <a:rPr lang="es-ES" sz="1200" dirty="0"/>
              <a:t>("</a:t>
            </a:r>
            <a:r>
              <a:rPr lang="es-ES" sz="1200" dirty="0" err="1"/>
              <a:t>productos.jsp</a:t>
            </a:r>
            <a:r>
              <a:rPr lang="es-ES" sz="1200" dirty="0"/>
              <a:t>").forward(</a:t>
            </a:r>
            <a:r>
              <a:rPr lang="es-ES" sz="1200" dirty="0" err="1"/>
              <a:t>request</a:t>
            </a:r>
            <a:r>
              <a:rPr lang="es-ES" sz="1200" dirty="0"/>
              <a:t>, response);</a:t>
            </a:r>
          </a:p>
          <a:p>
            <a:pPr lvl="2"/>
            <a:r>
              <a:rPr lang="es-ES" sz="1200" dirty="0"/>
              <a:t>}</a:t>
            </a:r>
            <a:endParaRPr lang="es-E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Ahora ya no se guardará la lista en un atributo de petición que se envía a la vista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productos.jsp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No hay vista. </a:t>
            </a:r>
          </a:p>
        </p:txBody>
      </p:sp>
    </p:spTree>
    <p:extLst>
      <p:ext uri="{BB962C8B-B14F-4D97-AF65-F5344CB8AC3E}">
        <p14:creationId xmlns:p14="http://schemas.microsoft.com/office/powerpoint/2010/main" val="331652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11510"/>
            <a:ext cx="72234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RecuperarAction</a:t>
            </a:r>
            <a:endParaRPr lang="es-ES" b="1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Definir método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trasnformarJson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mejor fuera del </a:t>
            </a:r>
            <a:r>
              <a:rPr lang="es-ES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service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971600" y="1057842"/>
            <a:ext cx="7344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200" dirty="0" err="1"/>
              <a:t>private</a:t>
            </a:r>
            <a:r>
              <a:rPr lang="es-ES" sz="1200" dirty="0"/>
              <a:t> </a:t>
            </a:r>
            <a:r>
              <a:rPr lang="es-ES" sz="1200" dirty="0" err="1"/>
              <a:t>String</a:t>
            </a:r>
            <a:r>
              <a:rPr lang="es-ES" sz="1200" dirty="0"/>
              <a:t> </a:t>
            </a:r>
            <a:r>
              <a:rPr lang="es-ES" sz="1200" dirty="0" err="1"/>
              <a:t>transformarJson</a:t>
            </a:r>
            <a:r>
              <a:rPr lang="es-ES" sz="1200" dirty="0"/>
              <a:t>(</a:t>
            </a:r>
            <a:r>
              <a:rPr lang="es-ES" sz="1200" dirty="0" err="1"/>
              <a:t>ArrayList</a:t>
            </a:r>
            <a:r>
              <a:rPr lang="es-ES" sz="1200" dirty="0"/>
              <a:t>&lt;Producto&gt; productos) {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//crear objeto JSON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//importar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JSONArray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es-ES" sz="1200" dirty="0" err="1"/>
              <a:t>JSONArray</a:t>
            </a:r>
            <a:r>
              <a:rPr lang="es-ES" sz="1200" dirty="0"/>
              <a:t> </a:t>
            </a:r>
            <a:r>
              <a:rPr lang="es-ES" sz="1200" dirty="0" err="1"/>
              <a:t>array</a:t>
            </a:r>
            <a:r>
              <a:rPr lang="es-ES" sz="1200" dirty="0"/>
              <a:t>=new </a:t>
            </a:r>
            <a:r>
              <a:rPr lang="es-ES" sz="1200" dirty="0" err="1"/>
              <a:t>JSONArray</a:t>
            </a:r>
            <a:r>
              <a:rPr lang="es-ES" sz="1200" dirty="0"/>
              <a:t>();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//debemos recorrer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ArrayList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de productos y transformar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//cada producto en un objeto JSON que guardaremos en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JSON</a:t>
            </a:r>
          </a:p>
          <a:p>
            <a:pPr lvl="2"/>
            <a:r>
              <a:rPr lang="es-ES" sz="1200" dirty="0" err="1"/>
              <a:t>for</a:t>
            </a:r>
            <a:r>
              <a:rPr lang="es-ES" sz="1200" dirty="0"/>
              <a:t>(Producto p:productos) {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//crear objeto JSON</a:t>
            </a:r>
          </a:p>
          <a:p>
            <a:pPr lvl="3"/>
            <a:r>
              <a:rPr lang="es-ES" sz="1200" dirty="0" err="1"/>
              <a:t>JSONObject</a:t>
            </a:r>
            <a:r>
              <a:rPr lang="es-ES" sz="1200" dirty="0"/>
              <a:t> </a:t>
            </a:r>
            <a:r>
              <a:rPr lang="es-ES" sz="1200" dirty="0" err="1"/>
              <a:t>ob</a:t>
            </a:r>
            <a:r>
              <a:rPr lang="es-ES" sz="1200" dirty="0"/>
              <a:t>=new </a:t>
            </a:r>
            <a:r>
              <a:rPr lang="es-ES" sz="1200" dirty="0" err="1"/>
              <a:t>JSONObject</a:t>
            </a:r>
            <a:r>
              <a:rPr lang="es-ES" sz="1200" dirty="0"/>
              <a:t>();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//importar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JSONObject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//añadir propiedades a JSON, un JSON es como un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HashMap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, por eso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put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 err="1"/>
              <a:t>ob.put</a:t>
            </a:r>
            <a:r>
              <a:rPr lang="es-ES" sz="1200" dirty="0"/>
              <a:t>("</a:t>
            </a:r>
            <a:r>
              <a:rPr lang="es-ES" sz="1200" dirty="0" err="1"/>
              <a:t>idProducto</a:t>
            </a:r>
            <a:r>
              <a:rPr lang="es-ES" sz="1200" dirty="0"/>
              <a:t>", </a:t>
            </a:r>
            <a:r>
              <a:rPr lang="es-ES" sz="1200" dirty="0" err="1"/>
              <a:t>p.getIdProducto</a:t>
            </a:r>
            <a:r>
              <a:rPr lang="es-ES" sz="1200" dirty="0"/>
              <a:t>());</a:t>
            </a:r>
          </a:p>
          <a:p>
            <a:pPr lvl="3"/>
            <a:r>
              <a:rPr lang="es-ES" sz="1200" dirty="0" err="1"/>
              <a:t>ob.put</a:t>
            </a:r>
            <a:r>
              <a:rPr lang="es-ES" sz="1200" dirty="0"/>
              <a:t>("nombre", </a:t>
            </a:r>
            <a:r>
              <a:rPr lang="es-ES" sz="1200" dirty="0" err="1"/>
              <a:t>p.getNombre</a:t>
            </a:r>
            <a:r>
              <a:rPr lang="es-ES" sz="1200" dirty="0"/>
              <a:t>());</a:t>
            </a:r>
          </a:p>
          <a:p>
            <a:pPr lvl="3"/>
            <a:r>
              <a:rPr lang="es-ES" sz="1200" dirty="0" err="1"/>
              <a:t>ob.put</a:t>
            </a:r>
            <a:r>
              <a:rPr lang="es-ES" sz="1200" dirty="0"/>
              <a:t>("precio", </a:t>
            </a:r>
            <a:r>
              <a:rPr lang="es-ES" sz="1200" dirty="0" err="1"/>
              <a:t>p.getPrecio</a:t>
            </a:r>
            <a:r>
              <a:rPr lang="es-ES" sz="1200" dirty="0"/>
              <a:t>());</a:t>
            </a:r>
          </a:p>
          <a:p>
            <a:pPr lvl="3"/>
            <a:r>
              <a:rPr lang="es-ES" sz="1200" dirty="0" err="1"/>
              <a:t>ob.put</a:t>
            </a:r>
            <a:r>
              <a:rPr lang="es-ES" sz="1200" dirty="0"/>
              <a:t>("</a:t>
            </a:r>
            <a:r>
              <a:rPr lang="es-ES" sz="1200" dirty="0" err="1"/>
              <a:t>categoria</a:t>
            </a:r>
            <a:r>
              <a:rPr lang="es-ES" sz="1200" dirty="0"/>
              <a:t>", </a:t>
            </a:r>
            <a:r>
              <a:rPr lang="es-ES" sz="1200" dirty="0" err="1"/>
              <a:t>p.getCategoria</a:t>
            </a:r>
            <a:r>
              <a:rPr lang="es-ES" sz="1200" dirty="0"/>
              <a:t>());</a:t>
            </a:r>
          </a:p>
          <a:p>
            <a:pPr lvl="3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//añadirlo en el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array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r>
              <a:rPr lang="es-ES" sz="1200" dirty="0" err="1"/>
              <a:t>array.add</a:t>
            </a:r>
            <a:r>
              <a:rPr lang="es-ES" sz="1200" dirty="0"/>
              <a:t>(</a:t>
            </a:r>
            <a:r>
              <a:rPr lang="es-ES" sz="1200" dirty="0" err="1"/>
              <a:t>ob</a:t>
            </a:r>
            <a:r>
              <a:rPr lang="es-ES" sz="1200" dirty="0"/>
              <a:t>);</a:t>
            </a:r>
          </a:p>
          <a:p>
            <a:pPr lvl="1"/>
            <a:r>
              <a:rPr lang="es-ES" sz="1200" dirty="0"/>
              <a:t>	}</a:t>
            </a:r>
          </a:p>
          <a:p>
            <a:pPr lvl="2"/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//transformarlo en un </a:t>
            </a:r>
            <a:r>
              <a:rPr lang="es-ES" sz="1200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s-ES" sz="1200" dirty="0">
                <a:solidFill>
                  <a:schemeClr val="accent1">
                    <a:lumMod val="75000"/>
                  </a:schemeClr>
                </a:solidFill>
              </a:rPr>
              <a:t> para devolverlo</a:t>
            </a:r>
          </a:p>
          <a:p>
            <a:pPr lvl="2"/>
            <a:r>
              <a:rPr lang="es-ES" sz="1200" dirty="0" err="1"/>
              <a:t>return</a:t>
            </a:r>
            <a:r>
              <a:rPr lang="es-ES" sz="1200" dirty="0"/>
              <a:t> </a:t>
            </a:r>
            <a:r>
              <a:rPr lang="es-ES" sz="1200" dirty="0" err="1"/>
              <a:t>array.toJSONString</a:t>
            </a:r>
            <a:r>
              <a:rPr lang="es-ES" sz="1200" dirty="0"/>
              <a:t>();</a:t>
            </a:r>
          </a:p>
          <a:p>
            <a:pPr lvl="1"/>
            <a:r>
              <a:rPr lang="es-E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757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12081</TotalTime>
  <Words>2059</Words>
  <Application>Microsoft Office PowerPoint</Application>
  <PresentationFormat>Presentación en pantalla (16:9)</PresentationFormat>
  <Paragraphs>276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Ajax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Vanessa Armesto</cp:lastModifiedBy>
  <cp:revision>268</cp:revision>
  <dcterms:created xsi:type="dcterms:W3CDTF">2016-05-07T10:27:15Z</dcterms:created>
  <dcterms:modified xsi:type="dcterms:W3CDTF">2019-07-28T22:05:27Z</dcterms:modified>
</cp:coreProperties>
</file>