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4" r:id="rId5"/>
    <p:sldId id="258" r:id="rId6"/>
    <p:sldId id="263" r:id="rId7"/>
    <p:sldId id="267" r:id="rId8"/>
    <p:sldId id="265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0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708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41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9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9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68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44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85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43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70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74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916832"/>
            <a:ext cx="8054712" cy="1832224"/>
          </a:xfrm>
        </p:spPr>
        <p:txBody>
          <a:bodyPr>
            <a:noAutofit/>
          </a:bodyPr>
          <a:lstStyle/>
          <a:p>
            <a:pPr algn="ctr"/>
            <a:r>
              <a:rPr lang="es-ES" sz="4800" u="sng" dirty="0">
                <a:effectLst/>
              </a:rPr>
              <a:t>La capa de persistencia en una aplicación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3656" y="172333"/>
            <a:ext cx="8147248" cy="778098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¿Qué es una capa de persistencia?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86008" y="980728"/>
            <a:ext cx="8064896" cy="1656184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s-ES" sz="2000" b="1" dirty="0">
                <a:latin typeface="+mj-lt"/>
                <a:ea typeface="+mj-ea"/>
                <a:cs typeface="+mj-cs"/>
              </a:rPr>
              <a:t>datos son expuestos a la aplicación en forma de objetos (entidades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). En vez de acceder a BD, acceder a objetos de BD.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Simplificar acceso a BD: en vez de lenguaje contra objetos, sino de contra base de datos. Ya no se trabaja en el mundo relacional, sino con objetos. La capa de persistencia hace la conexión,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frameworks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de persistencia: manejan el API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jdbc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(API conjunto de clases para hacer algo o colecciones de métodos para hacer algo)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97665" y="3762266"/>
            <a:ext cx="1975758" cy="1714499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1691680" y="414908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Modelo</a:t>
            </a:r>
          </a:p>
          <a:p>
            <a:r>
              <a:rPr lang="es-ES" dirty="0"/>
              <a:t>(lógica de aplicación)</a:t>
            </a:r>
          </a:p>
        </p:txBody>
      </p:sp>
      <p:sp>
        <p:nvSpPr>
          <p:cNvPr id="7" name="6 Disco magnético"/>
          <p:cNvSpPr/>
          <p:nvPr/>
        </p:nvSpPr>
        <p:spPr>
          <a:xfrm>
            <a:off x="6240253" y="4023523"/>
            <a:ext cx="996043" cy="111034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419868" y="4513380"/>
            <a:ext cx="76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Datos</a:t>
            </a:r>
          </a:p>
        </p:txBody>
      </p:sp>
      <p:sp>
        <p:nvSpPr>
          <p:cNvPr id="9" name="8 Elipse"/>
          <p:cNvSpPr/>
          <p:nvPr/>
        </p:nvSpPr>
        <p:spPr>
          <a:xfrm>
            <a:off x="4257193" y="3860237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4360607" y="4486165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4888564" y="4050737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5106278" y="4448066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Elipse"/>
          <p:cNvSpPr/>
          <p:nvPr/>
        </p:nvSpPr>
        <p:spPr>
          <a:xfrm>
            <a:off x="4752492" y="5090323"/>
            <a:ext cx="326572" cy="37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3995936" y="3501008"/>
            <a:ext cx="1763486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080300" y="5949280"/>
            <a:ext cx="226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Capa persistencia</a:t>
            </a:r>
          </a:p>
        </p:txBody>
      </p:sp>
      <p:sp>
        <p:nvSpPr>
          <p:cNvPr id="16" name="15 Flecha izquierda y derecha"/>
          <p:cNvSpPr/>
          <p:nvPr/>
        </p:nvSpPr>
        <p:spPr>
          <a:xfrm>
            <a:off x="3506079" y="4546037"/>
            <a:ext cx="424543" cy="195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izquierda y derecha"/>
          <p:cNvSpPr/>
          <p:nvPr/>
        </p:nvSpPr>
        <p:spPr>
          <a:xfrm>
            <a:off x="5803641" y="4600466"/>
            <a:ext cx="424543" cy="1959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AD16069-54EE-4D50-AB6A-0AA6C0657F1B}"/>
              </a:ext>
            </a:extLst>
          </p:cNvPr>
          <p:cNvSpPr/>
          <p:nvPr/>
        </p:nvSpPr>
        <p:spPr>
          <a:xfrm>
            <a:off x="683568" y="332656"/>
            <a:ext cx="777686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 lógica de negocio maneja objetos, no tablas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n-US" b="1" dirty="0"/>
              <a:t>ORM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(Object Relational Mapping):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mapeo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entre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objetos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modelo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relacional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4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34082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Entidades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980728"/>
            <a:ext cx="7992888" cy="201622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Entidades: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Objetos que representan una fila de una tabla de la base de datos.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definen mediante clases tipo </a:t>
            </a:r>
            <a:r>
              <a:rPr lang="es-ES" sz="2000" b="1" dirty="0">
                <a:latin typeface="+mj-lt"/>
                <a:ea typeface="+mj-ea"/>
                <a:cs typeface="+mj-cs"/>
              </a:rPr>
              <a:t>JavaBean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Las operaciones sobre una capa de persistencia consisten en crear, modificar, eliminar y recuperar entidades.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Objeto 2"/>
          <p:cNvPicPr>
            <a:picLocks noChangeArrowheads="1"/>
          </p:cNvPicPr>
          <p:nvPr/>
        </p:nvPicPr>
        <p:blipFill>
          <a:blip r:embed="rId2" cstate="print"/>
          <a:srcRect t="-5588" r="-3954" b="-507"/>
          <a:stretch>
            <a:fillRect/>
          </a:stretch>
        </p:blipFill>
        <p:spPr bwMode="auto">
          <a:xfrm>
            <a:off x="2627784" y="2276872"/>
            <a:ext cx="3924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06090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 err="1"/>
              <a:t>Frameworks</a:t>
            </a:r>
            <a:r>
              <a:rPr lang="es-ES" sz="2800" b="1" u="sng" dirty="0"/>
              <a:t> de persistencia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83568" y="1052736"/>
            <a:ext cx="7344816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Conjunto de utilidades que facilitan la creación y manipulación de una capa de persistencia.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s-ES" sz="20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Entre los más populares: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>
                <a:latin typeface="+mj-lt"/>
                <a:ea typeface="+mj-ea"/>
                <a:cs typeface="+mj-cs"/>
              </a:rPr>
              <a:t>Hibernate</a:t>
            </a:r>
            <a:endParaRPr lang="es-ES" sz="2000" b="1" dirty="0"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000" b="1" i="0" u="none" strike="noStrike" kern="1200" cap="none" spc="0" normalizeH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Ibatis</a:t>
            </a: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>
                <a:latin typeface="+mj-lt"/>
                <a:ea typeface="+mj-ea"/>
                <a:cs typeface="+mj-cs"/>
              </a:rPr>
              <a:t>JPA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(no exactamente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framework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es una especificación que usa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framework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como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Hibernate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 de Oracle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Componentes de un framework de persistencia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Motor de persistencia (mapeo ORM)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kumimoji="0" lang="es-ES" sz="2400" b="1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latin typeface="+mj-lt"/>
                <a:ea typeface="+mj-ea"/>
                <a:cs typeface="+mj-cs"/>
              </a:rPr>
              <a:t>Sistema de configuración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API (acceso a la capa de persistencia)</a:t>
            </a:r>
            <a:endParaRPr kumimoji="0" lang="es-ES" sz="24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778098"/>
          </a:xfrm>
        </p:spPr>
        <p:txBody>
          <a:bodyPr>
            <a:normAutofit/>
          </a:bodyPr>
          <a:lstStyle/>
          <a:p>
            <a:pPr algn="l"/>
            <a:r>
              <a:rPr lang="es-ES" sz="2800" b="1" u="sng" dirty="0"/>
              <a:t>Java </a:t>
            </a:r>
            <a:r>
              <a:rPr lang="es-ES" sz="2800" b="1" u="sng" dirty="0" err="1"/>
              <a:t>Persistence</a:t>
            </a:r>
            <a:r>
              <a:rPr lang="es-ES" sz="2800" b="1" u="sng" dirty="0"/>
              <a:t> API: JPA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1340768"/>
            <a:ext cx="820891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Especificación Java EE para la configuración y gestión de una capa de persistencia. Lo único que no tiene es un motor. Coge el motor de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endParaRPr lang="es-E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Universal: juego de clases compatible con diferentes motores(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hibernate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ibatis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,..)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API estandarizado para acceso a entidades desde una aplicación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Es para el modelo (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</a:rPr>
              <a:t>dao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Versión 2.0 bastante estable desde hace tiempo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Para </a:t>
            </a:r>
            <a:r>
              <a:rPr lang="es-ES" sz="2000" b="1" dirty="0"/>
              <a:t>Base de Datos relacionales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(para las no relacionales que guardan objetos JSON, hay adaptaciones, pero no es lo suyo).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1866183-9D89-485E-92FF-5632108F384D}"/>
              </a:ext>
            </a:extLst>
          </p:cNvPr>
          <p:cNvSpPr/>
          <p:nvPr/>
        </p:nvSpPr>
        <p:spPr>
          <a:xfrm>
            <a:off x="683568" y="332656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JPA actúa como intermediario entre la aplicación y las bases de datos: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 comunica con a aplicación a través de objetos sencillos, como son los </a:t>
            </a:r>
            <a:r>
              <a:rPr lang="es-ES" b="1" dirty="0" err="1"/>
              <a:t>POJOs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Plain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Old Java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 con los que se implementan las “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”, instancias de clases que tienen simplemente constructores, datos miembro y funciones “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getter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” y “setter”.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Su implementación facilita las operaciones para realizar la persistencia de “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entities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” a tablas y viceversa.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esquema del modelo del ORM se define en un fichero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xml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descriptor de la persistencia.</a:t>
            </a:r>
          </a:p>
        </p:txBody>
      </p:sp>
    </p:spTree>
    <p:extLst>
      <p:ext uri="{BB962C8B-B14F-4D97-AF65-F5344CB8AC3E}">
        <p14:creationId xmlns:p14="http://schemas.microsoft.com/office/powerpoint/2010/main" val="7090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800" b="1" u="sng" dirty="0"/>
              <a:t>Ventajas de una capa de persistencia</a:t>
            </a: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1340768"/>
            <a:ext cx="8064896" cy="115212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Simplifica el acceso a los datos desde la lógica de negocio de una aplicación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Los datos son tratados como objetos desde aplicaciones orientadas a objetos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</a:rPr>
              <a:t> Elimina la continua interacción en el código entre el mundo de los objetos y el mundo relacional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488</Words>
  <Application>Microsoft Office PowerPoint</Application>
  <PresentationFormat>Presentación en pantalla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Tema de Office</vt:lpstr>
      <vt:lpstr>La capa de persistencia en una aplicación</vt:lpstr>
      <vt:lpstr>¿Qué es una capa de persistencia?</vt:lpstr>
      <vt:lpstr>Presentación de PowerPoint</vt:lpstr>
      <vt:lpstr>Entidades</vt:lpstr>
      <vt:lpstr>Frameworks de persistencia</vt:lpstr>
      <vt:lpstr>Java Persistence API: JPA</vt:lpstr>
      <vt:lpstr>Presentación de PowerPoint</vt:lpstr>
      <vt:lpstr>Ventajas de una capa de persistencia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Vanessa Armesto</cp:lastModifiedBy>
  <cp:revision>25</cp:revision>
  <dcterms:created xsi:type="dcterms:W3CDTF">2017-04-22T22:25:01Z</dcterms:created>
  <dcterms:modified xsi:type="dcterms:W3CDTF">2019-06-29T11:43:26Z</dcterms:modified>
</cp:coreProperties>
</file>