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4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8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7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2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9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36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hibernate/hibernate-cor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1628800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b="1" u="sng" dirty="0"/>
              <a:t>Java </a:t>
            </a:r>
            <a:r>
              <a:rPr lang="es-ES" sz="4800" b="1" u="sng" dirty="0" err="1"/>
              <a:t>Persistence</a:t>
            </a:r>
            <a:r>
              <a:rPr lang="es-ES" sz="4800" b="1" u="sng" dirty="0"/>
              <a:t>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persistence.xml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general: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ym typeface="Wingdings" panose="05000000000000000000" pitchFamily="2" charset="2"/>
              </a:rPr>
              <a:t>Unidad de persistencia: área de influencia del motor.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Cambiar el nombre de la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unit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400" dirty="0"/>
              <a:t>&lt;</a:t>
            </a:r>
            <a:r>
              <a:rPr lang="es-ES" sz="1400" dirty="0" err="1"/>
              <a:t>persistence-unit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=</a:t>
            </a:r>
            <a:r>
              <a:rPr lang="es-ES" sz="1400" i="1" dirty="0"/>
              <a:t>"</a:t>
            </a:r>
            <a:r>
              <a:rPr lang="es-ES" sz="1400" i="1" dirty="0" err="1"/>
              <a:t>almacenPU</a:t>
            </a:r>
            <a:r>
              <a:rPr lang="es-ES" sz="1400" i="1" dirty="0"/>
              <a:t>"&gt;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Indicar el motor de persistencia (es una clase java) que se va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usar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provider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2000" b="1" dirty="0" err="1">
                <a:sym typeface="Wingdings" panose="05000000000000000000" pitchFamily="2" charset="2"/>
              </a:rPr>
              <a:t>org.hibernate.jpa.HibernatePersistenceProvider</a:t>
            </a:r>
            <a:endParaRPr lang="es-ES" sz="2000" b="1" dirty="0">
              <a:sym typeface="Wingdings" panose="05000000000000000000" pitchFamily="2" charset="2"/>
            </a:endParaRPr>
          </a:p>
          <a:p>
            <a:pPr marL="2114550" lvl="4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 añade el eclipse en el persistence.xml</a:t>
            </a:r>
          </a:p>
          <a:p>
            <a:pPr marL="1200150" lvl="2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connection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transaction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resource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local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ym typeface="Wingdings" panose="05000000000000000000" pitchFamily="2" charset="2"/>
              </a:rPr>
              <a:t>Pasarle la conexión a la BD: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clicar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populate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form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connection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 escoger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se ve como ha quedado el archivo persistance.xml</a:t>
            </a:r>
          </a:p>
          <a:p>
            <a:pPr lvl="1"/>
            <a:r>
              <a:rPr lang="es-ES" sz="1600" dirty="0"/>
              <a:t>&lt;?</a:t>
            </a:r>
            <a:r>
              <a:rPr lang="es-ES" sz="1600" dirty="0" err="1"/>
              <a:t>xml</a:t>
            </a:r>
            <a:r>
              <a:rPr lang="es-ES" sz="1600" dirty="0"/>
              <a:t> </a:t>
            </a:r>
            <a:r>
              <a:rPr lang="es-ES" sz="1600" dirty="0" err="1"/>
              <a:t>version</a:t>
            </a:r>
            <a:r>
              <a:rPr lang="es-ES" sz="1600" dirty="0"/>
              <a:t>=</a:t>
            </a:r>
            <a:r>
              <a:rPr lang="es-ES" sz="1600" i="1" dirty="0"/>
              <a:t>"1.0" </a:t>
            </a:r>
            <a:r>
              <a:rPr lang="es-ES" sz="1600" i="1" dirty="0" err="1"/>
              <a:t>encoding</a:t>
            </a:r>
            <a:r>
              <a:rPr lang="es-ES" sz="1600" i="1" dirty="0"/>
              <a:t>="UTF-8"?&gt;</a:t>
            </a:r>
          </a:p>
          <a:p>
            <a:pPr lvl="1"/>
            <a:r>
              <a:rPr lang="fr-FR" sz="1600" dirty="0"/>
              <a:t>&lt;</a:t>
            </a:r>
            <a:r>
              <a:rPr lang="fr-FR" sz="1600" dirty="0" err="1"/>
              <a:t>persistence</a:t>
            </a:r>
            <a:r>
              <a:rPr lang="fr-FR" sz="1600" dirty="0"/>
              <a:t> version=</a:t>
            </a:r>
            <a:r>
              <a:rPr lang="fr-FR" sz="1600" i="1" dirty="0"/>
              <a:t>"2.1" </a:t>
            </a:r>
            <a:r>
              <a:rPr lang="fr-FR" sz="1600" i="1" dirty="0" err="1"/>
              <a:t>xmlns</a:t>
            </a:r>
            <a:r>
              <a:rPr lang="fr-FR" sz="1600" i="1" dirty="0"/>
              <a:t>="http://xmlns.jcp.org/</a:t>
            </a:r>
            <a:r>
              <a:rPr lang="fr-FR" sz="1600" i="1" dirty="0" err="1"/>
              <a:t>xml</a:t>
            </a:r>
            <a:r>
              <a:rPr lang="fr-FR" sz="1600" i="1" dirty="0"/>
              <a:t>/ns/</a:t>
            </a:r>
            <a:r>
              <a:rPr lang="fr-FR" sz="1600" i="1" dirty="0" err="1"/>
              <a:t>persistence</a:t>
            </a:r>
            <a:r>
              <a:rPr lang="fr-FR" sz="1600" i="1" dirty="0"/>
              <a:t>" </a:t>
            </a:r>
            <a:r>
              <a:rPr lang="fr-FR" sz="1600" i="1" dirty="0" err="1"/>
              <a:t>xmlns:xsi</a:t>
            </a:r>
            <a:r>
              <a:rPr lang="fr-FR" sz="1600" i="1" dirty="0"/>
              <a:t>="http://www.w3.org/2001/XMLSchema-instance" </a:t>
            </a:r>
            <a:r>
              <a:rPr lang="fr-FR" sz="1600" i="1" dirty="0" err="1"/>
              <a:t>xsi:schemaLocation</a:t>
            </a:r>
            <a:r>
              <a:rPr lang="fr-FR" sz="1600" i="1" dirty="0"/>
              <a:t>="http://xmlns.jcp.org/</a:t>
            </a:r>
            <a:r>
              <a:rPr lang="fr-FR" sz="1600" i="1" dirty="0" err="1"/>
              <a:t>xml</a:t>
            </a:r>
            <a:r>
              <a:rPr lang="fr-FR" sz="1600" i="1" dirty="0"/>
              <a:t>/ns/</a:t>
            </a:r>
            <a:r>
              <a:rPr lang="fr-FR" sz="1600" i="1" dirty="0" err="1"/>
              <a:t>persistence</a:t>
            </a:r>
            <a:r>
              <a:rPr lang="fr-FR" sz="1600" i="1" dirty="0"/>
              <a:t> http://xmlns.jcp.org/xml/ns/persistence/persistence_2_1.xsd"&gt;</a:t>
            </a:r>
          </a:p>
          <a:p>
            <a:pPr lvl="2"/>
            <a:r>
              <a:rPr lang="es-ES" sz="1600" dirty="0"/>
              <a:t>&lt;</a:t>
            </a:r>
            <a:r>
              <a:rPr lang="es-ES" sz="1600" dirty="0" err="1"/>
              <a:t>persistence-unit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almacenPU</a:t>
            </a:r>
            <a:r>
              <a:rPr lang="es-ES" sz="1600" b="1" i="1" dirty="0"/>
              <a:t>" </a:t>
            </a:r>
            <a:r>
              <a:rPr lang="es-ES" sz="1600" b="1" i="1" dirty="0" err="1"/>
              <a:t>transaction-type</a:t>
            </a:r>
            <a:r>
              <a:rPr lang="es-ES" sz="1600" b="1" i="1" dirty="0"/>
              <a:t>="RESOURCE_LOCAL"&gt;</a:t>
            </a:r>
          </a:p>
          <a:p>
            <a:pPr lvl="3"/>
            <a:r>
              <a:rPr lang="es-ES" sz="1600" dirty="0"/>
              <a:t>&lt;</a:t>
            </a:r>
            <a:r>
              <a:rPr lang="es-ES" sz="1600" dirty="0" err="1"/>
              <a:t>provider</a:t>
            </a:r>
            <a:r>
              <a:rPr lang="es-ES" sz="1600" dirty="0"/>
              <a:t>&gt;</a:t>
            </a:r>
            <a:r>
              <a:rPr lang="es-ES" sz="1600" dirty="0" err="1"/>
              <a:t>org.hibernate.jpa.HibernatePersistenceProvider</a:t>
            </a:r>
            <a:r>
              <a:rPr lang="es-ES" sz="1600" dirty="0"/>
              <a:t>&lt;/</a:t>
            </a:r>
            <a:r>
              <a:rPr lang="es-ES" sz="1600" dirty="0" err="1"/>
              <a:t>provider</a:t>
            </a:r>
            <a:r>
              <a:rPr lang="es-ES" sz="1600" dirty="0"/>
              <a:t>&gt;</a:t>
            </a:r>
          </a:p>
          <a:p>
            <a:pPr lvl="3"/>
            <a:r>
              <a:rPr lang="es-ES" sz="1600" dirty="0"/>
              <a:t>&lt;</a:t>
            </a:r>
            <a:r>
              <a:rPr lang="es-ES" sz="1600" dirty="0" err="1"/>
              <a:t>class</a:t>
            </a:r>
            <a:r>
              <a:rPr lang="es-ES" sz="1600" dirty="0"/>
              <a:t>&gt;</a:t>
            </a:r>
            <a:r>
              <a:rPr lang="es-ES" sz="1600" dirty="0" err="1"/>
              <a:t>entidades.Producto</a:t>
            </a:r>
            <a:r>
              <a:rPr lang="es-ES" sz="1600" dirty="0"/>
              <a:t>&lt;/</a:t>
            </a:r>
            <a:r>
              <a:rPr lang="es-ES" sz="1600" dirty="0" err="1"/>
              <a:t>class</a:t>
            </a:r>
            <a:r>
              <a:rPr lang="es-ES" sz="1600" dirty="0"/>
              <a:t>&gt;</a:t>
            </a:r>
          </a:p>
          <a:p>
            <a:pPr lvl="3"/>
            <a:r>
              <a:rPr lang="es-ES" sz="1600" dirty="0"/>
              <a:t>&lt;</a:t>
            </a:r>
            <a:r>
              <a:rPr lang="es-ES" sz="1600" dirty="0" err="1"/>
              <a:t>properties</a:t>
            </a:r>
            <a:r>
              <a:rPr lang="es-ES" sz="1600" dirty="0"/>
              <a:t>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"javax.persistence.jdbc.url"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jdbc:mysql</a:t>
            </a:r>
            <a:r>
              <a:rPr lang="es-ES" sz="1600" i="1" dirty="0"/>
              <a:t>://localhost:3306/</a:t>
            </a:r>
            <a:r>
              <a:rPr lang="es-ES" sz="1600" i="1" dirty="0" err="1"/>
              <a:t>database</a:t>
            </a:r>
            <a:r>
              <a:rPr lang="es-ES" sz="1600" i="1" dirty="0"/>
              <a:t>"/&gt;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javax.persistence.jdbc.user</a:t>
            </a:r>
            <a:r>
              <a:rPr lang="es-ES" sz="1600" i="1" dirty="0"/>
              <a:t>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root</a:t>
            </a:r>
            <a:r>
              <a:rPr lang="es-ES" sz="1600" i="1" dirty="0"/>
              <a:t>"/&gt;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javax.persistence.jdbc.password</a:t>
            </a:r>
            <a:r>
              <a:rPr lang="es-ES" sz="1600" i="1" dirty="0"/>
              <a:t>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root</a:t>
            </a:r>
            <a:r>
              <a:rPr lang="es-ES" sz="1600" i="1" dirty="0"/>
              <a:t>"/&gt;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javax.persistence.jdbc.driver</a:t>
            </a:r>
            <a:r>
              <a:rPr lang="es-ES" sz="1600" i="1" dirty="0"/>
              <a:t>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com.mysql.jdbc.Driver</a:t>
            </a:r>
            <a:r>
              <a:rPr lang="es-ES" sz="1600" i="1" dirty="0"/>
              <a:t>"/&gt;</a:t>
            </a:r>
          </a:p>
          <a:p>
            <a:pPr lvl="3"/>
            <a:r>
              <a:rPr lang="es-ES" sz="1600" dirty="0"/>
              <a:t>&lt;/</a:t>
            </a:r>
            <a:r>
              <a:rPr lang="es-ES" sz="1600" dirty="0" err="1"/>
              <a:t>properties</a:t>
            </a:r>
            <a:r>
              <a:rPr lang="es-ES" sz="1600" dirty="0"/>
              <a:t>&gt;</a:t>
            </a:r>
          </a:p>
          <a:p>
            <a:pPr lvl="2"/>
            <a:r>
              <a:rPr lang="es-ES" sz="1600" dirty="0"/>
              <a:t>&lt;/</a:t>
            </a:r>
            <a:r>
              <a:rPr lang="es-ES" sz="1600" dirty="0" err="1"/>
              <a:t>persistence-unit</a:t>
            </a:r>
            <a:r>
              <a:rPr lang="es-ES" sz="1600" dirty="0"/>
              <a:t>&gt;</a:t>
            </a:r>
          </a:p>
          <a:p>
            <a:pPr lvl="1"/>
            <a:r>
              <a:rPr lang="es-ES" sz="1600" dirty="0"/>
              <a:t>&lt;/</a:t>
            </a:r>
            <a:r>
              <a:rPr lang="es-ES" sz="1600" dirty="0" err="1"/>
              <a:t>persistence</a:t>
            </a:r>
            <a:r>
              <a:rPr lang="es-ES" sz="1600" dirty="0"/>
              <a:t>&gt;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3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8496944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está la capa de persistencia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próximo ejercicio se puede copiar el persistance.xml cambiando el nombre de la BD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Ir a modelo a poner el API JPA (siguiente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ppt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cadena de conexión y la excepción de la BD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Crear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EntityManager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(cuidado no declarar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EntityManager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dos veces)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dirty="0" err="1"/>
              <a:t>EntityManager</a:t>
            </a:r>
            <a:r>
              <a:rPr lang="es-ES" sz="1400" dirty="0"/>
              <a:t> </a:t>
            </a:r>
            <a:r>
              <a:rPr lang="es-ES" sz="1400" dirty="0" err="1"/>
              <a:t>em</a:t>
            </a:r>
            <a:r>
              <a:rPr lang="es-ES" sz="1400" dirty="0"/>
              <a:t>;</a:t>
            </a:r>
          </a:p>
          <a:p>
            <a:pPr lvl="2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DaoProductos</a:t>
            </a:r>
            <a:r>
              <a:rPr lang="es-ES" sz="1400" dirty="0"/>
              <a:t>() {</a:t>
            </a:r>
          </a:p>
          <a:p>
            <a:pPr lvl="3"/>
            <a:r>
              <a:rPr lang="es-ES" sz="1400" dirty="0" err="1"/>
              <a:t>EntityManagerFactory</a:t>
            </a:r>
            <a:r>
              <a:rPr lang="es-ES" sz="1400" dirty="0"/>
              <a:t> </a:t>
            </a:r>
            <a:r>
              <a:rPr lang="es-ES" sz="1400" dirty="0" err="1"/>
              <a:t>factory</a:t>
            </a:r>
            <a:r>
              <a:rPr lang="es-ES" sz="1400" dirty="0"/>
              <a:t>=</a:t>
            </a:r>
            <a:r>
              <a:rPr lang="es-ES" sz="1400" dirty="0" err="1"/>
              <a:t>Persistence.</a:t>
            </a:r>
            <a:r>
              <a:rPr lang="es-ES" sz="1400" i="1" dirty="0" err="1"/>
              <a:t>createEntityManagerFactory</a:t>
            </a:r>
            <a:r>
              <a:rPr lang="es-ES" sz="1400" i="1" dirty="0"/>
              <a:t>("</a:t>
            </a:r>
            <a:r>
              <a:rPr lang="es-ES" sz="1400" i="1" dirty="0" err="1"/>
              <a:t>almacenPU</a:t>
            </a:r>
            <a:r>
              <a:rPr lang="es-ES" sz="1400" i="1" dirty="0"/>
              <a:t>");</a:t>
            </a:r>
          </a:p>
          <a:p>
            <a:pPr lvl="3"/>
            <a:r>
              <a:rPr lang="es-ES" sz="1400" dirty="0"/>
              <a:t>em=</a:t>
            </a:r>
            <a:r>
              <a:rPr lang="es-ES" sz="1400" dirty="0" err="1"/>
              <a:t>factory.createEntityManager</a:t>
            </a:r>
            <a:r>
              <a:rPr lang="es-ES" sz="1400" dirty="0"/>
              <a:t>();</a:t>
            </a:r>
          </a:p>
          <a:p>
            <a:pPr lvl="2"/>
            <a:r>
              <a:rPr lang="es-ES" sz="1400" dirty="0"/>
              <a:t>}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9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Modificar los métodos</a:t>
            </a:r>
          </a:p>
          <a:p>
            <a:pPr lvl="2"/>
            <a:r>
              <a:rPr lang="en-US" sz="1600" dirty="0"/>
              <a:t>public void </a:t>
            </a:r>
            <a:r>
              <a:rPr lang="en-US" sz="1600" dirty="0" err="1"/>
              <a:t>guardarProducto</a:t>
            </a:r>
            <a:r>
              <a:rPr lang="en-US" sz="1600" dirty="0"/>
              <a:t>(String </a:t>
            </a:r>
            <a:r>
              <a:rPr lang="en-US" sz="1600" dirty="0" err="1"/>
              <a:t>n,double</a:t>
            </a:r>
            <a:r>
              <a:rPr lang="en-US" sz="1600" dirty="0"/>
              <a:t> p, String cat) {</a:t>
            </a:r>
          </a:p>
          <a:p>
            <a:pPr lvl="3"/>
            <a:r>
              <a:rPr lang="en-US" sz="1600" dirty="0" err="1"/>
              <a:t>Producto</a:t>
            </a:r>
            <a:r>
              <a:rPr lang="en-US" sz="1600" dirty="0"/>
              <a:t> prod=new </a:t>
            </a:r>
            <a:r>
              <a:rPr lang="en-US" sz="1600" dirty="0" err="1"/>
              <a:t>Producto</a:t>
            </a:r>
            <a:r>
              <a:rPr lang="en-US" sz="1600" dirty="0"/>
              <a:t>(0, cat, n, p);</a:t>
            </a: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//el 0 es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es el id y no va a hacer el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600" dirty="0" err="1"/>
              <a:t>em.persist</a:t>
            </a:r>
            <a:r>
              <a:rPr lang="es-ES" sz="1600" dirty="0"/>
              <a:t>(</a:t>
            </a:r>
            <a:r>
              <a:rPr lang="es-ES" sz="1600" dirty="0" err="1"/>
              <a:t>prod</a:t>
            </a:r>
            <a:r>
              <a:rPr lang="es-ES" sz="1600" dirty="0"/>
              <a:t>);</a:t>
            </a:r>
          </a:p>
          <a:p>
            <a:pPr lvl="2"/>
            <a:r>
              <a:rPr lang="es-ES" sz="1600" dirty="0"/>
              <a:t>}</a:t>
            </a:r>
          </a:p>
          <a:p>
            <a:pPr lvl="2"/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eliminarProducto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idProducto</a:t>
            </a:r>
            <a:r>
              <a:rPr lang="es-ES" sz="1600" dirty="0"/>
              <a:t>) {</a:t>
            </a:r>
          </a:p>
          <a:p>
            <a:pPr lvl="3"/>
            <a:r>
              <a:rPr lang="es-ES" sz="1600" dirty="0"/>
              <a:t>Producto </a:t>
            </a:r>
            <a:r>
              <a:rPr lang="es-ES" sz="1600" dirty="0" err="1"/>
              <a:t>prod</a:t>
            </a:r>
            <a:r>
              <a:rPr lang="es-ES" sz="1600" dirty="0"/>
              <a:t>=</a:t>
            </a:r>
            <a:r>
              <a:rPr lang="es-ES" sz="1600" dirty="0" err="1"/>
              <a:t>em.find</a:t>
            </a:r>
            <a:r>
              <a:rPr lang="es-ES" sz="1600" dirty="0"/>
              <a:t>(</a:t>
            </a:r>
            <a:r>
              <a:rPr lang="es-ES" sz="1600" b="1" dirty="0" err="1"/>
              <a:t>Producto.class</a:t>
            </a:r>
            <a:r>
              <a:rPr lang="es-ES" sz="1600" b="1" dirty="0"/>
              <a:t>, </a:t>
            </a:r>
            <a:r>
              <a:rPr lang="es-ES" sz="1600" dirty="0" err="1"/>
              <a:t>idProducto</a:t>
            </a:r>
            <a:r>
              <a:rPr lang="es-ES" sz="1600" dirty="0"/>
              <a:t>);</a:t>
            </a: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//.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objeto de la clase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//se trae el objeto de la tabla a memoria para borrarlo, en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jdbc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no se lo traía</a:t>
            </a: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//ahora mayor consumo de memoria</a:t>
            </a:r>
          </a:p>
          <a:p>
            <a:pPr lvl="3"/>
            <a:r>
              <a:rPr lang="es-ES" sz="1600" dirty="0" err="1"/>
              <a:t>em.remove</a:t>
            </a:r>
            <a:r>
              <a:rPr lang="es-ES" sz="1600" dirty="0"/>
              <a:t>(</a:t>
            </a:r>
            <a:r>
              <a:rPr lang="es-ES" sz="1600" dirty="0" err="1"/>
              <a:t>prod</a:t>
            </a:r>
            <a:r>
              <a:rPr lang="es-ES" sz="1600" dirty="0"/>
              <a:t>);</a:t>
            </a:r>
          </a:p>
          <a:p>
            <a:pPr lvl="2"/>
            <a:r>
              <a:rPr lang="es-ES" sz="1600" dirty="0"/>
              <a:t>}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Reimportar en los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los objetos que ya no están 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sino en entidades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Ejecutar desde menu.html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2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funciona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debe hacer desde una </a:t>
            </a:r>
            <a:r>
              <a:rPr lang="es-ES" sz="2400" b="1" dirty="0">
                <a:sym typeface="Wingdings" panose="05000000000000000000" pitchFamily="2" charset="2"/>
              </a:rPr>
              <a:t>transacción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todas las operaciones de la transacción se deben hacer a la vez. Si a mitad de hacerlas alguna falla, las que se han hecho hasta el momento se deshacen. Ej.: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trasnferencia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bancaria se pide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insert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Si cuando se hace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final, falla, se deshace la operación anterior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están en una transacción. 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Todas las operaciones de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se hacen en transacción de manera automática. En JPA hay q meterlas en transacción o no hace nada: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476672"/>
            <a:ext cx="79208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4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//Meter el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persist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en una transacción o no la hace</a:t>
            </a:r>
          </a:p>
          <a:p>
            <a:pPr lvl="4"/>
            <a:r>
              <a:rPr lang="es-ES" b="1" dirty="0" err="1"/>
              <a:t>EntityTransaction</a:t>
            </a:r>
            <a:r>
              <a:rPr lang="es-ES" b="1" dirty="0"/>
              <a:t> </a:t>
            </a:r>
            <a:r>
              <a:rPr lang="es-ES" b="1" dirty="0" err="1"/>
              <a:t>tx</a:t>
            </a:r>
            <a:r>
              <a:rPr lang="es-ES" b="1" dirty="0"/>
              <a:t>=</a:t>
            </a:r>
            <a:r>
              <a:rPr lang="es-ES" b="1" dirty="0" err="1"/>
              <a:t>em.getTransaction</a:t>
            </a:r>
            <a:r>
              <a:rPr lang="es-ES" b="1" dirty="0"/>
              <a:t>();</a:t>
            </a:r>
          </a:p>
          <a:p>
            <a:pPr lvl="4"/>
            <a:r>
              <a:rPr lang="es-ES" b="1" dirty="0" err="1"/>
              <a:t>tx.begin</a:t>
            </a:r>
            <a:r>
              <a:rPr lang="es-ES" b="1" dirty="0"/>
              <a:t>();</a:t>
            </a:r>
          </a:p>
          <a:p>
            <a:pPr lvl="4"/>
            <a:r>
              <a:rPr lang="es-ES" dirty="0" err="1"/>
              <a:t>em.persist</a:t>
            </a:r>
            <a:r>
              <a:rPr lang="es-ES" dirty="0"/>
              <a:t>(</a:t>
            </a:r>
            <a:r>
              <a:rPr lang="es-ES" dirty="0" err="1"/>
              <a:t>prod</a:t>
            </a:r>
            <a:r>
              <a:rPr lang="es-ES" dirty="0"/>
              <a:t>);</a:t>
            </a:r>
          </a:p>
          <a:p>
            <a:pPr lvl="4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//hay que confirmar la transacción y no la rechace</a:t>
            </a:r>
          </a:p>
          <a:p>
            <a:pPr lvl="4"/>
            <a:r>
              <a:rPr lang="es-ES" b="1" dirty="0" err="1"/>
              <a:t>tx.commit</a:t>
            </a:r>
            <a:r>
              <a:rPr lang="es-ES" b="1" dirty="0"/>
              <a:t>();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debe estar en una transacción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modifica datos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añade los productos en la base de datos pero no funciona aún el mostrar</a:t>
            </a:r>
          </a:p>
        </p:txBody>
      </p:sp>
    </p:spTree>
    <p:extLst>
      <p:ext uri="{BB962C8B-B14F-4D97-AF65-F5344CB8AC3E}">
        <p14:creationId xmlns:p14="http://schemas.microsoft.com/office/powerpoint/2010/main" val="399661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260648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modificar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getProductos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&lt;Producto&gt; </a:t>
            </a:r>
            <a:r>
              <a:rPr lang="es-ES" dirty="0" err="1"/>
              <a:t>getProductos</a:t>
            </a:r>
            <a:r>
              <a:rPr lang="es-ES" dirty="0"/>
              <a:t>(){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//seleccionar de la entidad Producto, no de la tabla productos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//sin condición: se seleccionan todos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jqql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p";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//crear Entidad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jqql</a:t>
            </a:r>
            <a:r>
              <a:rPr lang="es-ES" dirty="0"/>
              <a:t>);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//importar el 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del java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persistance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es-ES" dirty="0" err="1"/>
              <a:t>List</a:t>
            </a:r>
            <a:r>
              <a:rPr lang="es-ES" dirty="0"/>
              <a:t>&lt;Producto&gt; resultado=(</a:t>
            </a:r>
            <a:r>
              <a:rPr lang="es-ES" dirty="0" err="1"/>
              <a:t>List</a:t>
            </a:r>
            <a:r>
              <a:rPr lang="es-ES" dirty="0"/>
              <a:t>&lt;Producto&gt;)</a:t>
            </a:r>
            <a:r>
              <a:rPr lang="es-ES" dirty="0" err="1"/>
              <a:t>qr.getResultList</a:t>
            </a:r>
            <a:r>
              <a:rPr lang="es-ES" dirty="0"/>
              <a:t>();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//importar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java.util.List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//Es mejor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devovler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no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es una interfaz.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implementa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//Es mejor usarla interfaz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en vez de la Clase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//Así si se cambia este código, el que use este método no le afectará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ya tiene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q es el más genérico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//desacoplar 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independifar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la capa de modelo de la vista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resultado;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Poner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recuperarAction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metodo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transformarJson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poner q le pasamos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vez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260648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modificar Stock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stock(</a:t>
            </a:r>
            <a:r>
              <a:rPr lang="es-ES" dirty="0" err="1"/>
              <a:t>String</a:t>
            </a:r>
            <a:r>
              <a:rPr lang="es-ES" dirty="0"/>
              <a:t> nombre) {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jpql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where </a:t>
            </a:r>
            <a:r>
              <a:rPr lang="en-US" dirty="0" err="1"/>
              <a:t>p.nombre</a:t>
            </a:r>
            <a:r>
              <a:rPr lang="en-US" dirty="0"/>
              <a:t>='"+</a:t>
            </a:r>
            <a:r>
              <a:rPr lang="en-US" dirty="0" err="1"/>
              <a:t>nombre</a:t>
            </a:r>
            <a:r>
              <a:rPr lang="en-US" dirty="0"/>
              <a:t>+"'";</a:t>
            </a:r>
          </a:p>
          <a:p>
            <a:pPr lvl="3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jpql</a:t>
            </a:r>
            <a:r>
              <a:rPr lang="es-ES" dirty="0"/>
              <a:t>);</a:t>
            </a:r>
          </a:p>
          <a:p>
            <a:pPr lvl="3"/>
            <a:r>
              <a:rPr lang="es-ES" dirty="0" err="1"/>
              <a:t>List</a:t>
            </a:r>
            <a:r>
              <a:rPr lang="es-ES" dirty="0"/>
              <a:t>&lt;Producto&gt; productos=(</a:t>
            </a:r>
            <a:r>
              <a:rPr lang="es-ES" dirty="0" err="1"/>
              <a:t>List</a:t>
            </a:r>
            <a:r>
              <a:rPr lang="es-ES" dirty="0"/>
              <a:t>&lt;Producto&gt;)</a:t>
            </a:r>
            <a:r>
              <a:rPr lang="es-ES" dirty="0" err="1"/>
              <a:t>qr.getResultList</a:t>
            </a:r>
            <a:r>
              <a:rPr lang="es-ES" dirty="0"/>
              <a:t>();</a:t>
            </a:r>
          </a:p>
          <a:p>
            <a:pPr lvl="3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productos.size</a:t>
            </a:r>
            <a:r>
              <a:rPr lang="es-ES" dirty="0"/>
              <a:t>();</a:t>
            </a:r>
          </a:p>
          <a:p>
            <a:pPr lvl="2"/>
            <a:r>
              <a:rPr lang="es-ES" dirty="0"/>
              <a:t>}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no concatenar las búsquedas como hacíamos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Prepared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JDBC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dirty="0"/>
              <a:t>String </a:t>
            </a:r>
            <a:r>
              <a:rPr lang="en-US" dirty="0" err="1"/>
              <a:t>jpql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where </a:t>
            </a:r>
            <a:r>
              <a:rPr lang="en-US" dirty="0" err="1"/>
              <a:t>p.nombre</a:t>
            </a:r>
            <a:r>
              <a:rPr lang="en-US" dirty="0"/>
              <a:t>=</a:t>
            </a:r>
            <a:r>
              <a:rPr lang="en-US" b="1" dirty="0"/>
              <a:t>?1</a:t>
            </a:r>
            <a:r>
              <a:rPr lang="en-US" dirty="0"/>
              <a:t>";</a:t>
            </a:r>
          </a:p>
          <a:p>
            <a:pPr lvl="3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jpql</a:t>
            </a:r>
            <a:r>
              <a:rPr lang="es-ES" dirty="0"/>
              <a:t>);</a:t>
            </a:r>
          </a:p>
          <a:p>
            <a:pPr lvl="3"/>
            <a:r>
              <a:rPr lang="es-ES" b="1" dirty="0" err="1"/>
              <a:t>qr.setParameter</a:t>
            </a:r>
            <a:r>
              <a:rPr lang="es-ES" b="1" dirty="0"/>
              <a:t>(1, nombre);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3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l"/>
            <a:r>
              <a:rPr lang="es-ES" b="1" u="sng" dirty="0"/>
              <a:t>Java </a:t>
            </a:r>
            <a:r>
              <a:rPr lang="es-ES" b="1" u="sng" dirty="0" err="1"/>
              <a:t>Persistence</a:t>
            </a:r>
            <a:r>
              <a:rPr lang="es-ES" b="1" u="sng" dirty="0"/>
              <a:t> API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556792"/>
            <a:ext cx="7488832" cy="216024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Especificación Java EE para la configuración y gestión de una capa de persistencia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Proporciona un API y sistema de configuración universal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Permite la utilización de diferentes proveedores de persistencia 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toplink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etc.)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JPA (Java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API) es una abstracción sobre JDBC que nos permite resolver las operaciones ORM de la conversión entre los objetos y las tablas de una base de datos de forma sencilla y viceversa, crear objetos a partir de las tablas de las bases de datos.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Componentes API JPA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755576" y="134076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/>
              <a:t>Archivo de configuración persistence.xml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s-ES" sz="2000" b="1" dirty="0"/>
              <a:t>unidades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Cada unidad de persistencia indica el motor utilizado, propiedades de conexión a BD y lista de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Conjunto de anotaciones para la configuración de entidades (@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@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@Id,…)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API JPA. Conjunto de clases e interfaces para acceso a la capa de persistencia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843808" y="3068960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persistence</a:t>
            </a:r>
            <a:r>
              <a:rPr lang="es-ES" sz="1400" dirty="0"/>
              <a:t> ..&gt;</a:t>
            </a:r>
          </a:p>
          <a:p>
            <a:r>
              <a:rPr lang="es-ES" sz="1400" dirty="0"/>
              <a:t>	&lt;</a:t>
            </a:r>
            <a:r>
              <a:rPr lang="es-ES" sz="1400" dirty="0" err="1"/>
              <a:t>persistence-unit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="unidad_1" &gt;</a:t>
            </a:r>
          </a:p>
          <a:p>
            <a:r>
              <a:rPr lang="es-ES" sz="1400" dirty="0"/>
              <a:t>		&lt;</a:t>
            </a:r>
            <a:r>
              <a:rPr lang="es-ES" sz="1400" dirty="0" err="1"/>
              <a:t>provider</a:t>
            </a:r>
            <a:r>
              <a:rPr lang="es-ES" sz="1400" dirty="0"/>
              <a:t>&gt;...&lt;/</a:t>
            </a:r>
            <a:r>
              <a:rPr lang="es-ES" sz="1400" dirty="0" err="1"/>
              <a:t>provider</a:t>
            </a:r>
            <a:r>
              <a:rPr lang="es-ES" sz="1400" dirty="0"/>
              <a:t>&gt;</a:t>
            </a:r>
          </a:p>
          <a:p>
            <a:r>
              <a:rPr lang="es-ES" sz="1400" dirty="0"/>
              <a:t>		&lt;</a:t>
            </a:r>
            <a:r>
              <a:rPr lang="es-ES" sz="1400" dirty="0" err="1"/>
              <a:t>properties</a:t>
            </a:r>
            <a:r>
              <a:rPr lang="es-ES" sz="1400" dirty="0"/>
              <a:t>&gt;</a:t>
            </a:r>
          </a:p>
          <a:p>
            <a:r>
              <a:rPr lang="es-ES" sz="1400" dirty="0"/>
              <a:t>			:</a:t>
            </a:r>
          </a:p>
          <a:p>
            <a:r>
              <a:rPr lang="es-ES" sz="1400" dirty="0"/>
              <a:t>		&lt;/</a:t>
            </a:r>
            <a:r>
              <a:rPr lang="es-ES" sz="1400" dirty="0" err="1"/>
              <a:t>properties</a:t>
            </a:r>
            <a:r>
              <a:rPr lang="es-ES" sz="1400" dirty="0"/>
              <a:t>&gt;</a:t>
            </a:r>
          </a:p>
          <a:p>
            <a:r>
              <a:rPr lang="es-ES" sz="1400" dirty="0"/>
              <a:t>	&lt;/</a:t>
            </a:r>
            <a:r>
              <a:rPr lang="es-ES" sz="1400" dirty="0" err="1"/>
              <a:t>persistence-unit</a:t>
            </a:r>
            <a:r>
              <a:rPr lang="es-ES" sz="1400" dirty="0"/>
              <a:t>&gt;</a:t>
            </a:r>
          </a:p>
          <a:p>
            <a:r>
              <a:rPr lang="es-ES" sz="1400" dirty="0"/>
              <a:t>&lt;/</a:t>
            </a:r>
            <a:r>
              <a:rPr lang="es-ES" sz="1400" dirty="0" err="1"/>
              <a:t>persistence</a:t>
            </a:r>
            <a:r>
              <a:rPr lang="es-ES" sz="1400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8091" y="404664"/>
            <a:ext cx="8003232" cy="634082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 err="1"/>
              <a:t>Hibernate</a:t>
            </a:r>
            <a:endParaRPr lang="es-ES" sz="2800" b="1" u="sng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Implementación independiente del servidor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Ir a Maven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 buscar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core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Escoger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Hibernate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Relocation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(no coger la 6)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Coger 5.4.3. Final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Copiar la dependencia</a:t>
            </a:r>
          </a:p>
          <a:p>
            <a:pPr lvl="2"/>
            <a:r>
              <a:rPr lang="en-US" dirty="0"/>
              <a:t>&lt;!-- https://mvnrepository.com/artifact/org.hibernate/hibernate-core --&gt;</a:t>
            </a:r>
          </a:p>
          <a:p>
            <a:pPr lvl="3"/>
            <a:r>
              <a:rPr lang="en-US" dirty="0"/>
              <a:t>&lt;dependency&gt;</a:t>
            </a:r>
          </a:p>
          <a:p>
            <a:pPr lvl="3"/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b="1" dirty="0" err="1"/>
              <a:t>org.hibernate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&gt;hibernate-core&lt;/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    &lt;version&gt;5.4.3.Final&lt;/version&gt;</a:t>
            </a:r>
          </a:p>
          <a:p>
            <a:pPr lvl="3"/>
            <a:r>
              <a:rPr lang="en-US" dirty="0"/>
              <a:t>&lt;/dependency&gt;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Copiar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pom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después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jstl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se han copiado un montón de archivos: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org.hibernate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/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24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Ej_29_almacen_persistencia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337645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Aplicar JPA al 27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1º 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Crear y configurar la capa de persistencia 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(no los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beans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como hasta ahora)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Incorporar el motor: copiar dependencias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Hibernate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en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pom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Crear las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Configurar el sistema</a:t>
            </a:r>
            <a:endParaRPr kumimoji="0" lang="es-ES" sz="24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41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332656"/>
            <a:ext cx="7920880" cy="36004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Crear entidades y configurar el sistema se solapan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Borrar los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beans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Activar JPA: Botón derecho sobre el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proyecto</a:t>
            </a:r>
            <a:r>
              <a:rPr lang="es-ES" sz="2000" b="1" dirty="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propertiesProject</a:t>
            </a:r>
            <a:r>
              <a:rPr lang="es-ES" sz="20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FacetsMarcar</a:t>
            </a:r>
            <a:r>
              <a:rPr lang="es-ES" sz="20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JPA.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La primera vez: sale una alerta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Further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Configuration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Required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Clicar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Type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Disable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Library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Configuration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(ya tenemos la librería con 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maven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Apply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and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close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src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se ha creado la carpeta META-INF con archivo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persistence.xml</a:t>
            </a:r>
            <a:endParaRPr kumimoji="0" lang="es-ES" sz="2000" b="1" i="0" u="sng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Clicar dos veces, luego escoger pestaña inferior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source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Se ha creado un asistente</a:t>
            </a:r>
            <a:endParaRPr kumimoji="0" lang="es-ES" sz="2000" b="1" i="0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529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Habilitar asistente de creación de entidades: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Botón derecho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proyecto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JPA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ToolsGenerate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entities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with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tables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Aparece asistente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Crea una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conexión contra la base de datos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connectescoger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mySQL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ponerle un nombre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bd_almacen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New driver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definition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Pestaña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name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type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: escoger el 5.1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Pestaña Jar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List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: quitar el que ha puesto el asistente que es un nombre vacío y escoger nuestro archivo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jar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Poner el nombre de la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bd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, 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password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probar conexión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la conexión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Table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associations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cuando hay varias tablas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Mapping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defaults: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key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generator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identy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(si era un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autonumerable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la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primary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key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, sino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none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 y en nombre del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package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entidadesnext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28766" y="260648"/>
            <a:ext cx="7795019" cy="690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 que va a hacer una clase que se llama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productoFinish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entidades ha creado Producto.java. </a:t>
            </a:r>
          </a:p>
          <a:p>
            <a:pPr lvl="3"/>
            <a:r>
              <a:rPr lang="es-ES" sz="1400" dirty="0" err="1"/>
              <a:t>package</a:t>
            </a:r>
            <a:r>
              <a:rPr lang="es-ES" sz="1400" dirty="0"/>
              <a:t> entidades;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java.io.Serializable</a:t>
            </a:r>
            <a:r>
              <a:rPr lang="es-ES" sz="1400" dirty="0"/>
              <a:t>;</a:t>
            </a:r>
          </a:p>
          <a:p>
            <a:pPr lvl="3"/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javax.</a:t>
            </a:r>
            <a:r>
              <a:rPr lang="es-ES" sz="1400" b="1" dirty="0" err="1"/>
              <a:t>persistence</a:t>
            </a:r>
            <a:r>
              <a:rPr lang="es-ES" sz="1400" b="1" dirty="0"/>
              <a:t>.*;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Entity</a:t>
            </a:r>
            <a:endParaRPr lang="es-ES" sz="1400" b="1" i="1" dirty="0"/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Table</a:t>
            </a:r>
            <a:r>
              <a:rPr lang="es-ES" sz="1400" b="1" i="1" dirty="0"/>
              <a:t>(</a:t>
            </a:r>
            <a:r>
              <a:rPr lang="es-ES" sz="1400" b="1" i="1" dirty="0" err="1"/>
              <a:t>name</a:t>
            </a:r>
            <a:r>
              <a:rPr lang="es-ES" sz="1400" b="1" i="1" dirty="0"/>
              <a:t>="productos")</a:t>
            </a:r>
          </a:p>
          <a:p>
            <a:pPr lvl="3"/>
            <a:r>
              <a:rPr lang="en-US" sz="1400" b="1" i="1" dirty="0"/>
              <a:t>//@</a:t>
            </a:r>
            <a:r>
              <a:rPr lang="en-US" sz="1400" b="1" i="1" dirty="0" err="1"/>
              <a:t>NamedQuery</a:t>
            </a:r>
            <a:r>
              <a:rPr lang="en-US" sz="1400" b="1" i="1" dirty="0"/>
              <a:t>(name="</a:t>
            </a:r>
            <a:r>
              <a:rPr lang="en-US" sz="1400" b="1" i="1" dirty="0" err="1"/>
              <a:t>Producto.findAll</a:t>
            </a:r>
            <a:r>
              <a:rPr lang="en-US" sz="1400" b="1" i="1" dirty="0"/>
              <a:t>", query="SELECT p FROM </a:t>
            </a:r>
            <a:r>
              <a:rPr lang="en-US" sz="1400" b="1" i="1" dirty="0" err="1"/>
              <a:t>Producto</a:t>
            </a:r>
            <a:r>
              <a:rPr lang="en-US" sz="1400" b="1" i="1" dirty="0"/>
              <a:t> p")</a:t>
            </a:r>
          </a:p>
          <a:p>
            <a:pPr lvl="3"/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quitar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esta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arriba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sz="1400" dirty="0"/>
              <a:t>public class </a:t>
            </a:r>
            <a:r>
              <a:rPr lang="en-US" sz="1400" dirty="0" err="1"/>
              <a:t>Producto</a:t>
            </a:r>
            <a:r>
              <a:rPr lang="en-US" sz="1400" dirty="0"/>
              <a:t> implements Serializable {</a:t>
            </a:r>
          </a:p>
          <a:p>
            <a:pPr lvl="4"/>
            <a:r>
              <a:rPr lang="en-US" sz="1400" dirty="0"/>
              <a:t>private static final long </a:t>
            </a:r>
            <a:r>
              <a:rPr lang="en-US" sz="1400" b="1" i="1" dirty="0" err="1"/>
              <a:t>serialVersionUID</a:t>
            </a:r>
            <a:r>
              <a:rPr lang="en-US" sz="1400" b="1" i="1" dirty="0"/>
              <a:t> = 1L;</a:t>
            </a:r>
          </a:p>
          <a:p>
            <a:pPr lvl="4"/>
            <a:endParaRPr lang="es-ES" sz="1400" dirty="0"/>
          </a:p>
          <a:p>
            <a:pPr lvl="4"/>
            <a:r>
              <a:rPr lang="es-ES" sz="1400" b="1" i="1" dirty="0"/>
              <a:t>@Id</a:t>
            </a:r>
          </a:p>
          <a:p>
            <a:pPr lvl="4"/>
            <a:r>
              <a:rPr lang="es-ES" sz="1400" b="1" i="1" dirty="0">
                <a:solidFill>
                  <a:schemeClr val="accent1">
                    <a:lumMod val="75000"/>
                  </a:schemeClr>
                </a:solidFill>
              </a:rPr>
              <a:t>//Delante de la </a:t>
            </a:r>
            <a:r>
              <a:rPr lang="es-ES" sz="1400" b="1" i="1" dirty="0" err="1">
                <a:solidFill>
                  <a:schemeClr val="accent1">
                    <a:lumMod val="75000"/>
                  </a:schemeClr>
                </a:solidFill>
              </a:rPr>
              <a:t>primary</a:t>
            </a:r>
            <a:r>
              <a:rPr lang="es-E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i="1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endParaRPr lang="es-ES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400" i="1" dirty="0"/>
              <a:t>@</a:t>
            </a:r>
            <a:r>
              <a:rPr lang="es-ES" sz="1400" i="1" dirty="0" err="1"/>
              <a:t>GeneratedValue</a:t>
            </a:r>
            <a:r>
              <a:rPr lang="es-ES" sz="1400" i="1" dirty="0"/>
              <a:t>(</a:t>
            </a:r>
            <a:r>
              <a:rPr lang="es-ES" sz="1400" i="1" dirty="0" err="1"/>
              <a:t>strategy</a:t>
            </a:r>
            <a:r>
              <a:rPr lang="es-ES" sz="1400" i="1" dirty="0"/>
              <a:t>=</a:t>
            </a:r>
            <a:r>
              <a:rPr lang="es-ES" sz="1400" i="1" dirty="0" err="1"/>
              <a:t>GenerationType.</a:t>
            </a:r>
            <a:r>
              <a:rPr lang="es-ES" sz="1400" b="1" i="1" dirty="0" err="1"/>
              <a:t>IDENTITY</a:t>
            </a:r>
            <a:r>
              <a:rPr lang="es-ES" sz="1400" b="1" i="1" dirty="0"/>
              <a:t>)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//es un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atunumérico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así que cuando haga los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, no lo pondrá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idProducto</a:t>
            </a:r>
            <a:r>
              <a:rPr lang="es-ES" sz="1400" dirty="0"/>
              <a:t>;</a:t>
            </a:r>
          </a:p>
          <a:p>
            <a:pPr lvl="4"/>
            <a:r>
              <a:rPr lang="es-ES" sz="1400" dirty="0"/>
              <a:t>//@</a:t>
            </a:r>
            <a:r>
              <a:rPr lang="es-ES" sz="1400" dirty="0" err="1"/>
              <a:t>Column</a:t>
            </a:r>
            <a:r>
              <a:rPr lang="es-ES" sz="1400" dirty="0"/>
              <a:t>(</a:t>
            </a:r>
            <a:r>
              <a:rPr lang="es-ES" sz="1400" dirty="0" err="1"/>
              <a:t>name</a:t>
            </a:r>
            <a:r>
              <a:rPr lang="es-ES" sz="1400" dirty="0"/>
              <a:t>=“</a:t>
            </a:r>
            <a:r>
              <a:rPr lang="es-ES" sz="1400" dirty="0" err="1"/>
              <a:t>categoria</a:t>
            </a:r>
            <a:r>
              <a:rPr lang="es-ES" sz="1400" dirty="0"/>
              <a:t>”)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//No lo ponemos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los nombres de atributo y columnas son iguales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categoria</a:t>
            </a:r>
            <a:r>
              <a:rPr lang="es-ES" sz="1400" dirty="0"/>
              <a:t>;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nombre;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double</a:t>
            </a:r>
            <a:r>
              <a:rPr lang="es-ES" sz="1400" dirty="0"/>
              <a:t> precio;</a:t>
            </a:r>
          </a:p>
          <a:p>
            <a:pPr lvl="4"/>
            <a:endParaRPr lang="es-ES" sz="1400" dirty="0"/>
          </a:p>
          <a:p>
            <a:pPr lvl="4"/>
            <a:r>
              <a:rPr lang="es-ES" sz="1400" dirty="0" err="1"/>
              <a:t>public</a:t>
            </a:r>
            <a:r>
              <a:rPr lang="es-ES" sz="1400" dirty="0"/>
              <a:t> Producto() {</a:t>
            </a:r>
          </a:p>
          <a:p>
            <a:pPr lvl="3"/>
            <a:r>
              <a:rPr lang="es-ES" sz="1400" dirty="0"/>
              <a:t>}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getIdProducto</a:t>
            </a:r>
            <a:r>
              <a:rPr lang="es-ES" sz="1400" dirty="0"/>
              <a:t>() {</a:t>
            </a:r>
          </a:p>
          <a:p>
            <a:pPr lvl="3"/>
            <a:r>
              <a:rPr lang="es-ES" sz="1400" dirty="0"/>
              <a:t>	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this.idProducto</a:t>
            </a:r>
            <a:r>
              <a:rPr lang="es-ES" sz="1400" dirty="0"/>
              <a:t>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295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Como tiene constructor sin parámetros, mejor definirlo con parámetro : botón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derechosourcegenerate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quitar el otro,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>
                <a:sym typeface="Wingdings" panose="05000000000000000000" pitchFamily="2" charset="2"/>
              </a:rPr>
              <a:t>el constructor sin parámetros es obligatorio en las entidades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24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1672</Words>
  <Application>Microsoft Office PowerPoint</Application>
  <PresentationFormat>Presentación en pantalla (4:3)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Java Persistence API</vt:lpstr>
      <vt:lpstr>Java Persistence API</vt:lpstr>
      <vt:lpstr>Componentes API JPA</vt:lpstr>
      <vt:lpstr>Hibernate</vt:lpstr>
      <vt:lpstr>Ej_29_almacen_persistencia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51</cp:revision>
  <dcterms:created xsi:type="dcterms:W3CDTF">2017-04-22T22:25:01Z</dcterms:created>
  <dcterms:modified xsi:type="dcterms:W3CDTF">2019-06-29T11:42:51Z</dcterms:modified>
</cp:coreProperties>
</file>