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8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2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84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1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75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4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3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29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14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2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1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1772816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b="1" u="sng" dirty="0"/>
              <a:t>Creación capa persistencia JPA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pPr algn="l"/>
            <a:r>
              <a:rPr lang="es-ES" b="1" u="sng" dirty="0"/>
              <a:t>Proceso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24744"/>
            <a:ext cx="8136904" cy="12961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 entidades y configuración a través de anotaciones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Configuración de la unidad de persistencia a través del archivo persistence.xml: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Proveedor de persistencia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Lista de entidades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Propiedades de conexión 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418058"/>
          </a:xfrm>
        </p:spPr>
        <p:txBody>
          <a:bodyPr>
            <a:noAutofit/>
          </a:bodyPr>
          <a:lstStyle/>
          <a:p>
            <a:pPr algn="l"/>
            <a:r>
              <a:rPr lang="es-ES" sz="2800" b="1" u="sng" dirty="0"/>
              <a:t>Base de datos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886" y="1052736"/>
            <a:ext cx="7920545" cy="10801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Creación de base de datos de ejemplo en </a:t>
            </a:r>
            <a:r>
              <a:rPr lang="es-ES" sz="2000" b="1" noProof="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Base de datos agenda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Tabla de contactos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24944"/>
            <a:ext cx="4500165" cy="357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s-ES" sz="2800" b="1" u="sng" dirty="0"/>
              <a:t>Creación de la entidad Contacto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15616" y="1196752"/>
            <a:ext cx="52565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@</a:t>
            </a:r>
            <a:r>
              <a:rPr lang="es-ES" sz="1400" dirty="0" err="1"/>
              <a:t>Entity</a:t>
            </a:r>
            <a:endParaRPr lang="es-ES" sz="1400" dirty="0"/>
          </a:p>
          <a:p>
            <a:r>
              <a:rPr lang="es-ES" sz="1400" dirty="0"/>
              <a:t>@</a:t>
            </a:r>
            <a:r>
              <a:rPr lang="es-ES" sz="1400" dirty="0" err="1"/>
              <a:t>Table</a:t>
            </a:r>
            <a:r>
              <a:rPr lang="es-ES" sz="1400" dirty="0"/>
              <a:t>(</a:t>
            </a:r>
            <a:r>
              <a:rPr lang="es-ES" sz="1400" dirty="0" err="1"/>
              <a:t>name</a:t>
            </a:r>
            <a:r>
              <a:rPr lang="es-ES" sz="1400" dirty="0"/>
              <a:t>="contactos")</a:t>
            </a:r>
          </a:p>
          <a:p>
            <a:r>
              <a:rPr lang="en-US" sz="1400" b="1" dirty="0"/>
              <a:t>public class </a:t>
            </a:r>
            <a:r>
              <a:rPr lang="en-US" sz="1400" b="1" dirty="0" err="1"/>
              <a:t>Contacto</a:t>
            </a:r>
            <a:r>
              <a:rPr lang="en-US" sz="1400" b="1" dirty="0"/>
              <a:t> implements </a:t>
            </a:r>
            <a:r>
              <a:rPr lang="en-US" sz="1400" b="1" dirty="0" err="1"/>
              <a:t>Serializable</a:t>
            </a:r>
            <a:r>
              <a:rPr lang="en-US" sz="1400" b="1" dirty="0"/>
              <a:t> {</a:t>
            </a:r>
          </a:p>
          <a:p>
            <a:pPr lvl="1"/>
            <a:r>
              <a:rPr lang="en-US" sz="1400" b="1" dirty="0"/>
              <a:t>private static final long </a:t>
            </a:r>
            <a:r>
              <a:rPr lang="en-US" sz="1400" b="1" i="1" dirty="0" err="1"/>
              <a:t>serialVersionUID</a:t>
            </a:r>
            <a:r>
              <a:rPr lang="en-US" sz="1400" b="1" i="1" dirty="0"/>
              <a:t> = 1L;</a:t>
            </a:r>
            <a:endParaRPr lang="es-ES" sz="1400" dirty="0"/>
          </a:p>
          <a:p>
            <a:pPr lvl="1"/>
            <a:r>
              <a:rPr lang="es-ES" sz="1400" dirty="0"/>
              <a:t>@Id</a:t>
            </a:r>
          </a:p>
          <a:p>
            <a:pPr lvl="1"/>
            <a:r>
              <a:rPr lang="es-ES" sz="1400" dirty="0"/>
              <a:t>@</a:t>
            </a:r>
            <a:r>
              <a:rPr lang="es-ES" sz="1400" dirty="0" err="1"/>
              <a:t>GeneratedValue</a:t>
            </a:r>
            <a:r>
              <a:rPr lang="es-ES" sz="1400" dirty="0"/>
              <a:t>(</a:t>
            </a:r>
            <a:r>
              <a:rPr lang="es-ES" sz="1400" dirty="0" err="1"/>
              <a:t>strategy</a:t>
            </a:r>
            <a:r>
              <a:rPr lang="es-ES" sz="1400" dirty="0"/>
              <a:t>=</a:t>
            </a:r>
            <a:r>
              <a:rPr lang="es-ES" sz="1400" dirty="0" err="1"/>
              <a:t>GenerationType.</a:t>
            </a:r>
            <a:r>
              <a:rPr lang="es-ES" sz="1400" b="1" i="1" dirty="0" err="1"/>
              <a:t>IDENTITY</a:t>
            </a:r>
            <a:r>
              <a:rPr lang="es-ES" sz="1400" b="1" i="1" dirty="0"/>
              <a:t>)</a:t>
            </a:r>
          </a:p>
          <a:p>
            <a:pPr lvl="1"/>
            <a:r>
              <a:rPr lang="es-ES" sz="1400" b="1" dirty="0" err="1"/>
              <a:t>private</a:t>
            </a:r>
            <a:r>
              <a:rPr lang="es-ES" sz="1400" b="1" dirty="0"/>
              <a:t> </a:t>
            </a:r>
            <a:r>
              <a:rPr lang="es-ES" sz="1400" b="1" dirty="0" err="1"/>
              <a:t>int</a:t>
            </a:r>
            <a:r>
              <a:rPr lang="es-ES" sz="1400" b="1" dirty="0"/>
              <a:t> </a:t>
            </a:r>
            <a:r>
              <a:rPr lang="es-ES" sz="1400" b="1" dirty="0" err="1"/>
              <a:t>idContacto</a:t>
            </a:r>
            <a:r>
              <a:rPr lang="es-ES" sz="1400" b="1" dirty="0"/>
              <a:t>;</a:t>
            </a:r>
            <a:endParaRPr lang="es-ES" sz="1400" dirty="0"/>
          </a:p>
          <a:p>
            <a:pPr lvl="1"/>
            <a:r>
              <a:rPr lang="es-ES" sz="1400" b="1" dirty="0" err="1"/>
              <a:t>private</a:t>
            </a:r>
            <a:r>
              <a:rPr lang="es-ES" sz="1400" b="1" dirty="0"/>
              <a:t> </a:t>
            </a:r>
            <a:r>
              <a:rPr lang="es-ES" sz="1400" b="1" dirty="0" err="1"/>
              <a:t>String</a:t>
            </a:r>
            <a:r>
              <a:rPr lang="es-ES" sz="1400" b="1" dirty="0"/>
              <a:t> email;</a:t>
            </a:r>
            <a:endParaRPr lang="es-ES" sz="1400" dirty="0"/>
          </a:p>
          <a:p>
            <a:pPr lvl="1"/>
            <a:r>
              <a:rPr lang="es-ES" sz="1400" b="1" dirty="0" err="1"/>
              <a:t>private</a:t>
            </a:r>
            <a:r>
              <a:rPr lang="es-ES" sz="1400" b="1" dirty="0"/>
              <a:t> </a:t>
            </a:r>
            <a:r>
              <a:rPr lang="es-ES" sz="1400" b="1" dirty="0" err="1"/>
              <a:t>String</a:t>
            </a:r>
            <a:r>
              <a:rPr lang="es-ES" sz="1400" b="1" dirty="0"/>
              <a:t> nombre;</a:t>
            </a:r>
            <a:endParaRPr lang="es-ES" sz="1400" dirty="0"/>
          </a:p>
          <a:p>
            <a:pPr lvl="1"/>
            <a:r>
              <a:rPr lang="es-ES" sz="1400" b="1" dirty="0" err="1"/>
              <a:t>private</a:t>
            </a:r>
            <a:r>
              <a:rPr lang="es-ES" sz="1400" b="1" dirty="0"/>
              <a:t> </a:t>
            </a:r>
            <a:r>
              <a:rPr lang="es-ES" sz="1400" b="1" dirty="0" err="1"/>
              <a:t>int</a:t>
            </a:r>
            <a:r>
              <a:rPr lang="es-ES" sz="1400" b="1" dirty="0"/>
              <a:t> </a:t>
            </a:r>
            <a:r>
              <a:rPr lang="es-ES" sz="1400" b="1" dirty="0" err="1"/>
              <a:t>telefono</a:t>
            </a:r>
            <a:r>
              <a:rPr lang="es-ES" sz="1400" b="1" dirty="0"/>
              <a:t>;</a:t>
            </a:r>
            <a:endParaRPr lang="es-ES" sz="1400" dirty="0"/>
          </a:p>
          <a:p>
            <a:pPr lvl="1"/>
            <a:r>
              <a:rPr lang="es-ES" sz="1400" b="1" dirty="0" err="1"/>
              <a:t>public</a:t>
            </a:r>
            <a:r>
              <a:rPr lang="es-ES" sz="1400" b="1" dirty="0"/>
              <a:t> Contacto() {</a:t>
            </a:r>
          </a:p>
          <a:p>
            <a:pPr lvl="1"/>
            <a:r>
              <a:rPr lang="es-ES" sz="1400" dirty="0"/>
              <a:t>}</a:t>
            </a:r>
          </a:p>
          <a:p>
            <a:pPr lvl="1"/>
            <a:r>
              <a:rPr lang="es-ES" sz="1400" b="1" dirty="0" err="1"/>
              <a:t>public</a:t>
            </a:r>
            <a:r>
              <a:rPr lang="es-ES" sz="1400" b="1" dirty="0"/>
              <a:t> </a:t>
            </a:r>
            <a:r>
              <a:rPr lang="es-ES" sz="1400" b="1" dirty="0" err="1"/>
              <a:t>int</a:t>
            </a:r>
            <a:r>
              <a:rPr lang="es-ES" sz="1400" b="1" dirty="0"/>
              <a:t> </a:t>
            </a:r>
            <a:r>
              <a:rPr lang="es-ES" sz="1400" b="1" dirty="0" err="1"/>
              <a:t>getIdContacto</a:t>
            </a:r>
            <a:r>
              <a:rPr lang="es-ES" sz="1400" b="1" dirty="0"/>
              <a:t>() {</a:t>
            </a:r>
          </a:p>
          <a:p>
            <a:pPr lvl="1"/>
            <a:r>
              <a:rPr lang="es-ES" sz="1400" b="1" dirty="0"/>
              <a:t>	</a:t>
            </a:r>
            <a:r>
              <a:rPr lang="es-ES" sz="1400" b="1" dirty="0" err="1"/>
              <a:t>return</a:t>
            </a:r>
            <a:r>
              <a:rPr lang="es-ES" sz="1400" b="1" dirty="0"/>
              <a:t> </a:t>
            </a:r>
            <a:r>
              <a:rPr lang="es-ES" sz="1400" b="1" dirty="0" err="1"/>
              <a:t>this.idContacto</a:t>
            </a:r>
            <a:r>
              <a:rPr lang="es-ES" sz="1400" b="1" dirty="0"/>
              <a:t>;</a:t>
            </a:r>
          </a:p>
          <a:p>
            <a:pPr lvl="1"/>
            <a:r>
              <a:rPr lang="es-ES" sz="1400" dirty="0"/>
              <a:t>}</a:t>
            </a:r>
          </a:p>
          <a:p>
            <a:pPr lvl="1"/>
            <a:r>
              <a:rPr lang="es-ES" sz="1400" b="1" dirty="0" err="1"/>
              <a:t>public</a:t>
            </a:r>
            <a:r>
              <a:rPr lang="es-ES" sz="1400" b="1" dirty="0"/>
              <a:t> </a:t>
            </a:r>
            <a:r>
              <a:rPr lang="es-ES" sz="1400" b="1" dirty="0" err="1"/>
              <a:t>void</a:t>
            </a:r>
            <a:r>
              <a:rPr lang="es-ES" sz="1400" b="1" dirty="0"/>
              <a:t> </a:t>
            </a:r>
            <a:r>
              <a:rPr lang="es-ES" sz="1400" b="1" dirty="0" err="1"/>
              <a:t>setIdContacto</a:t>
            </a:r>
            <a:r>
              <a:rPr lang="es-ES" sz="1400" b="1" dirty="0"/>
              <a:t>(</a:t>
            </a:r>
            <a:r>
              <a:rPr lang="es-ES" sz="1400" b="1" dirty="0" err="1"/>
              <a:t>int</a:t>
            </a:r>
            <a:r>
              <a:rPr lang="es-ES" sz="1400" b="1" dirty="0"/>
              <a:t> </a:t>
            </a:r>
            <a:r>
              <a:rPr lang="es-ES" sz="1400" b="1" dirty="0" err="1"/>
              <a:t>idContacto</a:t>
            </a:r>
            <a:r>
              <a:rPr lang="es-ES" sz="1400" b="1" dirty="0"/>
              <a:t>) {</a:t>
            </a:r>
          </a:p>
          <a:p>
            <a:pPr lvl="1"/>
            <a:r>
              <a:rPr lang="es-ES" sz="1400" b="1" dirty="0"/>
              <a:t>	</a:t>
            </a:r>
            <a:r>
              <a:rPr lang="es-ES" sz="1400" b="1" dirty="0" err="1"/>
              <a:t>this.idContacto</a:t>
            </a:r>
            <a:r>
              <a:rPr lang="es-ES" sz="1400" b="1" dirty="0"/>
              <a:t> = </a:t>
            </a:r>
            <a:r>
              <a:rPr lang="es-ES" sz="1400" b="1" dirty="0" err="1"/>
              <a:t>idContacto</a:t>
            </a:r>
            <a:r>
              <a:rPr lang="es-ES" sz="1400" b="1" dirty="0"/>
              <a:t>;</a:t>
            </a:r>
          </a:p>
          <a:p>
            <a:pPr lvl="1"/>
            <a:r>
              <a:rPr lang="es-ES" sz="1400" dirty="0"/>
              <a:t>}</a:t>
            </a:r>
          </a:p>
          <a:p>
            <a:pPr lvl="1"/>
            <a:r>
              <a:rPr lang="es-ES" sz="1400" b="1" dirty="0" err="1"/>
              <a:t>public</a:t>
            </a:r>
            <a:r>
              <a:rPr lang="es-ES" sz="1400" b="1" dirty="0"/>
              <a:t> </a:t>
            </a:r>
            <a:r>
              <a:rPr lang="es-ES" sz="1400" b="1" dirty="0" err="1"/>
              <a:t>String</a:t>
            </a:r>
            <a:r>
              <a:rPr lang="es-ES" sz="1400" b="1" dirty="0"/>
              <a:t> </a:t>
            </a:r>
            <a:r>
              <a:rPr lang="es-ES" sz="1400" b="1" dirty="0" err="1"/>
              <a:t>getEmail</a:t>
            </a:r>
            <a:r>
              <a:rPr lang="es-ES" sz="1400" b="1" dirty="0"/>
              <a:t>() {</a:t>
            </a:r>
          </a:p>
          <a:p>
            <a:pPr lvl="1"/>
            <a:r>
              <a:rPr lang="es-ES" sz="1400" b="1" dirty="0"/>
              <a:t>	</a:t>
            </a:r>
            <a:r>
              <a:rPr lang="es-ES" sz="1400" b="1" dirty="0" err="1"/>
              <a:t>return</a:t>
            </a:r>
            <a:r>
              <a:rPr lang="es-ES" sz="1400" b="1" dirty="0"/>
              <a:t> </a:t>
            </a:r>
            <a:r>
              <a:rPr lang="es-ES" sz="1400" b="1" dirty="0" err="1"/>
              <a:t>this.email</a:t>
            </a:r>
            <a:r>
              <a:rPr lang="es-ES" sz="1400" b="1" dirty="0"/>
              <a:t>;</a:t>
            </a:r>
          </a:p>
          <a:p>
            <a:pPr lvl="1"/>
            <a:r>
              <a:rPr lang="es-ES" sz="1400" dirty="0"/>
              <a:t>}</a:t>
            </a:r>
          </a:p>
          <a:p>
            <a:pPr lvl="1"/>
            <a:r>
              <a:rPr lang="es-ES" sz="1400" b="1" dirty="0" err="1"/>
              <a:t>public</a:t>
            </a:r>
            <a:r>
              <a:rPr lang="es-ES" sz="1400" b="1" dirty="0"/>
              <a:t> </a:t>
            </a:r>
            <a:r>
              <a:rPr lang="es-ES" sz="1400" b="1" dirty="0" err="1"/>
              <a:t>void</a:t>
            </a:r>
            <a:r>
              <a:rPr lang="es-ES" sz="1400" b="1" dirty="0"/>
              <a:t> </a:t>
            </a:r>
            <a:r>
              <a:rPr lang="es-ES" sz="1400" b="1" dirty="0" err="1"/>
              <a:t>setEmail</a:t>
            </a:r>
            <a:r>
              <a:rPr lang="es-ES" sz="1400" b="1" dirty="0"/>
              <a:t>(</a:t>
            </a:r>
            <a:r>
              <a:rPr lang="es-ES" sz="1400" b="1" dirty="0" err="1"/>
              <a:t>String</a:t>
            </a:r>
            <a:r>
              <a:rPr lang="es-ES" sz="1400" b="1" dirty="0"/>
              <a:t> email) {</a:t>
            </a:r>
          </a:p>
          <a:p>
            <a:pPr lvl="1"/>
            <a:r>
              <a:rPr lang="es-ES" sz="1400" b="1" dirty="0"/>
              <a:t>	</a:t>
            </a:r>
            <a:r>
              <a:rPr lang="es-ES" sz="1400" b="1" dirty="0" err="1"/>
              <a:t>this.email</a:t>
            </a:r>
            <a:r>
              <a:rPr lang="es-ES" sz="1400" b="1" dirty="0"/>
              <a:t> = email;</a:t>
            </a:r>
          </a:p>
          <a:p>
            <a:pPr lvl="1"/>
            <a:r>
              <a:rPr lang="es-ES" sz="1400" dirty="0"/>
              <a:t>}</a:t>
            </a:r>
          </a:p>
          <a:p>
            <a:pPr lvl="1"/>
            <a:r>
              <a:rPr lang="es-ES" sz="1400" b="1" dirty="0"/>
              <a:t>:</a:t>
            </a:r>
            <a:endParaRPr lang="es-ES" sz="1400" dirty="0"/>
          </a:p>
          <a:p>
            <a:r>
              <a:rPr lang="es-ES" sz="14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Principales anotaciones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1066726"/>
            <a:ext cx="7344816" cy="1138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Entity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Indica que la clase es una entidad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Table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Mapea la entidad a una tabla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Indica el atributo que contiene la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primary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key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Column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 Asocia el atributo con una columna de la tabla. No es necesario si el nombre del atributo coincide con el de la columna.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GeneratedValue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Indica la estrategia de generación de claves en columnas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primary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key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autogeneradas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45115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persistence.xml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051720" y="1916832"/>
            <a:ext cx="676875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633670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8 Conector recto de flecha"/>
          <p:cNvCxnSpPr/>
          <p:nvPr/>
        </p:nvCxnSpPr>
        <p:spPr>
          <a:xfrm flipH="1">
            <a:off x="5076056" y="1916832"/>
            <a:ext cx="50405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92080" y="163983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Unidad de persistencia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043608" y="35730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Proveedor de persistencia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2195736" y="342900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86553" y="5858261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Propiedades conexión BD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403648" y="3789040"/>
            <a:ext cx="17281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218</Words>
  <Application>Microsoft Office PowerPoint</Application>
  <PresentationFormat>Presentación en pantalla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de Office</vt:lpstr>
      <vt:lpstr>Creación capa persistencia JPA</vt:lpstr>
      <vt:lpstr>Proceso</vt:lpstr>
      <vt:lpstr>Base de datos</vt:lpstr>
      <vt:lpstr>Creación de la entidad Contacto</vt:lpstr>
      <vt:lpstr>Principales anotaciones</vt:lpstr>
      <vt:lpstr>persistence.xml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16</cp:revision>
  <dcterms:created xsi:type="dcterms:W3CDTF">2017-04-22T22:25:01Z</dcterms:created>
  <dcterms:modified xsi:type="dcterms:W3CDTF">2019-06-27T16:14:07Z</dcterms:modified>
</cp:coreProperties>
</file>