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4" r:id="rId5"/>
    <p:sldId id="263" r:id="rId6"/>
    <p:sldId id="265" r:id="rId7"/>
    <p:sldId id="26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8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7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3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772816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b="1" u="sng" dirty="0"/>
              <a:t>El API JPA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7670" y="332656"/>
            <a:ext cx="7942762" cy="576064"/>
          </a:xfrm>
        </p:spPr>
        <p:txBody>
          <a:bodyPr>
            <a:noAutofit/>
          </a:bodyPr>
          <a:lstStyle/>
          <a:p>
            <a:pPr algn="l"/>
            <a:r>
              <a:rPr lang="es-ES" sz="2800" b="1" u="sng" dirty="0" err="1"/>
              <a:t>Javadoc</a:t>
            </a:r>
            <a:endParaRPr lang="es-ES" sz="2800" b="1" u="sng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96752"/>
            <a:ext cx="7704856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Ayuda oficial del API: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Paquete principal: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javax.persist</a:t>
            </a:r>
            <a:r>
              <a:rPr lang="es-ES" sz="2000" b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nce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971600" y="1556792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https://docs.oracle.com/javaee/7/api/index.html?javax/persistence/package-summary.html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6480720" cy="380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907704" y="3441469"/>
            <a:ext cx="864096" cy="123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Objeto </a:t>
            </a:r>
            <a:r>
              <a:rPr lang="es-ES" sz="2800" b="1" u="sng" dirty="0" err="1"/>
              <a:t>EntityManager</a:t>
            </a:r>
            <a:endParaRPr lang="es-ES" sz="2800" b="1" u="sng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1818"/>
            <a:ext cx="7992888" cy="1152128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Implementa la interfaz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javax.persistence.EntityManager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EntityManager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es el puente entre el modelo de objetos y el modelo de las bases de datos relacionales.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>
                <a:latin typeface="+mj-lt"/>
                <a:ea typeface="+mj-ea"/>
                <a:cs typeface="+mj-cs"/>
              </a:rPr>
              <a:t>Asociado a una unidad de persistencia (una </a:t>
            </a:r>
            <a:r>
              <a:rPr lang="es-ES" sz="2000" b="1">
                <a:latin typeface="+mj-lt"/>
                <a:ea typeface="+mj-ea"/>
                <a:cs typeface="+mj-cs"/>
              </a:rPr>
              <a:t>UP por BD).</a:t>
            </a:r>
            <a:endParaRPr lang="es-ES" sz="20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Proporciona métodos para realizar operaciones </a:t>
            </a:r>
            <a:r>
              <a:rPr lang="es-ES" sz="2000" b="1" dirty="0">
                <a:latin typeface="+mj-lt"/>
                <a:ea typeface="+mj-ea"/>
                <a:cs typeface="+mj-cs"/>
              </a:rPr>
              <a:t>CRUD con las entidades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sobre la capa de persistencia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Trata de mantener las entidades sincronizadas con la base de datos automáticamente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obtiene a través de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EntityManagerFactory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asociado a una unidad de persistencia</a:t>
            </a:r>
          </a:p>
          <a:p>
            <a:pPr>
              <a:buFont typeface="Wingdings" pitchFamily="2" charset="2"/>
              <a:buChar char="Ø"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778098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Obtención de un </a:t>
            </a:r>
            <a:r>
              <a:rPr lang="es-ES" sz="2800" b="1" u="sng" dirty="0" err="1"/>
              <a:t>EntityManager</a:t>
            </a:r>
            <a:endParaRPr lang="es-ES" sz="2800" b="1" u="sng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80728"/>
            <a:ext cx="7488832" cy="194421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Proceso: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Creación de un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EntityManagerFactory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 partir de clase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Creación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EntityManager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desde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EntityManagerFactory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" y="3212976"/>
            <a:ext cx="88924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/>
              <a:t>EntityManagerFactory</a:t>
            </a:r>
            <a:r>
              <a:rPr lang="es-ES" sz="1600" b="1" dirty="0"/>
              <a:t> </a:t>
            </a:r>
            <a:r>
              <a:rPr lang="es-ES" sz="1600" b="1" dirty="0" err="1"/>
              <a:t>factory</a:t>
            </a:r>
            <a:r>
              <a:rPr lang="es-ES" sz="1600" b="1" dirty="0"/>
              <a:t>=</a:t>
            </a:r>
            <a:r>
              <a:rPr lang="es-ES" sz="1600" b="1" dirty="0" err="1"/>
              <a:t>Persistence.createEntityManagerFactory</a:t>
            </a:r>
            <a:r>
              <a:rPr lang="es-ES" sz="1600" b="1" dirty="0"/>
              <a:t>(“</a:t>
            </a:r>
            <a:r>
              <a:rPr lang="es-ES" sz="1600" b="1" dirty="0" err="1"/>
              <a:t>unidad_persistencia</a:t>
            </a:r>
            <a:r>
              <a:rPr lang="es-ES" sz="1600" b="1" dirty="0"/>
              <a:t>”);</a:t>
            </a:r>
          </a:p>
          <a:p>
            <a:endParaRPr lang="es-ES" sz="1600" b="1" dirty="0"/>
          </a:p>
          <a:p>
            <a:r>
              <a:rPr lang="es-ES" sz="1600" b="1" dirty="0" err="1"/>
              <a:t>EntityManager</a:t>
            </a:r>
            <a:r>
              <a:rPr lang="es-ES" sz="1600" b="1" dirty="0"/>
              <a:t> </a:t>
            </a:r>
            <a:r>
              <a:rPr lang="es-ES" sz="1600" b="1" dirty="0" err="1"/>
              <a:t>em</a:t>
            </a:r>
            <a:r>
              <a:rPr lang="es-ES" sz="1600" b="1" dirty="0"/>
              <a:t>=</a:t>
            </a:r>
            <a:r>
              <a:rPr lang="es-ES" sz="1600" b="1" dirty="0" err="1"/>
              <a:t>factory.createEntityManager</a:t>
            </a:r>
            <a:r>
              <a:rPr lang="es-ES" sz="1600" b="1" dirty="0"/>
              <a:t>();</a:t>
            </a:r>
          </a:p>
          <a:p>
            <a:endParaRPr lang="es-ES" sz="1600" b="1" dirty="0"/>
          </a:p>
          <a:p>
            <a:endParaRPr lang="es-ES" sz="1600" b="1" dirty="0"/>
          </a:p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Cuidado al ponerlo en el programa, no volver a declarar el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EntityManager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. Queda as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í:</a:t>
            </a:r>
          </a:p>
          <a:p>
            <a:pPr lvl="1"/>
            <a:r>
              <a:rPr lang="es-ES" sz="1600" dirty="0" err="1"/>
              <a:t>EntityManager</a:t>
            </a:r>
            <a:r>
              <a:rPr lang="es-ES" sz="1600" dirty="0"/>
              <a:t> </a:t>
            </a:r>
            <a:r>
              <a:rPr lang="es-ES" sz="1600" dirty="0" err="1"/>
              <a:t>em</a:t>
            </a:r>
            <a:r>
              <a:rPr lang="es-ES" sz="1600" dirty="0"/>
              <a:t>;</a:t>
            </a:r>
          </a:p>
          <a:p>
            <a:pPr lvl="1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DaoLibros</a:t>
            </a:r>
            <a:r>
              <a:rPr lang="es-ES" sz="1600" dirty="0"/>
              <a:t>() {</a:t>
            </a:r>
          </a:p>
          <a:p>
            <a:pPr lvl="2"/>
            <a:r>
              <a:rPr lang="es-ES" sz="1600" dirty="0" err="1"/>
              <a:t>EntityManagerFactory</a:t>
            </a:r>
            <a:r>
              <a:rPr lang="es-ES" sz="1600" dirty="0"/>
              <a:t> </a:t>
            </a:r>
            <a:r>
              <a:rPr lang="es-ES" sz="1600" dirty="0" err="1"/>
              <a:t>factory</a:t>
            </a:r>
            <a:r>
              <a:rPr lang="es-ES" sz="1600" dirty="0"/>
              <a:t>=</a:t>
            </a:r>
            <a:r>
              <a:rPr lang="es-ES" sz="1600" dirty="0" err="1"/>
              <a:t>Persistence.</a:t>
            </a:r>
            <a:r>
              <a:rPr lang="es-ES" sz="1600" i="1" dirty="0" err="1"/>
              <a:t>createEntityManagerFactory</a:t>
            </a:r>
            <a:r>
              <a:rPr lang="es-ES" sz="1600" i="1" dirty="0"/>
              <a:t>("</a:t>
            </a:r>
            <a:r>
              <a:rPr lang="es-ES" sz="1600" i="1" dirty="0" err="1"/>
              <a:t>libreriaPU</a:t>
            </a:r>
            <a:r>
              <a:rPr lang="es-ES" sz="1600" i="1" dirty="0"/>
              <a:t>");</a:t>
            </a:r>
          </a:p>
          <a:p>
            <a:pPr lvl="2"/>
            <a:r>
              <a:rPr lang="es-ES" sz="1600" dirty="0" err="1"/>
              <a:t>em</a:t>
            </a:r>
            <a:r>
              <a:rPr lang="es-ES" sz="1600" dirty="0"/>
              <a:t>=</a:t>
            </a:r>
            <a:r>
              <a:rPr lang="es-ES" sz="1600" dirty="0" err="1"/>
              <a:t>factory.createEntityManager</a:t>
            </a:r>
            <a:r>
              <a:rPr lang="es-ES" sz="1600" dirty="0"/>
              <a:t>();</a:t>
            </a:r>
          </a:p>
          <a:p>
            <a:pPr lvl="1"/>
            <a:r>
              <a:rPr lang="es-ES" sz="1600" dirty="0"/>
              <a:t>} </a:t>
            </a:r>
            <a:endParaRPr lang="es-E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Métodos básicos de </a:t>
            </a:r>
            <a:r>
              <a:rPr lang="es-ES" sz="2800" b="1" u="sng" dirty="0" err="1"/>
              <a:t>EntityManager</a:t>
            </a:r>
            <a:endParaRPr lang="es-ES" sz="2800" b="1" u="sng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40768"/>
            <a:ext cx="8208912" cy="47525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Realización de operaciones CRUD: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>
                <a:latin typeface="+mj-lt"/>
                <a:ea typeface="+mj-ea"/>
                <a:cs typeface="+mj-cs"/>
              </a:rPr>
              <a:t>void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persist</a:t>
            </a:r>
            <a:r>
              <a:rPr lang="es-ES" b="1" dirty="0"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b="1" dirty="0">
                <a:latin typeface="+mj-lt"/>
                <a:ea typeface="+mj-ea"/>
                <a:cs typeface="+mj-cs"/>
              </a:rPr>
              <a:t> entidad).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Persiste una entidad, añadiendo sus datos en una nueva fila de la BD.(hace </a:t>
            </a:r>
            <a:r>
              <a:rPr lang="es-ES" b="1" dirty="0" err="1">
                <a:latin typeface="+mj-lt"/>
                <a:ea typeface="+mj-ea"/>
                <a:cs typeface="+mj-cs"/>
              </a:rPr>
              <a:t>insert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into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por detrás)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>
                <a:latin typeface="+mj-lt"/>
                <a:ea typeface="+mj-ea"/>
                <a:cs typeface="+mj-cs"/>
              </a:rPr>
              <a:t>void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merge</a:t>
            </a:r>
            <a:r>
              <a:rPr lang="es-ES" b="1" dirty="0"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b="1" dirty="0">
                <a:latin typeface="+mj-lt"/>
                <a:ea typeface="+mj-ea"/>
                <a:cs typeface="+mj-cs"/>
              </a:rPr>
              <a:t> entidad).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Actualiza la BD con los datos de la entidad, que debe formar parte de la unidad de persistencia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update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>
                <a:latin typeface="+mj-lt"/>
                <a:ea typeface="+mj-ea"/>
                <a:cs typeface="+mj-cs"/>
              </a:rPr>
              <a:t>T </a:t>
            </a:r>
            <a:r>
              <a:rPr lang="es-ES" b="1" dirty="0" err="1">
                <a:latin typeface="+mj-lt"/>
                <a:ea typeface="+mj-ea"/>
                <a:cs typeface="+mj-cs"/>
              </a:rPr>
              <a:t>find</a:t>
            </a:r>
            <a:r>
              <a:rPr lang="es-ES" b="1" dirty="0"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latin typeface="+mj-lt"/>
                <a:ea typeface="+mj-ea"/>
                <a:cs typeface="+mj-cs"/>
              </a:rPr>
              <a:t>Class</a:t>
            </a:r>
            <a:r>
              <a:rPr lang="es-ES" b="1" dirty="0">
                <a:latin typeface="+mj-lt"/>
                <a:ea typeface="+mj-ea"/>
                <a:cs typeface="+mj-cs"/>
              </a:rPr>
              <a:t>&lt;T&gt; </a:t>
            </a:r>
            <a:r>
              <a:rPr lang="es-ES" b="1" dirty="0" err="1">
                <a:latin typeface="+mj-lt"/>
                <a:ea typeface="+mj-ea"/>
                <a:cs typeface="+mj-cs"/>
              </a:rPr>
              <a:t>clase_entidad</a:t>
            </a:r>
            <a:r>
              <a:rPr lang="es-ES" b="1" dirty="0">
                <a:latin typeface="+mj-lt"/>
                <a:ea typeface="+mj-ea"/>
                <a:cs typeface="+mj-cs"/>
              </a:rPr>
              <a:t>,  </a:t>
            </a:r>
            <a:r>
              <a:rPr lang="es-ES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key</a:t>
            </a:r>
            <a:r>
              <a:rPr lang="es-ES" b="1" dirty="0">
                <a:latin typeface="+mj-lt"/>
                <a:ea typeface="+mj-ea"/>
                <a:cs typeface="+mj-cs"/>
              </a:rPr>
              <a:t>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Recupera una entidad a partir de su clave primaria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 partir de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primary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key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>
                <a:latin typeface="+mj-lt"/>
                <a:ea typeface="+mj-ea"/>
                <a:cs typeface="+mj-cs"/>
              </a:rPr>
              <a:t>void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remove</a:t>
            </a:r>
            <a:r>
              <a:rPr lang="es-ES" b="1" dirty="0">
                <a:latin typeface="+mj-lt"/>
                <a:ea typeface="+mj-ea"/>
                <a:cs typeface="+mj-cs"/>
              </a:rPr>
              <a:t> (</a:t>
            </a:r>
            <a:r>
              <a:rPr lang="es-ES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b="1" dirty="0">
                <a:latin typeface="+mj-lt"/>
                <a:ea typeface="+mj-ea"/>
                <a:cs typeface="+mj-cs"/>
              </a:rPr>
              <a:t> entidad).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Elimina la entidad</a:t>
            </a:r>
            <a:endParaRPr lang="es-ES" sz="2000" b="1" noProof="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refresh</a:t>
            </a:r>
            <a:r>
              <a:rPr lang="es-ES" sz="2000" b="1" dirty="0"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>
                <a:latin typeface="+mj-lt"/>
                <a:ea typeface="+mj-ea"/>
                <a:cs typeface="+mj-cs"/>
              </a:rPr>
              <a:t> entidad).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Actualiza las propiedades de la entidad con los valores de la BD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pPr algn="l"/>
            <a:r>
              <a:rPr lang="es-ES" b="1" u="sng" dirty="0"/>
              <a:t>Transacciones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1124744"/>
            <a:ext cx="7416824" cy="180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Las </a:t>
            </a:r>
            <a:r>
              <a:rPr lang="es-ES" sz="2000" b="1" dirty="0">
                <a:latin typeface="+mj-lt"/>
                <a:ea typeface="+mj-ea"/>
                <a:cs typeface="+mj-cs"/>
              </a:rPr>
              <a:t>operaciones de acción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(eliminar, insertar) se deben englobar en una transacción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Gestionadas mediante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EntityTransaction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, que se obtiene desde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EntityManager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Métodos para gestionar la Transacción: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begin</a:t>
            </a:r>
            <a:r>
              <a:rPr lang="es-ES" sz="2000" b="1" dirty="0">
                <a:latin typeface="+mj-lt"/>
                <a:ea typeface="+mj-ea"/>
                <a:cs typeface="+mj-cs"/>
              </a:rPr>
              <a:t>().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Inicia transacción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rollback</a:t>
            </a:r>
            <a:r>
              <a:rPr lang="es-ES" sz="2000" b="1" dirty="0">
                <a:latin typeface="+mj-lt"/>
                <a:ea typeface="+mj-ea"/>
                <a:cs typeface="+mj-cs"/>
              </a:rPr>
              <a:t>().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Rechaza transacción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commit</a:t>
            </a:r>
            <a:r>
              <a:rPr lang="es-ES" sz="2000" b="1" dirty="0">
                <a:latin typeface="+mj-lt"/>
                <a:ea typeface="+mj-ea"/>
                <a:cs typeface="+mj-cs"/>
              </a:rPr>
              <a:t>().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Confirma transacción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4027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EntityTransaction</a:t>
            </a:r>
            <a:r>
              <a:rPr lang="es-ES" b="1" dirty="0"/>
              <a:t> </a:t>
            </a:r>
            <a:r>
              <a:rPr lang="es-ES" b="1" dirty="0" err="1"/>
              <a:t>tx</a:t>
            </a:r>
            <a:r>
              <a:rPr lang="es-ES" b="1" dirty="0"/>
              <a:t>=</a:t>
            </a:r>
            <a:r>
              <a:rPr lang="es-ES" b="1" dirty="0" err="1"/>
              <a:t>em.getTransaction</a:t>
            </a:r>
            <a:r>
              <a:rPr lang="es-ES" b="1" dirty="0"/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pPr algn="l"/>
            <a:r>
              <a:rPr lang="es-ES" b="1" u="sng" dirty="0" err="1"/>
              <a:t>Querys</a:t>
            </a:r>
            <a:r>
              <a:rPr lang="es-ES" b="1" u="sng" dirty="0"/>
              <a:t>: </a:t>
            </a:r>
            <a:r>
              <a:rPr lang="es-ES" b="1" u="sng" dirty="0" err="1"/>
              <a:t>JPQuery</a:t>
            </a:r>
            <a:endParaRPr lang="es-ES" b="1" u="sng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1124744"/>
            <a:ext cx="7416824" cy="180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.Los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métodos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Manager son muy limitados. Sólo hacen CRU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hacer más operaciones: buscar más allá del id,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etc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9966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401</Words>
  <Application>Microsoft Office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de Office</vt:lpstr>
      <vt:lpstr>El API JPA</vt:lpstr>
      <vt:lpstr>Javadoc</vt:lpstr>
      <vt:lpstr>Objeto EntityManager</vt:lpstr>
      <vt:lpstr>Obtención de un EntityManager</vt:lpstr>
      <vt:lpstr>Métodos básicos de EntityManager</vt:lpstr>
      <vt:lpstr>Transacciones</vt:lpstr>
      <vt:lpstr>Querys: JPQuery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26</cp:revision>
  <dcterms:created xsi:type="dcterms:W3CDTF">2017-04-22T22:25:01Z</dcterms:created>
  <dcterms:modified xsi:type="dcterms:W3CDTF">2019-06-29T11:45:12Z</dcterms:modified>
</cp:coreProperties>
</file>