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2" r:id="rId2"/>
    <p:sldId id="273" r:id="rId3"/>
    <p:sldId id="274" r:id="rId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0891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0366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2431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4047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9982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27/06/2019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2876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27/06/2019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702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27/06/2019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4634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27/06/2019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051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27/06/2019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6901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27/06/2019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8999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27/06/2019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0438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ES" sz="3200" b="1" u="sng" dirty="0"/>
              <a:t>Orden creación proyectos</a:t>
            </a:r>
          </a:p>
        </p:txBody>
      </p:sp>
      <p:sp>
        <p:nvSpPr>
          <p:cNvPr id="3" name="2 Rectángulo"/>
          <p:cNvSpPr/>
          <p:nvPr/>
        </p:nvSpPr>
        <p:spPr>
          <a:xfrm>
            <a:off x="539552" y="1268760"/>
            <a:ext cx="799288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New Dynamic Web Project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Setup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mavenizarlo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) añadir las librerías o dependencias en el pom.xml: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driver.jar para acceso a datos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para la vista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jstl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json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para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ajax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hibernate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para persistencia (acceso BD)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Activar JPA  en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project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facets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del  proyecto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persistence.xml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Cambiarle el nombre en general por </a:t>
            </a:r>
            <a:r>
              <a:rPr lang="es-ES" dirty="0" err="1">
                <a:sym typeface="Wingdings" panose="05000000000000000000" pitchFamily="2" charset="2"/>
              </a:rPr>
              <a:t>libreriaPU</a:t>
            </a:r>
            <a:endParaRPr lang="es-ES" dirty="0">
              <a:sym typeface="Wingdings" panose="05000000000000000000" pitchFamily="2" charset="2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Poner el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persistance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provider</a:t>
            </a: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3"/>
            <a:r>
              <a:rPr lang="es-ES" dirty="0" err="1"/>
              <a:t>org.hibernate.jpa.HibernatePersist</a:t>
            </a:r>
            <a:r>
              <a:rPr lang="es-ES" b="1" dirty="0" err="1">
                <a:solidFill>
                  <a:srgbClr val="FF0000"/>
                </a:solidFill>
              </a:rPr>
              <a:t>e</a:t>
            </a:r>
            <a:r>
              <a:rPr lang="es-ES" dirty="0" err="1"/>
              <a:t>nceProvider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Capa persistencia: usar el asistente que se ha quedado activado el al activar JPA: JPA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tools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generate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entitites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table en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package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entidades </a:t>
            </a:r>
            <a:r>
              <a:rPr lang="es-ES" b="1" dirty="0" err="1">
                <a:solidFill>
                  <a:srgbClr val="7030A0"/>
                </a:solidFill>
              </a:rPr>
              <a:t>idMovimientos</a:t>
            </a:r>
            <a:r>
              <a:rPr lang="es-ES" b="1" dirty="0">
                <a:solidFill>
                  <a:srgbClr val="7030A0"/>
                </a:solidFill>
              </a:rPr>
              <a:t> </a:t>
            </a:r>
            <a:r>
              <a:rPr lang="es-ES" b="1" dirty="0" err="1">
                <a:solidFill>
                  <a:srgbClr val="7030A0"/>
                </a:solidFill>
              </a:rPr>
              <a:t>entity</a:t>
            </a:r>
            <a:endParaRPr lang="es-ES" b="1" dirty="0">
              <a:solidFill>
                <a:srgbClr val="7030A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Keys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autonumeradas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entity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Hacer los constructores por parámetros entidad a entidad</a:t>
            </a:r>
            <a:endParaRPr lang="es-ES" b="1" dirty="0">
              <a:solidFill>
                <a:srgbClr val="7030A0"/>
              </a:solidFill>
            </a:endParaRPr>
          </a:p>
          <a:p>
            <a:r>
              <a:rPr lang="es-ES" b="1" dirty="0">
                <a:solidFill>
                  <a:srgbClr val="7030A0"/>
                </a:solidFill>
              </a:rPr>
              <a:t>Mirar si fecha como date o </a:t>
            </a:r>
            <a:r>
              <a:rPr lang="es-ES" b="1" dirty="0" err="1">
                <a:solidFill>
                  <a:srgbClr val="7030A0"/>
                </a:solidFill>
              </a:rPr>
              <a:t>Datestamp</a:t>
            </a:r>
            <a:r>
              <a:rPr lang="es-ES" b="1" dirty="0">
                <a:solidFill>
                  <a:srgbClr val="7030A0"/>
                </a:solidFill>
              </a:rPr>
              <a:t>! Y si pasar por </a:t>
            </a:r>
            <a:r>
              <a:rPr lang="es-ES" b="1" dirty="0" err="1">
                <a:solidFill>
                  <a:srgbClr val="7030A0"/>
                </a:solidFill>
              </a:rPr>
              <a:t>dateFormat</a:t>
            </a:r>
            <a:endParaRPr lang="es-E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713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539552" y="548680"/>
            <a:ext cx="806489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Definir e implementar los  métodos en los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dao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Crear el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EntityManager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en el constructor con el nombre de la PU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Las acciones dentro de transacciones, las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querys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no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Recordar que se trabaja con entidades(sin s) no con las tablas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Hacer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servlets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controladores: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Cuántas peticiones llegan para ver los controladores de acción que interactúan con las daos.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Decidir si se necesitan atributos de petición, de sesión, de aplicación o cookies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Devuelven las respuesta a la vista o a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jsp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en formato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jSON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060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3483804A-5DE1-4446-9AFA-6DB2405C04DF}"/>
              </a:ext>
            </a:extLst>
          </p:cNvPr>
          <p:cNvSpPr/>
          <p:nvPr/>
        </p:nvSpPr>
        <p:spPr>
          <a:xfrm>
            <a:off x="611560" y="404663"/>
            <a:ext cx="784887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Vistas: con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ajax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html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Atención poner /al final de las etiquetas abiertas: &lt;input…../&gt;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jsp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con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jstl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Añadir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taglib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Añadir los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import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de las entidades,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java.util.list,etc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AJAX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Escribir en los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servlets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que se vayan a llamar la respuesta en tipo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Json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. 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Hacer la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transformaciónJson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en un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package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utilidades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Añadir link script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jquery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en el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jsp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Escribir script JSON</a:t>
            </a:r>
          </a:p>
          <a:p>
            <a:pPr marL="2114550" lvl="4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Llamar la función con el parámetro </a:t>
            </a:r>
            <a:r>
              <a:rPr lang="es-ES" dirty="0" err="1"/>
              <a:t>let</a:t>
            </a:r>
            <a:r>
              <a:rPr lang="es-ES" dirty="0"/>
              <a:t> </a:t>
            </a:r>
            <a:r>
              <a:rPr lang="es-ES" dirty="0" err="1"/>
              <a:t>url</a:t>
            </a:r>
            <a:r>
              <a:rPr lang="es-ES" dirty="0"/>
              <a:t>="</a:t>
            </a:r>
            <a:r>
              <a:rPr lang="es-ES" dirty="0" err="1"/>
              <a:t>Controller?op</a:t>
            </a:r>
            <a:r>
              <a:rPr lang="es-ES" dirty="0"/>
              <a:t>=</a:t>
            </a:r>
            <a:r>
              <a:rPr lang="es-ES" dirty="0" err="1"/>
              <a:t>doSaldo&amp;idCuenta</a:t>
            </a:r>
            <a:r>
              <a:rPr lang="es-ES" dirty="0"/>
              <a:t>="+</a:t>
            </a:r>
            <a:r>
              <a:rPr lang="es-ES" dirty="0" err="1"/>
              <a:t>idCuenta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No olvidar poner el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div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con el id resultado donde vaya a pintar el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json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los datos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Web.xml: poner la página de inicio o las páginas a las que sólo se pueden acceder con contraseña o los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listener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de eventos para captar los inicios de sesión)</a:t>
            </a:r>
          </a:p>
        </p:txBody>
      </p:sp>
    </p:spTree>
    <p:extLst>
      <p:ext uri="{BB962C8B-B14F-4D97-AF65-F5344CB8AC3E}">
        <p14:creationId xmlns:p14="http://schemas.microsoft.com/office/powerpoint/2010/main" val="40875924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4609</TotalTime>
  <Words>351</Words>
  <Application>Microsoft Office PowerPoint</Application>
  <PresentationFormat>Presentación en pantalla (4:3)</PresentationFormat>
  <Paragraphs>42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Tema de Office</vt:lpstr>
      <vt:lpstr>Orden creación proyectos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Lección 1. Fundamentos de Java</dc:title>
  <dc:creator>antonio martin</dc:creator>
  <cp:lastModifiedBy>Vanessa Armesto</cp:lastModifiedBy>
  <cp:revision>64</cp:revision>
  <dcterms:created xsi:type="dcterms:W3CDTF">2017-04-22T22:25:01Z</dcterms:created>
  <dcterms:modified xsi:type="dcterms:W3CDTF">2019-06-27T21:32:33Z</dcterms:modified>
</cp:coreProperties>
</file>