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089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36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43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404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98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287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702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63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5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90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899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43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libreria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778098"/>
          </a:xfrm>
        </p:spPr>
        <p:txBody>
          <a:bodyPr>
            <a:normAutofit/>
          </a:bodyPr>
          <a:lstStyle/>
          <a:p>
            <a:pPr algn="l"/>
            <a:r>
              <a:rPr lang="es-ES" sz="3200" b="1" u="sng" dirty="0" smtClean="0"/>
              <a:t>Distribución proyectos</a:t>
            </a:r>
            <a:endParaRPr lang="es-ES" sz="3200" b="1" u="sng" dirty="0"/>
          </a:p>
        </p:txBody>
      </p:sp>
      <p:sp>
        <p:nvSpPr>
          <p:cNvPr id="3" name="2 Rectángulo"/>
          <p:cNvSpPr/>
          <p:nvPr/>
        </p:nvSpPr>
        <p:spPr>
          <a:xfrm>
            <a:off x="539552" y="1268760"/>
            <a:ext cx="78488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Exportar un ejecutable </a:t>
            </a:r>
            <a:r>
              <a:rPr lang="es-ES" b="1" dirty="0" smtClean="0"/>
              <a:t>.</a:t>
            </a:r>
            <a:r>
              <a:rPr lang="es-ES" b="1" dirty="0" err="1" smtClean="0"/>
              <a:t>war</a:t>
            </a:r>
            <a:r>
              <a:rPr lang="es-ES" b="1" dirty="0" smtClean="0"/>
              <a:t> 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(web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applicattion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resource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) que da servicio a navegadores y scripts (otros programas q se conectan)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s-ES" b="1" dirty="0" err="1" smtClean="0">
                <a:sym typeface="Wingdings" panose="05000000000000000000" pitchFamily="2" charset="2"/>
              </a:rPr>
              <a:t>War</a:t>
            </a:r>
            <a:r>
              <a:rPr lang="es-ES" b="1" dirty="0" smtClean="0">
                <a:sym typeface="Wingdings" panose="05000000000000000000" pitchFamily="2" charset="2"/>
              </a:rPr>
              <a:t> 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file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30_libreria_jpa.war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Poner un nombre más curioso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 ya pasa a producción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E:\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nuevo\libreria.war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Abrir con 7zip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 está comprimido: 14 MB!!!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Pasarlo al administrador del cliente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671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740412" y="404664"/>
            <a:ext cx="77200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Administrador 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: Meter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el archivo en el servidor y 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arrancarlo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Servidor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Tomcat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Copiar fichero .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war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Pegar fichero en la carpeta</a:t>
            </a:r>
          </a:p>
          <a:p>
            <a:pPr lvl="3"/>
            <a:r>
              <a:rPr lang="es-ES" b="1" dirty="0"/>
              <a:t>C:\</a:t>
            </a:r>
            <a:r>
              <a:rPr lang="es-ES" b="1" dirty="0" smtClean="0"/>
              <a:t>tomcat\apache-tomcat-9.0.20\webapps</a:t>
            </a:r>
          </a:p>
          <a:p>
            <a:pPr lvl="3"/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Desde el explorador de archivos</a:t>
            </a:r>
          </a:p>
          <a:p>
            <a:pPr lvl="2"/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s-ES" b="1" dirty="0" smtClean="0"/>
              <a:t>C</a:t>
            </a:r>
            <a:r>
              <a:rPr lang="es-ES" b="1" dirty="0"/>
              <a:t>:\</a:t>
            </a:r>
            <a:r>
              <a:rPr lang="es-ES" b="1" dirty="0" smtClean="0"/>
              <a:t>tomcat\apache-tomcat-9.0.20\bin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bat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 ejecutables para MSDOS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sh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 ejecutables para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linux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Clicar dos veces sobre starup.bat da error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Ir a línea de comandos: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cmd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	 </a:t>
            </a:r>
            <a:r>
              <a:rPr lang="es-ES" b="1" dirty="0" smtClean="0"/>
              <a:t>cd </a:t>
            </a:r>
            <a:r>
              <a:rPr lang="es-ES" b="1" dirty="0"/>
              <a:t>C:\</a:t>
            </a:r>
            <a:r>
              <a:rPr lang="es-ES" b="1" dirty="0" smtClean="0"/>
              <a:t>tomcat\apache-tomcat-9.0.20\bin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Estamos en la carpeta</a:t>
            </a:r>
          </a:p>
          <a:p>
            <a:pPr lvl="3"/>
            <a:r>
              <a:rPr lang="es-ES" b="1" dirty="0" smtClean="0"/>
              <a:t>	C</a:t>
            </a:r>
            <a:r>
              <a:rPr lang="es-ES" b="1" dirty="0"/>
              <a:t>:\</a:t>
            </a:r>
            <a:r>
              <a:rPr lang="es-ES" b="1" dirty="0" smtClean="0"/>
              <a:t>tomcat\apache-tomcat-9.0.20\bin&gt;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Para arrancar el servidor: escribir </a:t>
            </a:r>
            <a:r>
              <a:rPr lang="es-ES" b="1" dirty="0" err="1" smtClean="0"/>
              <a:t>startup</a:t>
            </a:r>
            <a:endParaRPr lang="es-ES" b="1" dirty="0" smtClean="0"/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No funciona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 hay que configurar la variable de entorno que tiene que apuntar a Java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s-E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90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539552" y="476672"/>
            <a:ext cx="81369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Crear </a:t>
            </a:r>
            <a:r>
              <a:rPr lang="es-ES" b="1" dirty="0" smtClean="0"/>
              <a:t>variable de entorno JAVA_HOME 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 que debe apuntar donde está el directorio de instalación de JAVA</a:t>
            </a:r>
          </a:p>
          <a:p>
            <a:pPr lvl="1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C:\Program 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Files\Java\jdk1.8.0_211</a:t>
            </a:r>
          </a:p>
          <a:p>
            <a:pPr lvl="1"/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Panel de control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Sistema y seguridad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Sistema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Configuración avanzada del sistema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Variables de entorno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Hay dos tipos de usuario y sistema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Añadirla en las variables del sistema: new</a:t>
            </a:r>
          </a:p>
          <a:p>
            <a:pPr marL="2571750" lvl="5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Nombre: JAVA_HOME</a:t>
            </a:r>
          </a:p>
          <a:p>
            <a:pPr marL="2571750" lvl="5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Valor: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C:\Program Files\Java\jdk1.8.0_211</a:t>
            </a:r>
          </a:p>
          <a:p>
            <a:pPr marL="2571750" lvl="5" indent="-285750">
              <a:buFont typeface="Wingdings" panose="05000000000000000000" pitchFamily="2" charset="2"/>
              <a:buChar char="Ø"/>
            </a:pPr>
            <a:endParaRPr lang="es-E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27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755576" y="692696"/>
            <a:ext cx="7776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Ejecutar desde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el 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explorador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de archivos</a:t>
            </a:r>
          </a:p>
          <a:p>
            <a:pPr lvl="1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	C:\tomcat\apache-tomcat-9.0.20\bin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Clicar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dos veces sobre starup.bat 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Abre ventana MSDOS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Desde el navegador</a:t>
            </a:r>
          </a:p>
          <a:p>
            <a:pPr lvl="3"/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  	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http://localhost:8080/libreria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Para parar el servidor: clicar dos veces sobre el programa shutdown.bat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En la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carpeta C:\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tomcat\apache-tomcat-9.0.20\webapps el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tomcat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 ha creado una carpeta con el nombre del proyecto con los archivos del .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war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 descomprimidos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734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4492</TotalTime>
  <Words>152</Words>
  <Application>Microsoft Office PowerPoint</Application>
  <PresentationFormat>Presentación en pantalla (4:3)</PresentationFormat>
  <Paragraphs>61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Distribución proyectos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Vanessa Armesto</cp:lastModifiedBy>
  <cp:revision>57</cp:revision>
  <dcterms:created xsi:type="dcterms:W3CDTF">2017-04-22T22:25:01Z</dcterms:created>
  <dcterms:modified xsi:type="dcterms:W3CDTF">2019-06-27T10:43:23Z</dcterms:modified>
</cp:coreProperties>
</file>