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2" autoAdjust="0"/>
  </p:normalViewPr>
  <p:slideViewPr>
    <p:cSldViewPr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36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sourceforge.net/javadoc/org/junit/Assert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sz="6600" u="sng" dirty="0" err="1">
                <a:effectLst/>
              </a:rPr>
              <a:t>JUnit</a:t>
            </a:r>
            <a:endParaRPr lang="es-ES" sz="6600" u="sng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411510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Batería de pruebas: test suite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Crear caso de prueba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Junit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test case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CalculadoraTest2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under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test: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modelo.Calculadora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Lanzar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lanzar varios: new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junit</a:t>
            </a:r>
            <a:r>
              <a:rPr lang="es-ES" b="1" dirty="0" err="1">
                <a:sym typeface="Wingdings" panose="05000000000000000000" pitchFamily="2" charset="2"/>
              </a:rPr>
              <a:t>junit</a:t>
            </a:r>
            <a:r>
              <a:rPr lang="es-ES" b="1" dirty="0">
                <a:sym typeface="Wingdings" panose="05000000000000000000" pitchFamily="2" charset="2"/>
              </a:rPr>
              <a:t> test suite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Escogido Junit 4 suite (con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jupiter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no permite test suite, ni sale)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Escoger los que se quieren probar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6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411510"/>
            <a:ext cx="784887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crea clase AllTests.java: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@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SuiteClasses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los casos que se van a lanzar con la batería</a:t>
            </a:r>
          </a:p>
          <a:p>
            <a:pPr lvl="3"/>
            <a:r>
              <a:rPr lang="es-ES" sz="1400" b="1" dirty="0"/>
              <a:t>@</a:t>
            </a:r>
            <a:r>
              <a:rPr lang="es-ES" sz="1400" b="1" dirty="0" err="1"/>
              <a:t>RunWith</a:t>
            </a:r>
            <a:r>
              <a:rPr lang="es-ES" sz="1400" b="1" dirty="0"/>
              <a:t>(</a:t>
            </a:r>
            <a:r>
              <a:rPr lang="es-ES" sz="1400" b="1" dirty="0" err="1"/>
              <a:t>Suite.class</a:t>
            </a:r>
            <a:r>
              <a:rPr lang="es-ES" sz="1400" b="1" dirty="0"/>
              <a:t>)</a:t>
            </a:r>
          </a:p>
          <a:p>
            <a:pPr lvl="3"/>
            <a:r>
              <a:rPr lang="es-ES" sz="1400" b="1" dirty="0"/>
              <a:t>@</a:t>
            </a:r>
            <a:r>
              <a:rPr lang="es-ES" sz="1400" b="1" dirty="0" err="1"/>
              <a:t>SuiteClasses</a:t>
            </a:r>
            <a:r>
              <a:rPr lang="es-ES" sz="1400" dirty="0"/>
              <a:t>({ CalculadoraTest1.class, CalculadoraTest2.class })</a:t>
            </a:r>
          </a:p>
          <a:p>
            <a:pPr lvl="3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</a:t>
            </a:r>
            <a:r>
              <a:rPr lang="es-ES" sz="1400" dirty="0" err="1"/>
              <a:t>AllTests</a:t>
            </a:r>
            <a:r>
              <a:rPr lang="es-ES" sz="1400" dirty="0"/>
              <a:t> {</a:t>
            </a:r>
          </a:p>
          <a:p>
            <a:pPr lvl="3"/>
            <a:endParaRPr lang="es-ES" sz="1400" dirty="0"/>
          </a:p>
          <a:p>
            <a:pPr lvl="3"/>
            <a:r>
              <a:rPr lang="es-ES" sz="1400" dirty="0"/>
              <a:t>}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Lanzar test de la batería (suites) : Run as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Junit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174262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Mock</a:t>
            </a:r>
            <a:endParaRPr kumimoji="0" lang="es-ES" sz="41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1560" y="120359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Suplantador (objeto simulado): para no hacer métodos contra la base de datos y </a:t>
            </a:r>
            <a:r>
              <a:rPr lang="es-ES" b="1">
                <a:solidFill>
                  <a:schemeClr val="accent1">
                    <a:lumMod val="75000"/>
                  </a:schemeClr>
                </a:solidFill>
              </a:rPr>
              <a:t>no llenarla de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basura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Framework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mockito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hacer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testing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 base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153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95536" y="483518"/>
            <a:ext cx="8090676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No pertenece a Java SE ni EE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Java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doc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dirty="0">
                <a:hlinkClick r:id="rId2"/>
              </a:rPr>
              <a:t>http://junit.sourceforge.net/javadoc/org/junit/Assert.html</a:t>
            </a:r>
            <a:endParaRPr lang="es-ES" dirty="0"/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la clase se importa;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org.junit.Assert</a:t>
            </a:r>
            <a:endParaRPr lang="es-ES" dirty="0"/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372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Crear proyecto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78469" y="1005574"/>
            <a:ext cx="80539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New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Project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New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_calculadora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package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modelo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Ya tenemos la clases con los métodos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Junit herramienta para probar si va bien: casos de prueba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6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Junit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7544" y="771550"/>
            <a:ext cx="8280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Crear paquete de clases específicas para probar otras clases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Sobre el proyecto: Botón derecho: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otherJava</a:t>
            </a:r>
            <a:r>
              <a:rPr lang="es-ES" b="1" dirty="0" err="1">
                <a:sym typeface="Wingdings" panose="05000000000000000000" pitchFamily="2" charset="2"/>
              </a:rPr>
              <a:t>Junit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Junit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Test Case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Escoger versión: La última es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Jupiter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pero le faltan cosas en Eclipse. Mejor coger la anterior </a:t>
            </a:r>
            <a:r>
              <a:rPr lang="es-ES" b="1" dirty="0" err="1">
                <a:sym typeface="Wingdings" panose="05000000000000000000" pitchFamily="2" charset="2"/>
              </a:rPr>
              <a:t>Junit</a:t>
            </a:r>
            <a:r>
              <a:rPr lang="es-ES" b="1" dirty="0">
                <a:sym typeface="Wingdings" panose="05000000000000000000" pitchFamily="2" charset="2"/>
              </a:rPr>
              <a:t> 4 Test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Package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testing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CalculadoraTest1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Which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Stubs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escoger los cuatro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setUpBeforeClass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(),..)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under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test: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browse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Calculadora: escoger: 				</a:t>
            </a:r>
            <a:r>
              <a:rPr lang="es-ES" sz="1400" b="1" dirty="0" err="1"/>
              <a:t>modelo.Calculadora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3320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1" y="483518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Escoger suma(), factorial()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constructor no,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lo ha hecho automático, debe estar bien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Finish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Junit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BuildPath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Perform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following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action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b="1" dirty="0"/>
              <a:t>añade la librería de </a:t>
            </a:r>
            <a:r>
              <a:rPr lang="es-ES" b="1" dirty="0" err="1"/>
              <a:t>JUnit</a:t>
            </a:r>
            <a:endParaRPr lang="es-ES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la clase que se ha creado, crea un método por cada método que se quiere probar. En cada método se podrán hacer suposiciones. Son </a:t>
            </a:r>
            <a:r>
              <a:rPr lang="es-ES" b="1" dirty="0"/>
              <a:t>métodos </a:t>
            </a: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que no devuelven nada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no son llamados por el programa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844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267494"/>
            <a:ext cx="79928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s-ES" sz="1000" dirty="0" err="1"/>
              <a:t>package</a:t>
            </a:r>
            <a:r>
              <a:rPr lang="es-ES" sz="1000" dirty="0"/>
              <a:t> </a:t>
            </a:r>
            <a:r>
              <a:rPr lang="es-ES" sz="1000" dirty="0" err="1"/>
              <a:t>testing</a:t>
            </a:r>
            <a:r>
              <a:rPr lang="es-ES" sz="1000" dirty="0"/>
              <a:t>;</a:t>
            </a:r>
          </a:p>
          <a:p>
            <a:pPr lvl="2"/>
            <a:endParaRPr lang="es-ES" sz="1000" dirty="0"/>
          </a:p>
          <a:p>
            <a:pPr lvl="2"/>
            <a:r>
              <a:rPr lang="es-ES" sz="1000" dirty="0" err="1"/>
              <a:t>import</a:t>
            </a:r>
            <a:r>
              <a:rPr lang="es-ES" sz="1000" dirty="0"/>
              <a:t> </a:t>
            </a:r>
            <a:r>
              <a:rPr lang="es-ES" sz="1000" dirty="0" err="1"/>
              <a:t>static</a:t>
            </a:r>
            <a:r>
              <a:rPr lang="es-ES" sz="1000" dirty="0"/>
              <a:t> </a:t>
            </a:r>
            <a:r>
              <a:rPr lang="es-ES" sz="1000" dirty="0" err="1"/>
              <a:t>org.junit.Assert</a:t>
            </a:r>
            <a:r>
              <a:rPr lang="es-ES" sz="1000" dirty="0"/>
              <a:t>.*;</a:t>
            </a:r>
          </a:p>
          <a:p>
            <a:pPr lvl="2"/>
            <a:endParaRPr lang="es-ES" sz="1000" dirty="0"/>
          </a:p>
          <a:p>
            <a:pPr lvl="2"/>
            <a:r>
              <a:rPr lang="es-ES" sz="1000" dirty="0" err="1"/>
              <a:t>import</a:t>
            </a:r>
            <a:r>
              <a:rPr lang="es-ES" sz="1000" dirty="0"/>
              <a:t> </a:t>
            </a:r>
            <a:r>
              <a:rPr lang="es-ES" sz="1000" dirty="0" err="1"/>
              <a:t>org.junit.After</a:t>
            </a:r>
            <a:r>
              <a:rPr lang="es-ES" sz="1000" dirty="0"/>
              <a:t>;</a:t>
            </a:r>
          </a:p>
          <a:p>
            <a:pPr lvl="2"/>
            <a:r>
              <a:rPr lang="es-ES" sz="1000" dirty="0" err="1"/>
              <a:t>import</a:t>
            </a:r>
            <a:r>
              <a:rPr lang="es-ES" sz="1000" dirty="0"/>
              <a:t> </a:t>
            </a:r>
            <a:r>
              <a:rPr lang="es-ES" sz="1000" dirty="0" err="1"/>
              <a:t>org.junit.AfterClass</a:t>
            </a:r>
            <a:r>
              <a:rPr lang="es-ES" sz="1000" dirty="0"/>
              <a:t>;</a:t>
            </a:r>
          </a:p>
          <a:p>
            <a:pPr lvl="2"/>
            <a:r>
              <a:rPr lang="es-ES" sz="1000" dirty="0" err="1"/>
              <a:t>import</a:t>
            </a:r>
            <a:r>
              <a:rPr lang="es-ES" sz="1000" dirty="0"/>
              <a:t> </a:t>
            </a:r>
            <a:r>
              <a:rPr lang="es-ES" sz="1000" dirty="0" err="1"/>
              <a:t>org.junit.Before</a:t>
            </a:r>
            <a:r>
              <a:rPr lang="es-ES" sz="1000" dirty="0"/>
              <a:t>;</a:t>
            </a:r>
          </a:p>
          <a:p>
            <a:pPr lvl="2"/>
            <a:r>
              <a:rPr lang="es-ES" sz="1000" dirty="0" err="1"/>
              <a:t>import</a:t>
            </a:r>
            <a:r>
              <a:rPr lang="es-ES" sz="1000" dirty="0"/>
              <a:t> </a:t>
            </a:r>
            <a:r>
              <a:rPr lang="es-ES" sz="1000" dirty="0" err="1"/>
              <a:t>org.junit.Test</a:t>
            </a:r>
            <a:r>
              <a:rPr lang="es-ES" sz="1000" dirty="0"/>
              <a:t>;</a:t>
            </a:r>
          </a:p>
          <a:p>
            <a:pPr lvl="2"/>
            <a:endParaRPr lang="es-ES" sz="1000" dirty="0"/>
          </a:p>
          <a:p>
            <a:pPr lvl="2"/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class</a:t>
            </a:r>
            <a:r>
              <a:rPr lang="es-ES" sz="1000" dirty="0"/>
              <a:t> CalculadoraTest1 {</a:t>
            </a:r>
          </a:p>
          <a:p>
            <a:pPr lvl="2"/>
            <a:endParaRPr lang="es-ES" sz="1000" dirty="0"/>
          </a:p>
          <a:p>
            <a:pPr lvl="2"/>
            <a:r>
              <a:rPr lang="es-ES" sz="1000" dirty="0"/>
              <a:t>	</a:t>
            </a:r>
            <a:r>
              <a:rPr lang="es-ES" sz="1000" b="1" dirty="0"/>
              <a:t>@</a:t>
            </a:r>
            <a:r>
              <a:rPr lang="es-ES" sz="1000" b="1" dirty="0" err="1"/>
              <a:t>AfterClass</a:t>
            </a:r>
            <a:endParaRPr lang="es-ES" sz="1000" b="1" dirty="0"/>
          </a:p>
          <a:p>
            <a:pPr lvl="2"/>
            <a:r>
              <a:rPr lang="es-ES" sz="1000" dirty="0"/>
              <a:t>	</a:t>
            </a:r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static</a:t>
            </a:r>
            <a:r>
              <a:rPr lang="es-ES" sz="1000" dirty="0"/>
              <a:t> </a:t>
            </a:r>
            <a:r>
              <a:rPr lang="es-ES" sz="1000" dirty="0" err="1"/>
              <a:t>void</a:t>
            </a:r>
            <a:r>
              <a:rPr lang="es-ES" sz="1000" dirty="0"/>
              <a:t> </a:t>
            </a:r>
            <a:r>
              <a:rPr lang="es-ES" sz="1000" dirty="0" err="1"/>
              <a:t>tearDownAfterClass</a:t>
            </a:r>
            <a:r>
              <a:rPr lang="es-ES" sz="1000" dirty="0"/>
              <a:t>() </a:t>
            </a:r>
            <a:r>
              <a:rPr lang="es-ES" sz="1000" dirty="0" err="1"/>
              <a:t>throws</a:t>
            </a:r>
            <a:r>
              <a:rPr lang="es-ES" sz="1000" dirty="0"/>
              <a:t> </a:t>
            </a:r>
            <a:r>
              <a:rPr lang="es-ES" sz="1000" dirty="0" err="1"/>
              <a:t>Exception</a:t>
            </a:r>
            <a:r>
              <a:rPr lang="es-ES" sz="1000" dirty="0"/>
              <a:t> {</a:t>
            </a:r>
          </a:p>
          <a:p>
            <a:pPr lvl="2"/>
            <a:r>
              <a:rPr lang="es-ES" sz="1000" dirty="0"/>
              <a:t>	}</a:t>
            </a:r>
          </a:p>
          <a:p>
            <a:pPr lvl="2"/>
            <a:endParaRPr lang="es-ES" sz="1000" dirty="0"/>
          </a:p>
          <a:p>
            <a:pPr lvl="2"/>
            <a:r>
              <a:rPr lang="es-ES" sz="1000" dirty="0"/>
              <a:t>	</a:t>
            </a:r>
            <a:r>
              <a:rPr lang="es-ES" sz="1000" b="1" dirty="0"/>
              <a:t>@</a:t>
            </a:r>
            <a:r>
              <a:rPr lang="es-ES" sz="1000" b="1" dirty="0" err="1"/>
              <a:t>Before</a:t>
            </a:r>
            <a:endParaRPr lang="es-ES" sz="1000" b="1" dirty="0"/>
          </a:p>
          <a:p>
            <a:pPr lvl="2"/>
            <a:r>
              <a:rPr lang="es-ES" sz="1000" dirty="0"/>
              <a:t>	</a:t>
            </a:r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void</a:t>
            </a:r>
            <a:r>
              <a:rPr lang="es-ES" sz="1000" dirty="0"/>
              <a:t> </a:t>
            </a:r>
            <a:r>
              <a:rPr lang="es-ES" sz="1000" dirty="0" err="1"/>
              <a:t>setUp</a:t>
            </a:r>
            <a:r>
              <a:rPr lang="es-ES" sz="1000" dirty="0"/>
              <a:t>() </a:t>
            </a:r>
            <a:r>
              <a:rPr lang="es-ES" sz="1000" dirty="0" err="1"/>
              <a:t>throws</a:t>
            </a:r>
            <a:r>
              <a:rPr lang="es-ES" sz="1000" dirty="0"/>
              <a:t> </a:t>
            </a:r>
            <a:r>
              <a:rPr lang="es-ES" sz="1000" dirty="0" err="1"/>
              <a:t>Exception</a:t>
            </a:r>
            <a:r>
              <a:rPr lang="es-ES" sz="1000" dirty="0"/>
              <a:t> {</a:t>
            </a:r>
          </a:p>
          <a:p>
            <a:pPr lvl="2"/>
            <a:r>
              <a:rPr lang="es-ES" sz="1000" dirty="0"/>
              <a:t>	}</a:t>
            </a:r>
          </a:p>
          <a:p>
            <a:pPr lvl="2"/>
            <a:endParaRPr lang="es-ES" sz="1000" dirty="0"/>
          </a:p>
          <a:p>
            <a:pPr lvl="2"/>
            <a:r>
              <a:rPr lang="es-ES" sz="1000" dirty="0"/>
              <a:t>	</a:t>
            </a:r>
            <a:r>
              <a:rPr lang="es-ES" sz="1000" b="1" dirty="0"/>
              <a:t>@</a:t>
            </a:r>
            <a:r>
              <a:rPr lang="es-ES" sz="1000" b="1" dirty="0" err="1"/>
              <a:t>After</a:t>
            </a:r>
            <a:endParaRPr lang="es-ES" sz="1000" b="1" dirty="0"/>
          </a:p>
          <a:p>
            <a:pPr lvl="2"/>
            <a:r>
              <a:rPr lang="es-ES" sz="1000" dirty="0"/>
              <a:t>	</a:t>
            </a:r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void</a:t>
            </a:r>
            <a:r>
              <a:rPr lang="es-ES" sz="1000" dirty="0"/>
              <a:t> </a:t>
            </a:r>
            <a:r>
              <a:rPr lang="es-ES" sz="1000" dirty="0" err="1"/>
              <a:t>tearDown</a:t>
            </a:r>
            <a:r>
              <a:rPr lang="es-ES" sz="1000" dirty="0"/>
              <a:t>() </a:t>
            </a:r>
            <a:r>
              <a:rPr lang="es-ES" sz="1000" dirty="0" err="1"/>
              <a:t>throws</a:t>
            </a:r>
            <a:r>
              <a:rPr lang="es-ES" sz="1000" dirty="0"/>
              <a:t> </a:t>
            </a:r>
            <a:r>
              <a:rPr lang="es-ES" sz="1000" dirty="0" err="1"/>
              <a:t>Exception</a:t>
            </a:r>
            <a:r>
              <a:rPr lang="es-ES" sz="1000" dirty="0"/>
              <a:t> {</a:t>
            </a:r>
          </a:p>
          <a:p>
            <a:pPr lvl="2"/>
            <a:r>
              <a:rPr lang="es-ES" sz="1000" dirty="0"/>
              <a:t>	}</a:t>
            </a:r>
          </a:p>
          <a:p>
            <a:pPr lvl="2"/>
            <a:endParaRPr lang="es-ES" sz="1000" dirty="0"/>
          </a:p>
          <a:p>
            <a:pPr lvl="2"/>
            <a:r>
              <a:rPr lang="es-ES" sz="1000" dirty="0"/>
              <a:t>	</a:t>
            </a:r>
            <a:r>
              <a:rPr lang="es-ES" sz="1000" b="1" dirty="0"/>
              <a:t>@Test</a:t>
            </a:r>
          </a:p>
          <a:p>
            <a:pPr lvl="2"/>
            <a:r>
              <a:rPr lang="es-ES" sz="1000" dirty="0"/>
              <a:t>	</a:t>
            </a:r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void</a:t>
            </a:r>
            <a:r>
              <a:rPr lang="es-ES" sz="1000" dirty="0"/>
              <a:t> </a:t>
            </a:r>
            <a:r>
              <a:rPr lang="es-ES" sz="1000" dirty="0" err="1"/>
              <a:t>testSuma</a:t>
            </a:r>
            <a:r>
              <a:rPr lang="es-ES" sz="1000" dirty="0"/>
              <a:t>() {</a:t>
            </a:r>
          </a:p>
          <a:p>
            <a:pPr lvl="2"/>
            <a:r>
              <a:rPr lang="es-ES" sz="1000" dirty="0"/>
              <a:t>		</a:t>
            </a:r>
            <a:r>
              <a:rPr lang="es-ES" sz="1000" dirty="0" err="1"/>
              <a:t>fail</a:t>
            </a:r>
            <a:r>
              <a:rPr lang="es-ES" sz="1000" dirty="0"/>
              <a:t>("</a:t>
            </a:r>
            <a:r>
              <a:rPr lang="es-ES" sz="1000" dirty="0" err="1"/>
              <a:t>Not</a:t>
            </a:r>
            <a:r>
              <a:rPr lang="es-ES" sz="1000" dirty="0"/>
              <a:t> </a:t>
            </a:r>
            <a:r>
              <a:rPr lang="es-ES" sz="1000" dirty="0" err="1"/>
              <a:t>yet</a:t>
            </a:r>
            <a:r>
              <a:rPr lang="es-ES" sz="1000" dirty="0"/>
              <a:t> </a:t>
            </a:r>
            <a:r>
              <a:rPr lang="es-ES" sz="1000" dirty="0" err="1"/>
              <a:t>implemented</a:t>
            </a:r>
            <a:r>
              <a:rPr lang="es-ES" sz="1000" dirty="0"/>
              <a:t>");</a:t>
            </a:r>
          </a:p>
          <a:p>
            <a:pPr lvl="2"/>
            <a:r>
              <a:rPr lang="es-ES" sz="1000" dirty="0"/>
              <a:t>	}</a:t>
            </a:r>
          </a:p>
          <a:p>
            <a:pPr lvl="2"/>
            <a:endParaRPr lang="es-ES" sz="1000" dirty="0"/>
          </a:p>
          <a:p>
            <a:pPr lvl="2"/>
            <a:r>
              <a:rPr lang="es-ES" sz="1000" dirty="0"/>
              <a:t>	@Test</a:t>
            </a:r>
          </a:p>
          <a:p>
            <a:pPr lvl="2"/>
            <a:r>
              <a:rPr lang="es-ES" sz="1000" dirty="0"/>
              <a:t>	</a:t>
            </a:r>
            <a:r>
              <a:rPr lang="es-ES" sz="1000" dirty="0" err="1"/>
              <a:t>public</a:t>
            </a:r>
            <a:r>
              <a:rPr lang="es-ES" sz="1000" dirty="0"/>
              <a:t> </a:t>
            </a:r>
            <a:r>
              <a:rPr lang="es-ES" sz="1000" dirty="0" err="1"/>
              <a:t>void</a:t>
            </a:r>
            <a:r>
              <a:rPr lang="es-ES" sz="1000" dirty="0"/>
              <a:t> </a:t>
            </a:r>
            <a:r>
              <a:rPr lang="es-ES" sz="1000" dirty="0" err="1"/>
              <a:t>testFactorial</a:t>
            </a:r>
            <a:r>
              <a:rPr lang="es-ES" sz="1000" dirty="0"/>
              <a:t>() {</a:t>
            </a:r>
          </a:p>
          <a:p>
            <a:pPr lvl="2"/>
            <a:r>
              <a:rPr lang="es-ES" sz="1000" dirty="0"/>
              <a:t>		</a:t>
            </a:r>
            <a:r>
              <a:rPr lang="es-ES" sz="1000" dirty="0" err="1"/>
              <a:t>fail</a:t>
            </a:r>
            <a:r>
              <a:rPr lang="es-ES" sz="1000" dirty="0"/>
              <a:t>("</a:t>
            </a:r>
            <a:r>
              <a:rPr lang="es-ES" sz="1000" dirty="0" err="1"/>
              <a:t>Not</a:t>
            </a:r>
            <a:r>
              <a:rPr lang="es-ES" sz="1000" dirty="0"/>
              <a:t> </a:t>
            </a:r>
            <a:r>
              <a:rPr lang="es-ES" sz="1000" dirty="0" err="1"/>
              <a:t>yet</a:t>
            </a:r>
            <a:r>
              <a:rPr lang="es-ES" sz="1000" dirty="0"/>
              <a:t> </a:t>
            </a:r>
            <a:r>
              <a:rPr lang="es-ES" sz="1000" dirty="0" err="1"/>
              <a:t>implemented</a:t>
            </a:r>
            <a:r>
              <a:rPr lang="es-ES" sz="1000" dirty="0"/>
              <a:t>");</a:t>
            </a:r>
          </a:p>
          <a:p>
            <a:pPr lvl="2"/>
            <a:r>
              <a:rPr lang="es-ES" sz="1000" dirty="0"/>
              <a:t>	}</a:t>
            </a:r>
          </a:p>
          <a:p>
            <a:pPr lvl="2"/>
            <a:r>
              <a:rPr lang="es-E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875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1" y="627534"/>
            <a:ext cx="72728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</a:t>
            </a:r>
            <a:r>
              <a:rPr lang="es-ES" dirty="0"/>
              <a:t>CalculadoraTest1.java: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@Test: Los métodos que se van a ejecutar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Las pruebas se hacen sobre los objetos que se crean de la clase calculadora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Before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método que se va a ejecutar antes de cada método de prueba. Se ejecuta tantas veces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se llame al método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/>
              <a:t>@</a:t>
            </a:r>
            <a:r>
              <a:rPr lang="es-ES" b="1" dirty="0" err="1"/>
              <a:t>BeforeClass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Se ejecuta una sola vez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Crear objeto estático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los métodos son estáticos</a:t>
            </a:r>
            <a:endParaRPr lang="es-ES" dirty="0"/>
          </a:p>
          <a:p>
            <a:pPr lvl="3"/>
            <a:r>
              <a:rPr lang="es-ES" dirty="0" err="1"/>
              <a:t>static</a:t>
            </a:r>
            <a:r>
              <a:rPr lang="es-ES" dirty="0"/>
              <a:t> Calculadora cal;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Lo instanciamos 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BeforeClass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400" dirty="0"/>
              <a:t>@</a:t>
            </a:r>
            <a:r>
              <a:rPr lang="es-ES" sz="1400" dirty="0" err="1"/>
              <a:t>BeforeClass</a:t>
            </a:r>
            <a:endParaRPr lang="es-ES" sz="1400" dirty="0"/>
          </a:p>
          <a:p>
            <a:pPr lvl="4"/>
            <a:r>
              <a:rPr lang="en-US" sz="1400" dirty="0"/>
              <a:t>public static void </a:t>
            </a:r>
            <a:r>
              <a:rPr lang="en-US" sz="1400" dirty="0" err="1"/>
              <a:t>setUpBeforeClass</a:t>
            </a:r>
            <a:r>
              <a:rPr lang="en-US" sz="1400" dirty="0"/>
              <a:t>() throws Exception {</a:t>
            </a:r>
          </a:p>
          <a:p>
            <a:pPr lvl="4"/>
            <a:r>
              <a:rPr lang="es-ES" sz="1400" dirty="0"/>
              <a:t>cal=new Calculadora(4,9);</a:t>
            </a:r>
          </a:p>
          <a:p>
            <a:pPr lvl="3"/>
            <a:r>
              <a:rPr lang="es-ES" sz="1400" dirty="0"/>
              <a:t>}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8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123478"/>
            <a:ext cx="79928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Suposición: comparar lo q da al llamar al método con lo que se supone que tiene que dar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la suma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Assert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ctrl+mayúscula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4"/>
            <a:r>
              <a:rPr lang="es-ES" sz="1400" dirty="0" err="1"/>
              <a:t>assertEquals</a:t>
            </a:r>
            <a:r>
              <a:rPr lang="es-ES" sz="1400" dirty="0"/>
              <a:t>(13, </a:t>
            </a:r>
            <a:r>
              <a:rPr lang="es-ES" sz="1400" dirty="0" err="1"/>
              <a:t>cal.suma</a:t>
            </a:r>
            <a:r>
              <a:rPr lang="es-ES" sz="1400" dirty="0"/>
              <a:t>());</a:t>
            </a:r>
          </a:p>
          <a:p>
            <a:pPr lvl="5"/>
            <a:r>
              <a:rPr lang="es-ES" sz="1400" dirty="0"/>
              <a:t>13: valor esperado</a:t>
            </a:r>
          </a:p>
          <a:p>
            <a:pPr lvl="5"/>
            <a:r>
              <a:rPr lang="es-ES" sz="1400" dirty="0" err="1"/>
              <a:t>Cal.suma</a:t>
            </a:r>
            <a:r>
              <a:rPr lang="es-ES" sz="1400" dirty="0"/>
              <a:t>(): método a probar</a:t>
            </a:r>
          </a:p>
          <a:p>
            <a:pPr lvl="4"/>
            <a:endParaRPr lang="es-ES" dirty="0"/>
          </a:p>
          <a:p>
            <a:pPr lvl="4"/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AssertEquals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para números dobles, lleva tres argumentos: el tercero es el margen de error</a:t>
            </a:r>
          </a:p>
          <a:p>
            <a:pPr lvl="4"/>
            <a:endParaRPr lang="es-ES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Si no es igual lanza una excepción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el factorial</a:t>
            </a:r>
          </a:p>
          <a:p>
            <a:pPr lvl="3"/>
            <a:r>
              <a:rPr lang="es-ES" sz="1400" i="1" dirty="0"/>
              <a:t>@Test</a:t>
            </a:r>
          </a:p>
          <a:p>
            <a:pPr lvl="3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testFactorial</a:t>
            </a:r>
            <a:r>
              <a:rPr lang="es-ES" sz="1400" dirty="0"/>
              <a:t>() {</a:t>
            </a:r>
          </a:p>
          <a:p>
            <a:pPr lvl="4"/>
            <a:r>
              <a:rPr lang="es-ES" sz="1400" dirty="0"/>
              <a:t>//</a:t>
            </a:r>
            <a:r>
              <a:rPr lang="es-ES" sz="1400" dirty="0" err="1"/>
              <a:t>fail</a:t>
            </a:r>
            <a:r>
              <a:rPr lang="es-ES" sz="1400" dirty="0"/>
              <a:t>("</a:t>
            </a:r>
            <a:r>
              <a:rPr lang="es-ES" sz="1400" dirty="0" err="1"/>
              <a:t>Not</a:t>
            </a:r>
            <a:r>
              <a:rPr lang="es-ES" sz="1400" dirty="0"/>
              <a:t> </a:t>
            </a:r>
            <a:r>
              <a:rPr lang="es-ES" sz="1400" dirty="0" err="1"/>
              <a:t>yet</a:t>
            </a:r>
            <a:r>
              <a:rPr lang="es-ES" sz="1400" dirty="0"/>
              <a:t> </a:t>
            </a:r>
            <a:r>
              <a:rPr lang="es-ES" sz="1400" dirty="0" err="1"/>
              <a:t>implemented</a:t>
            </a:r>
            <a:r>
              <a:rPr lang="es-ES" sz="1400" dirty="0"/>
              <a:t>");</a:t>
            </a:r>
          </a:p>
          <a:p>
            <a:pPr lvl="4"/>
            <a:r>
              <a:rPr lang="es-ES" sz="1400" i="1" dirty="0" err="1"/>
              <a:t>assertEquals</a:t>
            </a:r>
            <a:r>
              <a:rPr lang="es-ES" sz="1400" i="1" dirty="0"/>
              <a:t>(24,cal.factorial());</a:t>
            </a:r>
          </a:p>
          <a:p>
            <a:pPr lvl="3"/>
            <a:r>
              <a:rPr lang="es-ES" sz="1400" dirty="0"/>
              <a:t>}</a:t>
            </a:r>
          </a:p>
          <a:p>
            <a:pPr lvl="2"/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383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699542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Lanzar prueba: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Sobre el caso de prueba: botón derecho: </a:t>
            </a:r>
            <a:r>
              <a:rPr lang="es-ES" b="1" dirty="0"/>
              <a:t>run </a:t>
            </a:r>
            <a:r>
              <a:rPr lang="es-ES" b="1" dirty="0" err="1"/>
              <a:t>as</a:t>
            </a:r>
            <a:r>
              <a:rPr lang="es-ES" b="1" dirty="0" err="1">
                <a:sym typeface="Wingdings" panose="05000000000000000000" pitchFamily="2" charset="2"/>
              </a:rPr>
              <a:t>Junit</a:t>
            </a:r>
            <a:r>
              <a:rPr lang="es-ES" b="1" dirty="0">
                <a:sym typeface="Wingdings" panose="05000000000000000000" pitchFamily="2" charset="2"/>
              </a:rPr>
              <a:t> test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Aparece pestaña abajo con los éxitos 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failures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Failures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son los fallos de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assert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Error: problemas de compilación,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etc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Para probar cosas  que no tienen resultados: insertar un usuario: se prueba intentar insertar uno que ya existe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5536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11966</TotalTime>
  <Words>663</Words>
  <Application>Microsoft Office PowerPoint</Application>
  <PresentationFormat>Presentación en pantalla (16:9)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JUnit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258</cp:revision>
  <dcterms:created xsi:type="dcterms:W3CDTF">2016-05-07T10:27:15Z</dcterms:created>
  <dcterms:modified xsi:type="dcterms:W3CDTF">2019-07-03T21:25:49Z</dcterms:modified>
</cp:coreProperties>
</file>