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74" r:id="rId3"/>
    <p:sldId id="276" r:id="rId4"/>
    <p:sldId id="277" r:id="rId5"/>
    <p:sldId id="278" r:id="rId6"/>
    <p:sldId id="29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u="sng" dirty="0">
                <a:effectLst/>
              </a:rPr>
              <a:t>Integración Spring JPA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9" y="411510"/>
            <a:ext cx="784887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Queremos usar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TransactionManager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sólo donde queramos con anotaciones: </a:t>
            </a:r>
            <a:r>
              <a:rPr lang="es-ES" b="1" dirty="0"/>
              <a:t>aplicación de forma declarativa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Namespaces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marcar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(es el que no marcamos deliberadamente cuando marcamos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Entonces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escribir: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&lt;!-- Permitir utilizar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manager de forma declarativa --&gt;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&lt;!-- Atributo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manager con el nombre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tm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2"/>
            <a:r>
              <a:rPr lang="es-ES" sz="1400" dirty="0"/>
              <a:t>&lt;</a:t>
            </a:r>
            <a:r>
              <a:rPr lang="es-ES" sz="1400" b="1" dirty="0" err="1"/>
              <a:t>tx:annotation-driven</a:t>
            </a:r>
            <a:r>
              <a:rPr lang="es-ES" sz="1400" b="1" dirty="0"/>
              <a:t> </a:t>
            </a:r>
            <a:r>
              <a:rPr lang="es-ES" sz="1400" b="1" dirty="0" err="1"/>
              <a:t>transaction</a:t>
            </a:r>
            <a:r>
              <a:rPr lang="es-ES" sz="1400" b="1" dirty="0"/>
              <a:t>-manager=</a:t>
            </a:r>
            <a:r>
              <a:rPr lang="es-ES" sz="1400" b="1" i="1" dirty="0"/>
              <a:t>"</a:t>
            </a:r>
            <a:r>
              <a:rPr lang="es-ES" sz="1400" b="1" i="1" dirty="0" err="1"/>
              <a:t>tm</a:t>
            </a:r>
            <a:r>
              <a:rPr lang="es-ES" sz="1400" b="1" i="1" dirty="0"/>
              <a:t>"/&gt;</a:t>
            </a:r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2758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77740" y="267494"/>
            <a:ext cx="866625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modelo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DaoClientesImpl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Borrar</a:t>
            </a:r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DaoClientesImpl</a:t>
            </a:r>
            <a:r>
              <a:rPr lang="es-ES" sz="1200" dirty="0"/>
              <a:t>() {</a:t>
            </a:r>
          </a:p>
          <a:p>
            <a:pPr lvl="4"/>
            <a:r>
              <a:rPr lang="es-ES" sz="1200" dirty="0" err="1"/>
              <a:t>EntityManagerFactory</a:t>
            </a:r>
            <a:r>
              <a:rPr lang="es-ES" sz="1200" dirty="0"/>
              <a:t> </a:t>
            </a:r>
            <a:r>
              <a:rPr lang="es-ES" sz="1200" dirty="0" err="1"/>
              <a:t>factoria</a:t>
            </a:r>
            <a:r>
              <a:rPr lang="es-ES" sz="1200" dirty="0"/>
              <a:t>=</a:t>
            </a:r>
            <a:r>
              <a:rPr lang="es-ES" sz="1200" dirty="0" err="1"/>
              <a:t>Persistence.</a:t>
            </a:r>
            <a:r>
              <a:rPr lang="es-ES" sz="1200" i="1" dirty="0" err="1"/>
              <a:t>createEntityManagerFactory</a:t>
            </a:r>
            <a:r>
              <a:rPr lang="es-ES" sz="1200" i="1" dirty="0"/>
              <a:t>("</a:t>
            </a:r>
            <a:r>
              <a:rPr lang="es-ES" sz="1200" i="1" dirty="0" err="1"/>
              <a:t>libreriaPU</a:t>
            </a:r>
            <a:r>
              <a:rPr lang="es-ES" sz="1200" i="1" dirty="0"/>
              <a:t>");</a:t>
            </a:r>
          </a:p>
          <a:p>
            <a:pPr lvl="4"/>
            <a:r>
              <a:rPr lang="es-ES" sz="1200" dirty="0" err="1"/>
              <a:t>em</a:t>
            </a:r>
            <a:r>
              <a:rPr lang="es-ES" sz="1200" dirty="0"/>
              <a:t>=</a:t>
            </a:r>
            <a:r>
              <a:rPr lang="es-ES" sz="1200" dirty="0" err="1"/>
              <a:t>factoria.createEntityManager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/>
              <a:t>}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 lo cree Spring con inyección</a:t>
            </a:r>
          </a:p>
          <a:p>
            <a:pPr lvl="3"/>
            <a:r>
              <a:rPr lang="es-ES" sz="1400" b="1" dirty="0"/>
              <a:t>@</a:t>
            </a:r>
            <a:r>
              <a:rPr lang="es-ES" sz="1400" b="1" dirty="0" err="1"/>
              <a:t>PersistenceContext</a:t>
            </a:r>
            <a:r>
              <a:rPr lang="es-ES" sz="1400" b="1" dirty="0"/>
              <a:t>(</a:t>
            </a:r>
            <a:r>
              <a:rPr lang="es-ES" sz="1400" b="1" dirty="0" err="1"/>
              <a:t>unitName</a:t>
            </a:r>
            <a:r>
              <a:rPr lang="es-ES" sz="1400" b="1" dirty="0"/>
              <a:t>= "</a:t>
            </a:r>
            <a:r>
              <a:rPr lang="es-ES" sz="1400" b="1" dirty="0" err="1"/>
              <a:t>libreriaPU</a:t>
            </a:r>
            <a:r>
              <a:rPr lang="es-ES" sz="1400" b="1" dirty="0"/>
              <a:t>")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//antes de</a:t>
            </a:r>
          </a:p>
          <a:p>
            <a:pPr lvl="3"/>
            <a:r>
              <a:rPr lang="es-ES" sz="1400" b="1" dirty="0" err="1"/>
              <a:t>EntitManager</a:t>
            </a:r>
            <a:r>
              <a:rPr lang="es-ES" sz="1400" b="1" dirty="0"/>
              <a:t> </a:t>
            </a:r>
            <a:r>
              <a:rPr lang="es-ES" sz="1400" b="1" dirty="0" err="1"/>
              <a:t>em</a:t>
            </a:r>
            <a:r>
              <a:rPr lang="es-ES" sz="1400" b="1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el método registrar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Borrar</a:t>
            </a:r>
          </a:p>
          <a:p>
            <a:pPr lvl="4"/>
            <a:r>
              <a:rPr lang="es-ES" sz="1200" dirty="0" err="1"/>
              <a:t>EntityTransaction</a:t>
            </a:r>
            <a:r>
              <a:rPr lang="es-ES" sz="1200" dirty="0"/>
              <a:t> </a:t>
            </a:r>
            <a:r>
              <a:rPr lang="es-ES" sz="1200" dirty="0" err="1"/>
              <a:t>tx</a:t>
            </a:r>
            <a:r>
              <a:rPr lang="es-ES" sz="1200" dirty="0"/>
              <a:t>=</a:t>
            </a:r>
            <a:r>
              <a:rPr lang="es-ES" sz="1200" dirty="0" err="1"/>
              <a:t>em.getTransaction</a:t>
            </a:r>
            <a:r>
              <a:rPr lang="es-ES" sz="1200" dirty="0"/>
              <a:t>();</a:t>
            </a:r>
          </a:p>
          <a:p>
            <a:pPr lvl="4"/>
            <a:r>
              <a:rPr lang="es-ES" sz="1200" dirty="0" err="1"/>
              <a:t>tx.begin</a:t>
            </a:r>
            <a:r>
              <a:rPr lang="es-ES" sz="1200" dirty="0"/>
              <a:t>();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la anotación</a:t>
            </a:r>
          </a:p>
          <a:p>
            <a:pPr lvl="2"/>
            <a:r>
              <a:rPr lang="es-ES" i="1" dirty="0"/>
              <a:t>		</a:t>
            </a:r>
            <a:r>
              <a:rPr lang="es-ES" sz="1400" b="1" i="1" dirty="0"/>
              <a:t>@</a:t>
            </a:r>
            <a:r>
              <a:rPr lang="es-ES" sz="1400" b="1" i="1" dirty="0" err="1"/>
              <a:t>Transactional</a:t>
            </a:r>
            <a:r>
              <a:rPr lang="es-ES" sz="1400" b="1" i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Importarla de Spring:</a:t>
            </a:r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org.springframework.transaction.annotation.Transactional</a:t>
            </a:r>
            <a:r>
              <a:rPr lang="es-ES" sz="1400" dirty="0"/>
              <a:t>;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3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267494"/>
            <a:ext cx="6316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en el resto de métodos con transacciones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en el resto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DaoxxxImpl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3076" y="339502"/>
            <a:ext cx="85414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/>
              <a:t>Listener</a:t>
            </a:r>
            <a:r>
              <a:rPr lang="es-ES" b="1" dirty="0"/>
              <a:t> para que arranque 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web.xml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del ejercicio 2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&lt;!-- registro del escuchador de Spring para el inicio de aplicación --&gt;</a:t>
            </a:r>
          </a:p>
          <a:p>
            <a:pPr lvl="3"/>
            <a:r>
              <a:rPr lang="es-ES" sz="1200" dirty="0"/>
              <a:t>  &lt;</a:t>
            </a:r>
            <a:r>
              <a:rPr lang="es-ES" sz="1200" dirty="0" err="1"/>
              <a:t>context-param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  &lt;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  <a:r>
              <a:rPr lang="es-ES" sz="1200" dirty="0" err="1"/>
              <a:t>contextConfigLocation</a:t>
            </a:r>
            <a:r>
              <a:rPr lang="es-ES" sz="1200" dirty="0"/>
              <a:t>&lt;/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  &lt;</a:t>
            </a:r>
            <a:r>
              <a:rPr lang="es-ES" sz="1200" dirty="0" err="1"/>
              <a:t>param-value</a:t>
            </a:r>
            <a:r>
              <a:rPr lang="es-ES" sz="1200" dirty="0"/>
              <a:t>&gt;/WEB-INF/springConfig.xml&lt;/</a:t>
            </a:r>
            <a:r>
              <a:rPr lang="es-ES" sz="1200" dirty="0" err="1"/>
              <a:t>param-value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&lt;/</a:t>
            </a:r>
            <a:r>
              <a:rPr lang="es-ES" sz="1200" dirty="0" err="1"/>
              <a:t>context-param</a:t>
            </a:r>
            <a:r>
              <a:rPr lang="es-ES" sz="1200" dirty="0"/>
              <a:t>&gt; </a:t>
            </a:r>
          </a:p>
          <a:p>
            <a:pPr lvl="3"/>
            <a:r>
              <a:rPr lang="es-ES" sz="1200" dirty="0"/>
              <a:t>  &lt;</a:t>
            </a:r>
            <a:r>
              <a:rPr lang="es-ES" sz="1200" dirty="0" err="1"/>
              <a:t>listener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	&lt;</a:t>
            </a:r>
            <a:r>
              <a:rPr lang="es-ES" sz="1200" dirty="0" err="1"/>
              <a:t>listener</a:t>
            </a:r>
            <a:r>
              <a:rPr lang="es-ES" sz="1200" dirty="0"/>
              <a:t>-	</a:t>
            </a:r>
            <a:r>
              <a:rPr lang="es-ES" sz="1200" dirty="0" err="1"/>
              <a:t>class</a:t>
            </a:r>
            <a:r>
              <a:rPr lang="es-ES" sz="1200" dirty="0"/>
              <a:t>&gt;</a:t>
            </a:r>
            <a:r>
              <a:rPr lang="es-ES" sz="1200" dirty="0" err="1"/>
              <a:t>org.springframework.web.context.ContextLoaderListener</a:t>
            </a:r>
            <a:r>
              <a:rPr lang="es-ES" sz="1200" dirty="0"/>
              <a:t>&lt;/	</a:t>
            </a:r>
            <a:r>
              <a:rPr lang="es-ES" sz="1200" dirty="0" err="1"/>
              <a:t>listener-class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&lt;/</a:t>
            </a:r>
            <a:r>
              <a:rPr lang="es-ES" sz="1200" dirty="0" err="1"/>
              <a:t>listener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960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41151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xxxAction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borrar los objetos y añadir</a:t>
            </a:r>
          </a:p>
          <a:p>
            <a:pPr lvl="1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1"/>
            <a:r>
              <a:rPr lang="es-ES" sz="1400" dirty="0" err="1"/>
              <a:t>DaoLibros</a:t>
            </a:r>
            <a:r>
              <a:rPr lang="es-ES" sz="1400" dirty="0"/>
              <a:t> </a:t>
            </a:r>
            <a:r>
              <a:rPr lang="es-ES" sz="1400" dirty="0" err="1"/>
              <a:t>dao</a:t>
            </a:r>
            <a:r>
              <a:rPr lang="es-ES" sz="1400" dirty="0"/>
              <a:t>;</a:t>
            </a:r>
          </a:p>
          <a:p>
            <a:pPr lvl="1"/>
            <a:endParaRPr lang="es-ES" sz="1400" dirty="0"/>
          </a:p>
          <a:p>
            <a:pPr lvl="1"/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2"/>
            <a:r>
              <a:rPr lang="en-US" sz="1400" dirty="0"/>
              <a:t>public void </a:t>
            </a:r>
            <a:r>
              <a:rPr lang="en-US" sz="1400" dirty="0" err="1"/>
              <a:t>init</a:t>
            </a:r>
            <a:r>
              <a:rPr lang="en-US" sz="1400" dirty="0"/>
              <a:t>(</a:t>
            </a:r>
            <a:r>
              <a:rPr lang="en-US" sz="1400" dirty="0" err="1"/>
              <a:t>ServletConfig</a:t>
            </a:r>
            <a:r>
              <a:rPr lang="en-US" sz="1400" dirty="0"/>
              <a:t> </a:t>
            </a:r>
            <a:r>
              <a:rPr lang="en-US" sz="1400" dirty="0" err="1"/>
              <a:t>config</a:t>
            </a:r>
            <a:r>
              <a:rPr lang="en-US" sz="1400" dirty="0"/>
              <a:t>) throws </a:t>
            </a:r>
            <a:r>
              <a:rPr lang="en-US" sz="1400" dirty="0" err="1"/>
              <a:t>ServletException</a:t>
            </a:r>
            <a:r>
              <a:rPr lang="en-US" sz="1400" dirty="0"/>
              <a:t> {</a:t>
            </a:r>
          </a:p>
          <a:p>
            <a:pPr lvl="2"/>
            <a:r>
              <a:rPr lang="es-ES" sz="1400" dirty="0"/>
              <a:t>// TODO Auto-</a:t>
            </a:r>
            <a:r>
              <a:rPr lang="es-ES" sz="1400" dirty="0" err="1"/>
              <a:t>generated</a:t>
            </a:r>
            <a:r>
              <a:rPr lang="es-ES" sz="1400" dirty="0"/>
              <a:t> </a:t>
            </a:r>
            <a:r>
              <a:rPr lang="es-ES" sz="1400" dirty="0" err="1"/>
              <a:t>method</a:t>
            </a:r>
            <a:r>
              <a:rPr lang="es-ES" sz="1400" dirty="0"/>
              <a:t> </a:t>
            </a:r>
            <a:r>
              <a:rPr lang="es-ES" sz="1400" dirty="0" err="1"/>
              <a:t>stub</a:t>
            </a:r>
            <a:endParaRPr lang="es-ES" sz="1400" dirty="0"/>
          </a:p>
          <a:p>
            <a:pPr lvl="2"/>
            <a:r>
              <a:rPr lang="es-ES" sz="1400" b="1" dirty="0" err="1"/>
              <a:t>super.init</a:t>
            </a:r>
            <a:r>
              <a:rPr lang="es-ES" sz="1400" b="1" dirty="0"/>
              <a:t>(</a:t>
            </a:r>
            <a:r>
              <a:rPr lang="es-ES" sz="1400" b="1" dirty="0" err="1"/>
              <a:t>config</a:t>
            </a:r>
            <a:r>
              <a:rPr lang="es-ES" sz="1400" b="1" dirty="0"/>
              <a:t>);</a:t>
            </a:r>
          </a:p>
          <a:p>
            <a:pPr lvl="2"/>
            <a:r>
              <a:rPr lang="es-ES" sz="1400" dirty="0"/>
              <a:t>SpringBeanAutowiringSupport.</a:t>
            </a:r>
            <a:r>
              <a:rPr lang="es-ES" sz="1400" i="1" dirty="0"/>
              <a:t>processInjectionBasedOnCurrentContext(</a:t>
            </a:r>
            <a:r>
              <a:rPr lang="es-ES" sz="1400" i="1" dirty="0" err="1"/>
              <a:t>this</a:t>
            </a:r>
            <a:r>
              <a:rPr lang="es-ES" sz="1400" i="1" dirty="0"/>
              <a:t>);</a:t>
            </a:r>
          </a:p>
          <a:p>
            <a:pPr lvl="1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22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411510"/>
            <a:ext cx="7848872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Ejecutar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Error 404 nada más arrancar. Eso es que no ha publicado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92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Ej.04_banco_spring_jpa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843558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Importar ejercicio banco examen. Simplificarlo quitando la parte de clientes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Pasarlo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Librerías.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Mantener librerías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mysql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hiberanate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Librerías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web,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jdbc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orm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Activar JPA para usar el asistente de creación de entidades. Esta vez lo hacemos a mano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sólo son dos clases 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49853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En entidades: cuentas.java</a:t>
            </a:r>
          </a:p>
          <a:p>
            <a:pPr lvl="3"/>
            <a:r>
              <a:rPr lang="es-ES" sz="1200" i="1" dirty="0"/>
              <a:t>@</a:t>
            </a:r>
            <a:r>
              <a:rPr lang="es-ES" sz="1200" i="1" dirty="0" err="1"/>
              <a:t>Entity</a:t>
            </a:r>
            <a:endParaRPr lang="es-ES" sz="1200" i="1" dirty="0"/>
          </a:p>
          <a:p>
            <a:pPr lvl="3"/>
            <a:r>
              <a:rPr lang="es-ES" sz="1200" i="1" dirty="0"/>
              <a:t>@</a:t>
            </a:r>
            <a:r>
              <a:rPr lang="es-ES" sz="1200" i="1" dirty="0" err="1"/>
              <a:t>Table</a:t>
            </a:r>
            <a:r>
              <a:rPr lang="es-ES" sz="1200" i="1" dirty="0"/>
              <a:t> (</a:t>
            </a:r>
            <a:r>
              <a:rPr lang="es-ES" sz="1200" i="1" dirty="0" err="1"/>
              <a:t>name</a:t>
            </a:r>
            <a:r>
              <a:rPr lang="es-ES" sz="1200" i="1" dirty="0"/>
              <a:t>="cuentas")</a:t>
            </a:r>
          </a:p>
          <a:p>
            <a:pPr lvl="3"/>
            <a:endParaRPr lang="es-ES" sz="1200" dirty="0"/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Cuenta </a:t>
            </a:r>
            <a:r>
              <a:rPr lang="es-ES" sz="1200" dirty="0" err="1"/>
              <a:t>implements</a:t>
            </a:r>
            <a:r>
              <a:rPr lang="es-ES" sz="1200" dirty="0"/>
              <a:t> </a:t>
            </a:r>
            <a:r>
              <a:rPr lang="es-ES" sz="1200" dirty="0" err="1"/>
              <a:t>Serializable</a:t>
            </a:r>
            <a:r>
              <a:rPr lang="es-ES" sz="1200" dirty="0"/>
              <a:t> {</a:t>
            </a:r>
          </a:p>
          <a:p>
            <a:pPr lvl="4"/>
            <a:r>
              <a:rPr lang="en-US" sz="1200" dirty="0"/>
              <a:t>private static final long </a:t>
            </a:r>
            <a:r>
              <a:rPr lang="en-US" sz="1200" b="1" i="1" dirty="0" err="1"/>
              <a:t>serialVersionUID</a:t>
            </a:r>
            <a:r>
              <a:rPr lang="en-US" sz="1200" b="1" i="1" dirty="0"/>
              <a:t> = 1L;</a:t>
            </a:r>
          </a:p>
          <a:p>
            <a:pPr lvl="4"/>
            <a:endParaRPr lang="es-ES" sz="1200" dirty="0"/>
          </a:p>
          <a:p>
            <a:pPr lvl="4"/>
            <a:r>
              <a:rPr lang="es-ES" sz="1200" i="1" dirty="0"/>
              <a:t>@Id</a:t>
            </a:r>
          </a:p>
          <a:p>
            <a:pPr lvl="4"/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numeroCuenta</a:t>
            </a:r>
            <a:r>
              <a:rPr lang="es-ES" sz="1200" dirty="0"/>
              <a:t>;</a:t>
            </a:r>
          </a:p>
          <a:p>
            <a:pPr lvl="4"/>
            <a:endParaRPr lang="es-ES" sz="1200" dirty="0"/>
          </a:p>
          <a:p>
            <a:pPr lvl="4"/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double</a:t>
            </a:r>
            <a:r>
              <a:rPr lang="es-ES" sz="1200" dirty="0"/>
              <a:t> saldo;</a:t>
            </a:r>
          </a:p>
          <a:p>
            <a:pPr lvl="4"/>
            <a:endParaRPr lang="es-ES" sz="1200" dirty="0"/>
          </a:p>
          <a:p>
            <a:pPr lvl="4"/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tipocuenta</a:t>
            </a:r>
            <a:r>
              <a:rPr lang="es-ES" sz="1200" dirty="0"/>
              <a:t>;</a:t>
            </a:r>
          </a:p>
          <a:p>
            <a:pPr lvl="3"/>
            <a:endParaRPr lang="es-ES" sz="1400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Al importar es de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es-ES" sz="1400" dirty="0" err="1">
                <a:solidFill>
                  <a:srgbClr val="FF0000"/>
                </a:solidFill>
              </a:rPr>
              <a:t>x</a:t>
            </a:r>
            <a:endParaRPr lang="es-ES" sz="1400" dirty="0">
              <a:solidFill>
                <a:srgbClr val="FF0000"/>
              </a:solidFill>
            </a:endParaRPr>
          </a:p>
          <a:p>
            <a:pPr lvl="4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javax.persistence.Entity</a:t>
            </a:r>
            <a:r>
              <a:rPr lang="es-ES" sz="1200" dirty="0"/>
              <a:t>;</a:t>
            </a:r>
          </a:p>
          <a:p>
            <a:pPr lvl="4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javax.persistence.Id</a:t>
            </a:r>
            <a:r>
              <a:rPr lang="es-ES" sz="1200" dirty="0"/>
              <a:t>;</a:t>
            </a:r>
          </a:p>
          <a:p>
            <a:pPr lvl="4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javax.persistence.Table</a:t>
            </a:r>
            <a:r>
              <a:rPr lang="es-ES" sz="1200" dirty="0"/>
              <a:t>;</a:t>
            </a:r>
          </a:p>
          <a:p>
            <a:pPr lvl="2"/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Si es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autonumerado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poner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: 				</a:t>
            </a:r>
            <a:r>
              <a:rPr lang="es-ES" sz="1400" dirty="0"/>
              <a:t>@</a:t>
            </a:r>
            <a:r>
              <a:rPr lang="es-ES" sz="1400" dirty="0" err="1"/>
              <a:t>GeneratedValue</a:t>
            </a:r>
            <a:r>
              <a:rPr lang="es-ES" sz="1400" dirty="0"/>
              <a:t>(</a:t>
            </a:r>
            <a:r>
              <a:rPr lang="es-ES" sz="1400" dirty="0" err="1"/>
              <a:t>strategy</a:t>
            </a:r>
            <a:r>
              <a:rPr lang="es-ES" sz="1400" dirty="0"/>
              <a:t>=</a:t>
            </a:r>
            <a:r>
              <a:rPr lang="es-ES" sz="1400" dirty="0" err="1"/>
              <a:t>GenerationType.</a:t>
            </a:r>
            <a:r>
              <a:rPr lang="es-ES" sz="1400" b="1" dirty="0" err="1"/>
              <a:t>IDENTITY</a:t>
            </a:r>
            <a:r>
              <a:rPr lang="es-ES" sz="1400" b="1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Si es fecha poner: </a:t>
            </a:r>
            <a:r>
              <a:rPr lang="es-ES" sz="1400" dirty="0"/>
              <a:t>@Temporal(</a:t>
            </a:r>
            <a:r>
              <a:rPr lang="es-ES" sz="1400" dirty="0" err="1"/>
              <a:t>TemporalType.</a:t>
            </a:r>
            <a:r>
              <a:rPr lang="es-ES" sz="1400" b="1" dirty="0" err="1"/>
              <a:t>TIMESTAMP</a:t>
            </a:r>
            <a:r>
              <a:rPr lang="es-ES" sz="1400" b="1" dirty="0"/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117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67494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Desactivar JPA  si se hubiera usado y borrar el persistence.xml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Generar las interfaces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archivo de configuración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registrar toda la configuración (añadir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Lo copiamos y modificamos a mano de otro configSpring.xml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32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51470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900" dirty="0"/>
              <a:t>&lt;</a:t>
            </a:r>
            <a:r>
              <a:rPr lang="es-ES" sz="900" dirty="0" err="1"/>
              <a:t>context:annotation-config</a:t>
            </a:r>
            <a:r>
              <a:rPr lang="es-ES" sz="900" dirty="0"/>
              <a:t>/&gt;</a:t>
            </a:r>
          </a:p>
          <a:p>
            <a:pPr lvl="2"/>
            <a:endParaRPr lang="es-ES" sz="900" dirty="0"/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</a:t>
            </a:r>
            <a:r>
              <a:rPr lang="es-ES" sz="900" i="1" dirty="0" err="1"/>
              <a:t>daoCuentas</a:t>
            </a:r>
            <a:r>
              <a:rPr lang="es-ES" sz="900" i="1" dirty="0"/>
              <a:t>" </a:t>
            </a:r>
            <a:r>
              <a:rPr lang="es-ES" sz="900" i="1" dirty="0" err="1"/>
              <a:t>class</a:t>
            </a:r>
            <a:r>
              <a:rPr lang="es-ES" sz="900" i="1" dirty="0"/>
              <a:t>="</a:t>
            </a:r>
            <a:r>
              <a:rPr lang="es-ES" sz="900" b="1" i="1" dirty="0" err="1"/>
              <a:t>modelo.dao.DaoCuentasImpl</a:t>
            </a:r>
            <a:r>
              <a:rPr lang="es-ES" sz="900" i="1" dirty="0"/>
              <a:t>"&gt;&lt;/</a:t>
            </a:r>
            <a:r>
              <a:rPr lang="es-ES" sz="900" i="1" dirty="0" err="1"/>
              <a:t>bean</a:t>
            </a:r>
            <a:r>
              <a:rPr lang="es-ES" sz="900" i="1" dirty="0"/>
              <a:t>&gt;</a:t>
            </a:r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</a:t>
            </a:r>
            <a:r>
              <a:rPr lang="es-ES" sz="900" i="1" dirty="0" err="1"/>
              <a:t>daoMovimientos</a:t>
            </a:r>
            <a:r>
              <a:rPr lang="es-ES" sz="900" i="1" dirty="0"/>
              <a:t>" </a:t>
            </a:r>
            <a:r>
              <a:rPr lang="es-ES" sz="900" i="1" dirty="0" err="1"/>
              <a:t>class</a:t>
            </a:r>
            <a:r>
              <a:rPr lang="es-ES" sz="900" i="1" dirty="0"/>
              <a:t>="</a:t>
            </a:r>
            <a:r>
              <a:rPr lang="es-ES" sz="900" i="1" dirty="0" err="1"/>
              <a:t>modelo.dao.DaoMovimientosImpl</a:t>
            </a:r>
            <a:r>
              <a:rPr lang="es-ES" sz="900" i="1" dirty="0"/>
              <a:t>"&gt;&lt;/</a:t>
            </a:r>
            <a:r>
              <a:rPr lang="es-ES" sz="900" i="1" dirty="0" err="1"/>
              <a:t>bean</a:t>
            </a:r>
            <a:r>
              <a:rPr lang="es-ES" sz="900" i="1" dirty="0"/>
              <a:t>&gt;</a:t>
            </a:r>
          </a:p>
          <a:p>
            <a:pPr lvl="2"/>
            <a:endParaRPr lang="es-ES" sz="900" dirty="0"/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"data"</a:t>
            </a:r>
          </a:p>
          <a:p>
            <a:pPr lvl="3"/>
            <a:r>
              <a:rPr lang="es-ES" sz="900" dirty="0" err="1"/>
              <a:t>class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org.springframework.jdbc.datasource.DriverManagerDataSource</a:t>
            </a:r>
            <a:r>
              <a:rPr lang="es-ES" sz="900" i="1" dirty="0"/>
              <a:t>"&gt;</a:t>
            </a:r>
          </a:p>
          <a:p>
            <a:pPr lvl="3"/>
            <a:r>
              <a:rPr lang="es-ES" sz="900" dirty="0"/>
              <a:t>	&lt;</a:t>
            </a:r>
            <a:r>
              <a:rPr lang="es-ES" sz="900" dirty="0" err="1"/>
              <a:t>property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driverClassName</a:t>
            </a:r>
            <a:r>
              <a:rPr lang="es-ES" sz="900" i="1" dirty="0"/>
              <a:t>"</a:t>
            </a:r>
          </a:p>
          <a:p>
            <a:pPr lvl="3"/>
            <a:r>
              <a:rPr lang="es-ES" sz="900" dirty="0" err="1"/>
              <a:t>value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com.mysql.jdbc.Driver</a:t>
            </a:r>
            <a:r>
              <a:rPr lang="es-ES" sz="900" i="1" dirty="0"/>
              <a:t>"&gt;</a:t>
            </a:r>
          </a:p>
          <a:p>
            <a:pPr lvl="4"/>
            <a:r>
              <a:rPr lang="es-ES" sz="900" dirty="0"/>
              <a:t>&lt;/</a:t>
            </a:r>
            <a:r>
              <a:rPr lang="es-ES" sz="900" dirty="0" err="1"/>
              <a:t>property</a:t>
            </a:r>
            <a:r>
              <a:rPr lang="es-ES" sz="900" dirty="0"/>
              <a:t>&gt;</a:t>
            </a:r>
          </a:p>
          <a:p>
            <a:pPr lvl="4"/>
            <a:r>
              <a:rPr lang="es-ES" sz="900" dirty="0"/>
              <a:t>&lt;</a:t>
            </a:r>
            <a:r>
              <a:rPr lang="es-ES" sz="900" dirty="0" err="1"/>
              <a:t>property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url</a:t>
            </a:r>
            <a:r>
              <a:rPr lang="es-ES" sz="900" i="1" dirty="0"/>
              <a:t>"</a:t>
            </a:r>
          </a:p>
          <a:p>
            <a:pPr lvl="4"/>
            <a:r>
              <a:rPr lang="es-ES" sz="900" dirty="0" err="1"/>
              <a:t>value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jdbc:mysql</a:t>
            </a:r>
            <a:r>
              <a:rPr lang="es-ES" sz="900" i="1" dirty="0"/>
              <a:t>://localhost:3306/</a:t>
            </a:r>
            <a:r>
              <a:rPr lang="es-ES" sz="900" b="1" i="1" dirty="0" err="1"/>
              <a:t>bancabd</a:t>
            </a:r>
            <a:r>
              <a:rPr lang="es-ES" sz="900" i="1" dirty="0"/>
              <a:t>"&gt;</a:t>
            </a:r>
          </a:p>
          <a:p>
            <a:pPr lvl="4"/>
            <a:r>
              <a:rPr lang="es-ES" sz="900" dirty="0"/>
              <a:t>&lt;/</a:t>
            </a:r>
            <a:r>
              <a:rPr lang="es-ES" sz="900" dirty="0" err="1"/>
              <a:t>property</a:t>
            </a:r>
            <a:r>
              <a:rPr lang="es-ES" sz="900" dirty="0"/>
              <a:t>&gt;</a:t>
            </a:r>
          </a:p>
          <a:p>
            <a:pPr lvl="4"/>
            <a:r>
              <a:rPr lang="en-US" sz="900" dirty="0"/>
              <a:t>&lt;property name=</a:t>
            </a:r>
            <a:r>
              <a:rPr lang="en-US" sz="900" i="1" dirty="0"/>
              <a:t>"username" value="root"&gt;&lt;/property&gt;</a:t>
            </a:r>
          </a:p>
          <a:p>
            <a:pPr lvl="3"/>
            <a:r>
              <a:rPr lang="en-US" sz="900" dirty="0"/>
              <a:t>&lt;property name=</a:t>
            </a:r>
            <a:r>
              <a:rPr lang="en-US" sz="900" i="1" dirty="0"/>
              <a:t>"password" value="root"&gt;&lt;/property&gt;</a:t>
            </a:r>
          </a:p>
          <a:p>
            <a:pPr lvl="2"/>
            <a:r>
              <a:rPr lang="es-ES" sz="900" dirty="0"/>
              <a:t>&lt;/</a:t>
            </a:r>
            <a:r>
              <a:rPr lang="es-ES" sz="900" dirty="0" err="1"/>
              <a:t>bean</a:t>
            </a:r>
            <a:r>
              <a:rPr lang="es-ES" sz="900" dirty="0"/>
              <a:t>&gt;</a:t>
            </a:r>
          </a:p>
          <a:p>
            <a:pPr lvl="2"/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&lt;!-- Creación del adaptador JPA-</a:t>
            </a:r>
            <a:r>
              <a:rPr lang="es-ES" sz="900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</a:t>
            </a:r>
            <a:r>
              <a:rPr lang="es-ES" sz="900" i="1" dirty="0" err="1"/>
              <a:t>adp</a:t>
            </a:r>
            <a:r>
              <a:rPr lang="es-ES" sz="900" i="1" dirty="0"/>
              <a:t>"</a:t>
            </a:r>
          </a:p>
          <a:p>
            <a:pPr lvl="3"/>
            <a:r>
              <a:rPr lang="es-ES" sz="900" dirty="0" err="1"/>
              <a:t>class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org.springframework.orm.jpa.vendor.HibernateJpaVendorAdapter</a:t>
            </a:r>
            <a:r>
              <a:rPr lang="es-ES" sz="900" i="1" dirty="0"/>
              <a:t>"&gt;</a:t>
            </a:r>
          </a:p>
          <a:p>
            <a:pPr lvl="3"/>
            <a:r>
              <a:rPr lang="es-ES" sz="900" dirty="0"/>
              <a:t>&lt;</a:t>
            </a:r>
            <a:r>
              <a:rPr lang="es-ES" sz="900" dirty="0" err="1"/>
              <a:t>property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databasePlatform</a:t>
            </a:r>
            <a:r>
              <a:rPr lang="es-ES" sz="900" i="1" dirty="0"/>
              <a:t>"</a:t>
            </a:r>
          </a:p>
          <a:p>
            <a:pPr lvl="3"/>
            <a:r>
              <a:rPr lang="es-ES" sz="900" dirty="0" err="1"/>
              <a:t>value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org.hibernate.dialect.MySQLDialect</a:t>
            </a:r>
            <a:r>
              <a:rPr lang="es-ES" sz="900" i="1" dirty="0"/>
              <a:t>"&gt;</a:t>
            </a:r>
          </a:p>
          <a:p>
            <a:pPr lvl="2"/>
            <a:r>
              <a:rPr lang="es-ES" sz="900" dirty="0"/>
              <a:t>           &lt;/</a:t>
            </a:r>
            <a:r>
              <a:rPr lang="es-ES" sz="900" dirty="0" err="1"/>
              <a:t>property</a:t>
            </a:r>
            <a:r>
              <a:rPr lang="es-ES" sz="900" dirty="0"/>
              <a:t>&gt;</a:t>
            </a:r>
          </a:p>
          <a:p>
            <a:pPr lvl="2"/>
            <a:r>
              <a:rPr lang="es-ES" sz="900" dirty="0"/>
              <a:t>&lt;/</a:t>
            </a:r>
            <a:r>
              <a:rPr lang="es-ES" sz="900" dirty="0" err="1"/>
              <a:t>bean</a:t>
            </a:r>
            <a:r>
              <a:rPr lang="es-ES" sz="900" dirty="0"/>
              <a:t>&gt;</a:t>
            </a:r>
          </a:p>
          <a:p>
            <a:pPr lvl="2"/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&lt;!-- Configuración JPA --&gt;</a:t>
            </a:r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</a:t>
            </a:r>
            <a:r>
              <a:rPr lang="es-ES" sz="900" i="1" dirty="0" err="1"/>
              <a:t>factory</a:t>
            </a:r>
            <a:r>
              <a:rPr lang="es-ES" sz="900" i="1" dirty="0"/>
              <a:t>"</a:t>
            </a:r>
          </a:p>
          <a:p>
            <a:pPr lvl="3"/>
            <a:r>
              <a:rPr lang="es-ES" sz="900" dirty="0" err="1"/>
              <a:t>class</a:t>
            </a:r>
            <a:r>
              <a:rPr lang="es-ES" sz="900" dirty="0"/>
              <a:t>=</a:t>
            </a:r>
            <a:r>
              <a:rPr lang="es-ES" sz="900" i="1" dirty="0"/>
              <a:t>"org.springframework.orm.jpa.LocalContainerEntityManagerFactoryBean"&gt;</a:t>
            </a:r>
          </a:p>
          <a:p>
            <a:pPr lvl="3"/>
            <a:r>
              <a:rPr lang="en-US" sz="900" dirty="0"/>
              <a:t>&lt;property name=</a:t>
            </a:r>
            <a:r>
              <a:rPr lang="en-US" sz="900" i="1" dirty="0"/>
              <a:t>"</a:t>
            </a:r>
            <a:r>
              <a:rPr lang="en-US" sz="900" i="1" dirty="0" err="1"/>
              <a:t>persistenceUnitName</a:t>
            </a:r>
            <a:r>
              <a:rPr lang="en-US" sz="900" i="1" dirty="0"/>
              <a:t>" value="</a:t>
            </a:r>
            <a:r>
              <a:rPr lang="en-US" sz="900" b="1" i="1" dirty="0" err="1"/>
              <a:t>bancaPU</a:t>
            </a:r>
            <a:r>
              <a:rPr lang="en-US" sz="900" i="1" dirty="0"/>
              <a:t>"&gt;&lt;/property&gt;</a:t>
            </a:r>
          </a:p>
          <a:p>
            <a:pPr lvl="3"/>
            <a:r>
              <a:rPr lang="en-US" sz="900" dirty="0"/>
              <a:t>&lt;property name=</a:t>
            </a:r>
            <a:r>
              <a:rPr lang="en-US" sz="900" i="1" dirty="0"/>
              <a:t>"</a:t>
            </a:r>
            <a:r>
              <a:rPr lang="en-US" sz="900" i="1" dirty="0" err="1"/>
              <a:t>dataSource</a:t>
            </a:r>
            <a:r>
              <a:rPr lang="en-US" sz="900" i="1" dirty="0"/>
              <a:t>" ref="data"&gt;&lt;/property&gt;</a:t>
            </a:r>
          </a:p>
          <a:p>
            <a:pPr lvl="3"/>
            <a:r>
              <a:rPr lang="es-ES" sz="900" dirty="0"/>
              <a:t>&lt;</a:t>
            </a:r>
            <a:r>
              <a:rPr lang="es-ES" sz="900" dirty="0" err="1"/>
              <a:t>property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jpaVendorAdapter</a:t>
            </a:r>
            <a:r>
              <a:rPr lang="es-ES" sz="900" i="1" dirty="0"/>
              <a:t>" </a:t>
            </a:r>
            <a:r>
              <a:rPr lang="es-ES" sz="900" i="1" dirty="0" err="1"/>
              <a:t>ref</a:t>
            </a:r>
            <a:r>
              <a:rPr lang="es-ES" sz="900" i="1" dirty="0"/>
              <a:t>="</a:t>
            </a:r>
            <a:r>
              <a:rPr lang="es-ES" sz="900" i="1" dirty="0" err="1"/>
              <a:t>adp</a:t>
            </a:r>
            <a:r>
              <a:rPr lang="es-ES" sz="900" i="1" dirty="0"/>
              <a:t>"&gt;&lt;/</a:t>
            </a:r>
            <a:r>
              <a:rPr lang="es-ES" sz="900" i="1" dirty="0" err="1"/>
              <a:t>property</a:t>
            </a:r>
            <a:r>
              <a:rPr lang="es-ES" sz="900" i="1" dirty="0"/>
              <a:t>&gt;</a:t>
            </a:r>
          </a:p>
          <a:p>
            <a:pPr lvl="3"/>
            <a:r>
              <a:rPr lang="es-ES" sz="900" dirty="0"/>
              <a:t>&lt;</a:t>
            </a:r>
            <a:r>
              <a:rPr lang="es-ES" sz="900" dirty="0" err="1"/>
              <a:t>property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packagesToScan</a:t>
            </a:r>
            <a:r>
              <a:rPr lang="es-ES" sz="900" i="1" dirty="0"/>
              <a:t>" </a:t>
            </a:r>
            <a:r>
              <a:rPr lang="es-ES" sz="900" i="1" dirty="0" err="1"/>
              <a:t>value</a:t>
            </a:r>
            <a:r>
              <a:rPr lang="es-ES" sz="900" i="1" dirty="0"/>
              <a:t>="entidades"&gt;&lt;/</a:t>
            </a:r>
            <a:r>
              <a:rPr lang="es-ES" sz="900" i="1" dirty="0" err="1"/>
              <a:t>property</a:t>
            </a:r>
            <a:r>
              <a:rPr lang="es-ES" sz="900" i="1" dirty="0"/>
              <a:t>&gt;</a:t>
            </a:r>
          </a:p>
          <a:p>
            <a:pPr lvl="2"/>
            <a:r>
              <a:rPr lang="es-ES" sz="900" dirty="0"/>
              <a:t>&lt;/</a:t>
            </a:r>
            <a:r>
              <a:rPr lang="es-ES" sz="900" dirty="0" err="1"/>
              <a:t>bean</a:t>
            </a:r>
            <a:r>
              <a:rPr lang="es-ES" sz="900" dirty="0"/>
              <a:t>&gt;</a:t>
            </a:r>
          </a:p>
          <a:p>
            <a:pPr lvl="2"/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&lt;!-- Creación objeto </a:t>
            </a:r>
            <a:r>
              <a:rPr lang="es-ES" sz="900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 Manager --&gt;</a:t>
            </a:r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bean</a:t>
            </a:r>
            <a:r>
              <a:rPr lang="es-ES" sz="900" dirty="0"/>
              <a:t> id=</a:t>
            </a:r>
            <a:r>
              <a:rPr lang="es-ES" sz="900" i="1" dirty="0"/>
              <a:t>"</a:t>
            </a:r>
            <a:r>
              <a:rPr lang="es-ES" sz="900" i="1" dirty="0" err="1"/>
              <a:t>tm</a:t>
            </a:r>
            <a:r>
              <a:rPr lang="es-ES" sz="900" i="1" dirty="0"/>
              <a:t>"</a:t>
            </a:r>
          </a:p>
          <a:p>
            <a:pPr lvl="2"/>
            <a:r>
              <a:rPr lang="es-ES" sz="900" dirty="0" err="1"/>
              <a:t>class</a:t>
            </a:r>
            <a:r>
              <a:rPr lang="es-ES" sz="900" dirty="0"/>
              <a:t>=</a:t>
            </a:r>
            <a:r>
              <a:rPr lang="es-ES" sz="900" i="1" dirty="0"/>
              <a:t>"</a:t>
            </a:r>
            <a:r>
              <a:rPr lang="es-ES" sz="900" i="1" dirty="0" err="1"/>
              <a:t>org.springframework.orm.jpa.JpaTransactionManager</a:t>
            </a:r>
            <a:r>
              <a:rPr lang="es-ES" sz="900" i="1" dirty="0"/>
              <a:t>"&gt;</a:t>
            </a:r>
          </a:p>
          <a:p>
            <a:pPr lvl="2"/>
            <a:r>
              <a:rPr lang="en-US" sz="900" dirty="0"/>
              <a:t>	&lt;property name=</a:t>
            </a:r>
            <a:r>
              <a:rPr lang="en-US" sz="900" i="1" dirty="0"/>
              <a:t>"</a:t>
            </a:r>
            <a:r>
              <a:rPr lang="en-US" sz="900" i="1" dirty="0" err="1"/>
              <a:t>entityManagerFactory</a:t>
            </a:r>
            <a:r>
              <a:rPr lang="en-US" sz="900" i="1" dirty="0"/>
              <a:t>" ref="factory"&gt;&lt;/property&gt;</a:t>
            </a:r>
          </a:p>
          <a:p>
            <a:pPr lvl="2"/>
            <a:r>
              <a:rPr lang="es-ES" sz="900" dirty="0"/>
              <a:t>&lt;/</a:t>
            </a:r>
            <a:r>
              <a:rPr lang="es-ES" sz="900" dirty="0" err="1"/>
              <a:t>bean</a:t>
            </a:r>
            <a:r>
              <a:rPr lang="es-ES" sz="900" dirty="0"/>
              <a:t>&gt;</a:t>
            </a:r>
          </a:p>
          <a:p>
            <a:pPr lvl="2"/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&lt;!-- Permitir utilizar el </a:t>
            </a:r>
            <a:r>
              <a:rPr lang="es-ES" sz="900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 manager de forma declarativa --&gt;</a:t>
            </a:r>
          </a:p>
          <a:p>
            <a:pPr lvl="2"/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&lt;!-- Atributo </a:t>
            </a:r>
            <a:r>
              <a:rPr lang="es-ES" sz="900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 manager con el nombre </a:t>
            </a:r>
            <a:r>
              <a:rPr lang="es-ES" sz="900" dirty="0" err="1">
                <a:solidFill>
                  <a:schemeClr val="accent1">
                    <a:lumMod val="75000"/>
                  </a:schemeClr>
                </a:solidFill>
              </a:rPr>
              <a:t>tm</a:t>
            </a:r>
            <a:r>
              <a:rPr lang="es-ES" sz="900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2"/>
            <a:r>
              <a:rPr lang="es-ES" sz="900" dirty="0"/>
              <a:t>&lt;</a:t>
            </a:r>
            <a:r>
              <a:rPr lang="es-ES" sz="900" dirty="0" err="1"/>
              <a:t>tx:annotation-driven</a:t>
            </a:r>
            <a:r>
              <a:rPr lang="es-ES" sz="900" dirty="0"/>
              <a:t> </a:t>
            </a:r>
            <a:r>
              <a:rPr lang="es-ES" sz="900" dirty="0" err="1"/>
              <a:t>transaction</a:t>
            </a:r>
            <a:r>
              <a:rPr lang="es-ES" sz="900" dirty="0"/>
              <a:t>-manager=</a:t>
            </a:r>
            <a:r>
              <a:rPr lang="es-ES" sz="900" i="1" dirty="0"/>
              <a:t>"</a:t>
            </a:r>
            <a:r>
              <a:rPr lang="es-ES" sz="900" i="1" dirty="0" err="1"/>
              <a:t>tm</a:t>
            </a:r>
            <a:r>
              <a:rPr lang="es-ES" sz="900" i="1" dirty="0"/>
              <a:t>"/&gt;</a:t>
            </a:r>
            <a:endParaRPr lang="es-E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1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JPA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84355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Menos código, más configuración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Inyección de dependencia: Spring busca un objeto y lo mete en la variable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se va a tener que crear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EntityManager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Gestión automática de transacciones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hay que poner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Configuración integrada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archivo persistence.xml para el acceso a datos desaparece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pone toda la configuración en springConfig.xml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9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5" y="483518"/>
            <a:ext cx="77768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Implementar de las clases del modelo utilizando JPA y las anotaciones de Spring para inyección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EntityManager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aplicar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transaccionalidad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DaoxxxImpl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DaoCuentasImpl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Inyectar objeto de otro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i="1" dirty="0"/>
              <a:t>@</a:t>
            </a:r>
            <a:r>
              <a:rPr lang="es-ES" sz="1200" i="1" dirty="0" err="1"/>
              <a:t>Autowired</a:t>
            </a:r>
            <a:endParaRPr lang="es-ES" sz="1200" i="1" dirty="0"/>
          </a:p>
          <a:p>
            <a:pPr lvl="3"/>
            <a:r>
              <a:rPr lang="es-ES" sz="1200" dirty="0" err="1"/>
              <a:t>DaoMovimientos</a:t>
            </a:r>
            <a:r>
              <a:rPr lang="es-ES" sz="1200" dirty="0"/>
              <a:t> </a:t>
            </a:r>
            <a:r>
              <a:rPr lang="es-ES" sz="1200" dirty="0" err="1"/>
              <a:t>daoMovs</a:t>
            </a:r>
            <a:r>
              <a:rPr lang="es-ES" sz="1200" dirty="0"/>
              <a:t>;</a:t>
            </a:r>
          </a:p>
          <a:p>
            <a:pPr lvl="3"/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Cuenta </a:t>
            </a:r>
            <a:r>
              <a:rPr lang="es-ES" sz="1200" dirty="0" err="1"/>
              <a:t>buscarCuenta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numeroCuenta</a:t>
            </a:r>
            <a:r>
              <a:rPr lang="es-ES" sz="1200" dirty="0"/>
              <a:t>) {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//usar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es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200" dirty="0" err="1"/>
              <a:t>em.find</a:t>
            </a:r>
            <a:r>
              <a:rPr lang="es-ES" sz="1200" dirty="0"/>
              <a:t>(</a:t>
            </a:r>
            <a:r>
              <a:rPr lang="es-ES" sz="1200" dirty="0" err="1"/>
              <a:t>Cuenta.class</a:t>
            </a:r>
            <a:r>
              <a:rPr lang="es-ES" sz="1200" dirty="0"/>
              <a:t>, 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09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55552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Transactional</a:t>
            </a:r>
            <a:endParaRPr lang="es-ES" sz="1200" dirty="0"/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ingresar(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numeroCuenta</a:t>
            </a:r>
            <a:r>
              <a:rPr lang="es-ES" sz="1200" dirty="0"/>
              <a:t>, </a:t>
            </a:r>
            <a:r>
              <a:rPr lang="es-ES" sz="1200" dirty="0" err="1"/>
              <a:t>double</a:t>
            </a:r>
            <a:r>
              <a:rPr lang="es-ES" sz="1200" dirty="0"/>
              <a:t> cantidad)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//localizar cuenta</a:t>
            </a:r>
          </a:p>
          <a:p>
            <a:pPr lvl="3"/>
            <a:r>
              <a:rPr lang="es-ES" sz="1200" dirty="0"/>
              <a:t>Cuenta c=</a:t>
            </a:r>
            <a:r>
              <a:rPr lang="es-ES" sz="1200" dirty="0" err="1"/>
              <a:t>em.find</a:t>
            </a:r>
            <a:r>
              <a:rPr lang="es-ES" sz="1200" dirty="0"/>
              <a:t>(</a:t>
            </a:r>
            <a:r>
              <a:rPr lang="es-ES" sz="1200" b="1" dirty="0" err="1"/>
              <a:t>Cuenta.class</a:t>
            </a:r>
            <a:r>
              <a:rPr lang="es-ES" sz="1200" dirty="0"/>
              <a:t>, 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c.setSaldo</a:t>
            </a:r>
            <a:r>
              <a:rPr lang="es-ES" sz="1200" dirty="0"/>
              <a:t>(</a:t>
            </a:r>
            <a:r>
              <a:rPr lang="es-ES" sz="1200" b="1" dirty="0" err="1"/>
              <a:t>c.getSaldo</a:t>
            </a:r>
            <a:r>
              <a:rPr lang="es-ES" sz="1200" b="1" dirty="0"/>
              <a:t>()+cantidad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em.merge</a:t>
            </a:r>
            <a:r>
              <a:rPr lang="es-ES" sz="1200" dirty="0"/>
              <a:t>(c);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//registrar movimiento</a:t>
            </a:r>
          </a:p>
          <a:p>
            <a:pPr lvl="3"/>
            <a:r>
              <a:rPr lang="es-ES" sz="1200" dirty="0"/>
              <a:t>Movimiento m=new Movimiento(0,cantidad ,new Date(), "ingreso", 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daoMovs.guardarMovimiento</a:t>
            </a:r>
            <a:r>
              <a:rPr lang="es-ES" sz="1200" dirty="0"/>
              <a:t>(m);</a:t>
            </a:r>
          </a:p>
          <a:p>
            <a:pPr lvl="2"/>
            <a:r>
              <a:rPr lang="es-ES" sz="1200" dirty="0"/>
              <a:t>}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74957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11510"/>
            <a:ext cx="82089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Transactional</a:t>
            </a:r>
            <a:endParaRPr lang="es-ES" sz="1200" i="1" dirty="0"/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//para que extraer e ingresar estén bajo la misma transacción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transferencia(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cuentaOrigen</a:t>
            </a:r>
            <a:r>
              <a:rPr lang="es-ES" sz="1200" dirty="0"/>
              <a:t>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cuentaDestino</a:t>
            </a:r>
            <a:r>
              <a:rPr lang="es-ES" sz="1200" dirty="0"/>
              <a:t>, </a:t>
            </a:r>
            <a:r>
              <a:rPr lang="es-ES" sz="1200" dirty="0" err="1"/>
              <a:t>double</a:t>
            </a:r>
            <a:r>
              <a:rPr lang="es-ES" sz="1200" dirty="0"/>
              <a:t> cantidad) {</a:t>
            </a:r>
          </a:p>
          <a:p>
            <a:pPr lvl="3"/>
            <a:r>
              <a:rPr lang="es-ES" sz="1200" dirty="0"/>
              <a:t>extraer(</a:t>
            </a:r>
            <a:r>
              <a:rPr lang="es-ES" sz="1200" dirty="0" err="1"/>
              <a:t>cuentaOrigen</a:t>
            </a:r>
            <a:r>
              <a:rPr lang="es-ES" sz="1200" dirty="0"/>
              <a:t>, cantidad);</a:t>
            </a:r>
          </a:p>
          <a:p>
            <a:pPr lvl="3"/>
            <a:r>
              <a:rPr lang="es-ES" sz="1200" dirty="0"/>
              <a:t>ingresar(</a:t>
            </a:r>
            <a:r>
              <a:rPr lang="es-ES" sz="1200" dirty="0" err="1"/>
              <a:t>cuentaDestino</a:t>
            </a:r>
            <a:r>
              <a:rPr lang="es-ES" sz="1200" dirty="0"/>
              <a:t>, cantidad);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endParaRPr lang="es-ES" sz="1200" dirty="0"/>
          </a:p>
          <a:p>
            <a:pPr lvl="2"/>
            <a:endParaRPr lang="es-ES" sz="1200" dirty="0"/>
          </a:p>
          <a:p>
            <a:pPr lvl="2"/>
            <a:r>
              <a:rPr lang="es-ES" sz="1200" dirty="0"/>
              <a:t>@</a:t>
            </a:r>
            <a:r>
              <a:rPr lang="es-ES" sz="1200" dirty="0" err="1"/>
              <a:t>Override</a:t>
            </a:r>
            <a:endParaRPr lang="es-ES" sz="1200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&lt;Movimiento&gt; </a:t>
            </a:r>
            <a:r>
              <a:rPr lang="es-ES" sz="1200" dirty="0" err="1"/>
              <a:t>buscarMovimientosPorCuenta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numeroCuenta</a:t>
            </a:r>
            <a:r>
              <a:rPr lang="es-ES" sz="1200" dirty="0"/>
              <a:t>) {</a:t>
            </a:r>
          </a:p>
          <a:p>
            <a:pPr lvl="2"/>
            <a:r>
              <a:rPr lang="es-ES" sz="1200" dirty="0"/>
              <a:t>	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jpql</a:t>
            </a:r>
            <a:r>
              <a:rPr lang="es-ES" sz="1200" dirty="0"/>
              <a:t>="</a:t>
            </a:r>
            <a:r>
              <a:rPr lang="es-ES" sz="1200" dirty="0" err="1"/>
              <a:t>select</a:t>
            </a:r>
            <a:r>
              <a:rPr lang="es-ES" sz="1200" dirty="0"/>
              <a:t> m </a:t>
            </a:r>
            <a:r>
              <a:rPr lang="es-ES" sz="1200" dirty="0" err="1"/>
              <a:t>from</a:t>
            </a:r>
            <a:r>
              <a:rPr lang="es-ES" sz="1200" dirty="0"/>
              <a:t> Movimiento m </a:t>
            </a:r>
            <a:r>
              <a:rPr lang="es-ES" sz="1200" dirty="0" err="1"/>
              <a:t>where</a:t>
            </a:r>
            <a:r>
              <a:rPr lang="es-ES" sz="1200" dirty="0"/>
              <a:t> </a:t>
            </a:r>
            <a:r>
              <a:rPr lang="es-ES" sz="1200" dirty="0" err="1"/>
              <a:t>m.idCuenta</a:t>
            </a:r>
            <a:r>
              <a:rPr lang="es-ES" sz="1200" dirty="0"/>
              <a:t>=?1";</a:t>
            </a:r>
          </a:p>
          <a:p>
            <a:pPr lvl="2"/>
            <a:r>
              <a:rPr lang="es-ES" sz="1200" dirty="0"/>
              <a:t>	</a:t>
            </a:r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dirty="0" err="1"/>
              <a:t>qr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	</a:t>
            </a:r>
            <a:r>
              <a:rPr lang="es-ES" sz="1200" dirty="0" err="1"/>
              <a:t>qr.setParameter</a:t>
            </a:r>
            <a:r>
              <a:rPr lang="es-ES" sz="1200" dirty="0"/>
              <a:t>(1, 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	</a:t>
            </a:r>
            <a:r>
              <a:rPr lang="es-ES" sz="1200" b="1" dirty="0" err="1"/>
              <a:t>return</a:t>
            </a:r>
            <a:r>
              <a:rPr lang="es-ES" sz="1200" b="1" dirty="0"/>
              <a:t> (</a:t>
            </a:r>
            <a:r>
              <a:rPr lang="es-ES" sz="1200" b="1" dirty="0" err="1"/>
              <a:t>List</a:t>
            </a:r>
            <a:r>
              <a:rPr lang="es-ES" sz="1200" b="1" dirty="0"/>
              <a:t>&lt;Movimiento&gt;)</a:t>
            </a:r>
            <a:r>
              <a:rPr lang="es-ES" sz="1200" b="1" dirty="0" err="1"/>
              <a:t>qr.getResultList</a:t>
            </a:r>
            <a:r>
              <a:rPr lang="es-ES" sz="1200" b="1" dirty="0"/>
              <a:t>();</a:t>
            </a:r>
          </a:p>
          <a:p>
            <a:pPr lvl="2"/>
            <a:r>
              <a:rPr lang="es-ES" sz="1200" dirty="0"/>
              <a:t>	</a:t>
            </a:r>
            <a:r>
              <a:rPr lang="es-ES" sz="1200" dirty="0">
                <a:solidFill>
                  <a:srgbClr val="FF0000"/>
                </a:solidFill>
              </a:rPr>
              <a:t>//ya no hace falta iterar sobre todos los registros y convertirlos en objetos.</a:t>
            </a:r>
          </a:p>
          <a:p>
            <a:pPr lvl="2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58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95486"/>
            <a:ext cx="74168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Web.xml: copiar el escuchador para iniciar Spring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los controladores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Inyectar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Autowired</a:t>
            </a:r>
            <a:endParaRPr lang="es-ES" sz="1200" i="1" dirty="0"/>
          </a:p>
          <a:p>
            <a:pPr lvl="2"/>
            <a:r>
              <a:rPr lang="es-ES" sz="1200" dirty="0" err="1"/>
              <a:t>DaoCuentas</a:t>
            </a:r>
            <a:r>
              <a:rPr lang="es-ES" sz="1200" dirty="0"/>
              <a:t> </a:t>
            </a:r>
            <a:r>
              <a:rPr lang="es-ES" sz="1200" dirty="0" err="1"/>
              <a:t>dao</a:t>
            </a:r>
            <a:r>
              <a:rPr lang="es-ES" sz="1200" dirty="0"/>
              <a:t>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//para poder usar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Autowired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en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n-US" sz="1200" dirty="0"/>
              <a:t>public void </a:t>
            </a:r>
            <a:r>
              <a:rPr lang="en-US" sz="1200" dirty="0" err="1"/>
              <a:t>init</a:t>
            </a:r>
            <a:r>
              <a:rPr lang="en-US" sz="1200" dirty="0"/>
              <a:t>(</a:t>
            </a:r>
            <a:r>
              <a:rPr lang="en-US" sz="1200" dirty="0" err="1"/>
              <a:t>ServletConfig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) throws </a:t>
            </a:r>
            <a:r>
              <a:rPr lang="en-US" sz="1200" dirty="0" err="1"/>
              <a:t>ServletException</a:t>
            </a:r>
            <a:r>
              <a:rPr lang="en-US" sz="1200" dirty="0"/>
              <a:t> {</a:t>
            </a:r>
          </a:p>
          <a:p>
            <a:pPr lvl="3"/>
            <a:r>
              <a:rPr lang="es-ES" sz="1200" dirty="0"/>
              <a:t>// TODO Auto-</a:t>
            </a:r>
            <a:r>
              <a:rPr lang="es-ES" sz="1200" dirty="0" err="1"/>
              <a:t>generated</a:t>
            </a:r>
            <a:r>
              <a:rPr lang="es-ES" sz="1200" dirty="0"/>
              <a:t> </a:t>
            </a:r>
            <a:r>
              <a:rPr lang="es-ES" sz="1200" dirty="0" err="1"/>
              <a:t>method</a:t>
            </a:r>
            <a:r>
              <a:rPr lang="es-ES" sz="1200" dirty="0"/>
              <a:t> </a:t>
            </a:r>
            <a:r>
              <a:rPr lang="es-ES" sz="1200" dirty="0" err="1"/>
              <a:t>stub</a:t>
            </a:r>
            <a:endParaRPr lang="es-ES" sz="1200" dirty="0"/>
          </a:p>
          <a:p>
            <a:pPr lvl="3"/>
            <a:r>
              <a:rPr lang="es-ES" sz="1200" dirty="0" err="1"/>
              <a:t>super.init</a:t>
            </a:r>
            <a:r>
              <a:rPr lang="es-ES" sz="1200" dirty="0"/>
              <a:t>(</a:t>
            </a:r>
            <a:r>
              <a:rPr lang="es-ES" sz="1200" dirty="0" err="1"/>
              <a:t>config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/>
              <a:t>SpringBeanAutowiringSupport.processInjectionBasedOnCurrentContext(</a:t>
            </a:r>
            <a:r>
              <a:rPr lang="es-ES" sz="1200" dirty="0" err="1"/>
              <a:t>this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4512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83518"/>
            <a:ext cx="75608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Cuando hay muchas clases y Spring tiene que crear muchos objetos del modelo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Desde la versión 4: no hace falta indicar la creación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springConfig.xml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Contra menos configuración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más anotaciones: mejor.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Quitar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springConfig.xml y ponerlos en las clases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&lt;!-- 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id="</a:t>
            </a:r>
            <a:r>
              <a:rPr lang="es-ES" sz="1200" dirty="0" err="1"/>
              <a:t>daoCuentas</a:t>
            </a:r>
            <a:r>
              <a:rPr lang="es-ES" sz="1200" dirty="0"/>
              <a:t>"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modelo.dao.DaoCuentasImpl</a:t>
            </a:r>
            <a:r>
              <a:rPr lang="es-ES" sz="1200" dirty="0"/>
              <a:t>"&gt;&lt;/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id="</a:t>
            </a:r>
            <a:r>
              <a:rPr lang="es-ES" sz="1200" dirty="0" err="1"/>
              <a:t>daoMovimientos</a:t>
            </a:r>
            <a:r>
              <a:rPr lang="es-ES" sz="1200" dirty="0"/>
              <a:t>"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modelo.dao.DaoMovimientosImpl</a:t>
            </a:r>
            <a:r>
              <a:rPr lang="es-ES" sz="1200" dirty="0"/>
              <a:t>"&gt;&lt;/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--&gt;</a:t>
            </a:r>
          </a:p>
        </p:txBody>
      </p:sp>
    </p:spTree>
    <p:extLst>
      <p:ext uri="{BB962C8B-B14F-4D97-AF65-F5344CB8AC3E}">
        <p14:creationId xmlns:p14="http://schemas.microsoft.com/office/powerpoint/2010/main" val="167636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699542"/>
            <a:ext cx="7992888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Crear los </a:t>
            </a:r>
            <a:r>
              <a:rPr lang="es-ES" b="1" dirty="0" err="1"/>
              <a:t>beans</a:t>
            </a:r>
            <a:r>
              <a:rPr lang="es-ES" b="1" dirty="0"/>
              <a:t> en las </a:t>
            </a:r>
            <a:r>
              <a:rPr lang="es-ES" b="1" dirty="0" err="1"/>
              <a:t>clasesxxxImpl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//alternativa a la etiqueta &lt;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&gt;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/>
              <a:t>@</a:t>
            </a:r>
            <a:r>
              <a:rPr lang="es-ES" sz="1400" b="1" dirty="0" err="1"/>
              <a:t>Repository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daoCuentas</a:t>
            </a:r>
            <a:r>
              <a:rPr lang="es-ES" sz="1400" dirty="0"/>
              <a:t>")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//en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poner el identificador que queremos que ponga al objeto</a:t>
            </a:r>
          </a:p>
          <a:p>
            <a:pPr lvl="2"/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También se puede poner</a:t>
            </a:r>
          </a:p>
          <a:p>
            <a:pPr lvl="2"/>
            <a:r>
              <a:rPr lang="es-ES" sz="1400" dirty="0"/>
              <a:t>@</a:t>
            </a:r>
            <a:r>
              <a:rPr lang="es-ES" sz="1400" dirty="0" err="1"/>
              <a:t>Repository</a:t>
            </a:r>
            <a:r>
              <a:rPr lang="es-ES" sz="1400" dirty="0"/>
              <a:t>(</a:t>
            </a:r>
            <a:r>
              <a:rPr lang="es-ES" sz="1400" dirty="0" err="1"/>
              <a:t>daoCuentas</a:t>
            </a:r>
            <a:r>
              <a:rPr lang="es-ES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springConfig.xml: Decirle a Spring donde están las clases que tiene que instanciar</a:t>
            </a:r>
          </a:p>
          <a:p>
            <a:pPr lvl="3"/>
            <a:r>
              <a:rPr lang="es-ES" sz="1400" dirty="0"/>
              <a:t>&lt;</a:t>
            </a:r>
            <a:r>
              <a:rPr lang="es-ES" sz="1400" b="1" dirty="0" err="1"/>
              <a:t>context:component-scan</a:t>
            </a:r>
            <a:r>
              <a:rPr lang="es-ES" sz="1400" b="1" dirty="0"/>
              <a:t> base-</a:t>
            </a:r>
            <a:r>
              <a:rPr lang="es-ES" sz="1400" b="1" dirty="0" err="1"/>
              <a:t>package</a:t>
            </a:r>
            <a:r>
              <a:rPr lang="es-ES" sz="1400" dirty="0"/>
              <a:t>="</a:t>
            </a:r>
            <a:r>
              <a:rPr lang="es-ES" sz="1400" dirty="0" err="1"/>
              <a:t>modelo.dao</a:t>
            </a:r>
            <a:r>
              <a:rPr lang="es-ES" sz="1400" dirty="0"/>
              <a:t>"&gt;</a:t>
            </a:r>
          </a:p>
          <a:p>
            <a:pPr lvl="3"/>
            <a:r>
              <a:rPr lang="es-ES" sz="1400" b="1" dirty="0"/>
              <a:t>&lt;/</a:t>
            </a:r>
            <a:r>
              <a:rPr lang="es-ES" sz="1400" b="1" dirty="0" err="1"/>
              <a:t>context:component-scan</a:t>
            </a:r>
            <a:r>
              <a:rPr lang="es-E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81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3EC8F2-C0BE-4275-8D39-2DD22EDF909B}"/>
              </a:ext>
            </a:extLst>
          </p:cNvPr>
          <p:cNvSpPr/>
          <p:nvPr/>
        </p:nvSpPr>
        <p:spPr>
          <a:xfrm>
            <a:off x="971600" y="1371421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 da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NullPointerException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esta instrucción: </a:t>
            </a: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Cuenta c=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em.find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cuenta.Class,x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error está en em que es la variable que llama al método que está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(una variable puede ser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sin problema)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1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Ej.03_libreria_jpa_spring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84176" y="731474"/>
            <a:ext cx="833629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Importar proyecto 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1ºHacer la configuración integrada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pom.xml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Mantener librerías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mysql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hiberanate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librerías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web y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orm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(para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jpa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s-ES" sz="1400" dirty="0"/>
              <a:t>&lt;</a:t>
            </a:r>
            <a:r>
              <a:rPr lang="es-ES" sz="1400" dirty="0" err="1"/>
              <a:t>dependency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    &lt;</a:t>
            </a:r>
            <a:r>
              <a:rPr lang="es-ES" sz="1400" dirty="0" err="1"/>
              <a:t>groupId</a:t>
            </a:r>
            <a:r>
              <a:rPr lang="es-ES" sz="1400" dirty="0"/>
              <a:t>&gt;</a:t>
            </a:r>
            <a:r>
              <a:rPr lang="es-ES" sz="1400" dirty="0" err="1"/>
              <a:t>org.springframework</a:t>
            </a:r>
            <a:r>
              <a:rPr lang="es-ES" sz="1400" dirty="0"/>
              <a:t>&lt;/</a:t>
            </a:r>
            <a:r>
              <a:rPr lang="es-ES" sz="1400" dirty="0" err="1"/>
              <a:t>groupId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    &lt;</a:t>
            </a:r>
            <a:r>
              <a:rPr lang="es-ES" sz="1400" dirty="0" err="1"/>
              <a:t>artifactId</a:t>
            </a:r>
            <a:r>
              <a:rPr lang="es-ES" sz="1400" dirty="0"/>
              <a:t>&gt;</a:t>
            </a:r>
            <a:r>
              <a:rPr lang="es-ES" sz="1400" dirty="0" err="1"/>
              <a:t>spring-</a:t>
            </a:r>
            <a:r>
              <a:rPr lang="es-ES" sz="1400" dirty="0" err="1">
                <a:solidFill>
                  <a:srgbClr val="FF0000"/>
                </a:solidFill>
              </a:rPr>
              <a:t>orm</a:t>
            </a:r>
            <a:r>
              <a:rPr lang="es-ES" sz="1400" dirty="0"/>
              <a:t>&lt;/</a:t>
            </a:r>
            <a:r>
              <a:rPr lang="es-ES" sz="1400" dirty="0" err="1"/>
              <a:t>artifactId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    &lt;</a:t>
            </a:r>
            <a:r>
              <a:rPr lang="es-ES" sz="1400" dirty="0" err="1"/>
              <a:t>version</a:t>
            </a:r>
            <a:r>
              <a:rPr lang="es-ES" sz="1400" dirty="0"/>
              <a:t>&gt;5.1.8.RELEASE&lt;/</a:t>
            </a:r>
            <a:r>
              <a:rPr lang="es-ES" sz="1400" dirty="0" err="1"/>
              <a:t>version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&lt;/</a:t>
            </a:r>
            <a:r>
              <a:rPr lang="es-ES" sz="1400" dirty="0" err="1"/>
              <a:t>dependency</a:t>
            </a:r>
            <a:r>
              <a:rPr lang="es-ES" sz="1400" dirty="0"/>
              <a:t>&gt;</a:t>
            </a: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Activar JPA, generar entidades: en este ya está hecho. Se activa para generar entidades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Desactivar JPA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Projects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Facets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Borrar archivo persistence.xml: para hacer toda la configuración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4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9" y="195486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Como trabajamos sobre ejercicios hechos, no de proyectos nuevos: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renombar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DaoClientes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sin marcar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Crear interfaz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archivo configuración Spring: new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configuration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file crearlo en la carpeta WEB-INF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Seleccionar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uno más que lo haremos manual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springConfig.xml: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los copiamos del ejercicio 2. También copiamos el data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DataSource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context-annotation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39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95486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Añadir la configuración del JPA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que se ha quitado del persistence.xml y que se va a integrar en Spring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/>
              <a:t>Creación del adaptador JPA-</a:t>
            </a:r>
            <a:r>
              <a:rPr lang="es-ES" b="1" dirty="0" err="1"/>
              <a:t>Hibernate</a:t>
            </a:r>
            <a:endParaRPr lang="es-ES" b="1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Id: </a:t>
            </a:r>
            <a:r>
              <a:rPr lang="es-ES" b="1" dirty="0" err="1"/>
              <a:t>adp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(de adaptador)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browse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HibernateJpaVendorAdapter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Properties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databasePlatform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org.hibernate.dialect.MySQLDialect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6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(letras paquete en minúsculas y las de la clase en mayúsculas)</a:t>
            </a:r>
          </a:p>
        </p:txBody>
      </p:sp>
    </p:spTree>
    <p:extLst>
      <p:ext uri="{BB962C8B-B14F-4D97-AF65-F5344CB8AC3E}">
        <p14:creationId xmlns:p14="http://schemas.microsoft.com/office/powerpoint/2010/main" val="72899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275D21-EF6E-4054-A3ED-AFDFB55269FC}"/>
              </a:ext>
            </a:extLst>
          </p:cNvPr>
          <p:cNvSpPr/>
          <p:nvPr/>
        </p:nvSpPr>
        <p:spPr>
          <a:xfrm>
            <a:off x="1835696" y="267494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ha puesto: </a:t>
            </a:r>
          </a:p>
          <a:p>
            <a:pPr lvl="3"/>
            <a:r>
              <a:rPr lang="es-ES" sz="1200" dirty="0"/>
              <a:t>&lt;!-- Creación del adaptador JPA-</a:t>
            </a:r>
            <a:r>
              <a:rPr lang="es-ES" sz="1200" dirty="0" err="1"/>
              <a:t>Hibernate</a:t>
            </a:r>
            <a:r>
              <a:rPr lang="es-ES" sz="1200" dirty="0"/>
              <a:t> --&gt;</a:t>
            </a:r>
          </a:p>
          <a:p>
            <a:pPr lvl="3"/>
            <a:endParaRPr lang="es-ES" sz="1200" dirty="0"/>
          </a:p>
          <a:p>
            <a:pPr lvl="3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</a:t>
            </a:r>
            <a:r>
              <a:rPr lang="es-ES" sz="1200" i="1" dirty="0"/>
              <a:t>"</a:t>
            </a:r>
            <a:r>
              <a:rPr lang="es-ES" sz="1200" i="1" dirty="0" err="1"/>
              <a:t>adp</a:t>
            </a:r>
            <a:r>
              <a:rPr lang="es-ES" sz="1200" i="1" dirty="0"/>
              <a:t>"</a:t>
            </a:r>
          </a:p>
          <a:p>
            <a:pPr lvl="3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org.springframework.orm.jpa.vendor.HibernateJpaVendorAdapter</a:t>
            </a:r>
            <a:r>
              <a:rPr lang="es-ES" sz="1200" i="1" dirty="0"/>
              <a:t>"&gt;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databasePlatform</a:t>
            </a:r>
            <a:r>
              <a:rPr lang="es-ES" sz="1200" i="1" dirty="0"/>
              <a:t>"</a:t>
            </a:r>
          </a:p>
          <a:p>
            <a:pPr lvl="4"/>
            <a:r>
              <a:rPr lang="es-ES" sz="1200" dirty="0" err="1"/>
              <a:t>value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org.hibernate.dialect.MySQLDialect</a:t>
            </a:r>
            <a:r>
              <a:rPr lang="es-ES" sz="1200" i="1" dirty="0"/>
              <a:t>"&gt;</a:t>
            </a:r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property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23478"/>
            <a:ext cx="82809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Configuración JPA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través de otro objeto Spring: </a:t>
            </a:r>
            <a:r>
              <a:rPr lang="es-ES" b="1" dirty="0">
                <a:sym typeface="Wingdings" panose="05000000000000000000" pitchFamily="2" charset="2"/>
              </a:rPr>
              <a:t>uno por cada acceso a BD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sz="1600" b="1" dirty="0" err="1">
                <a:sym typeface="Wingdings" panose="05000000000000000000" pitchFamily="2" charset="2"/>
              </a:rPr>
              <a:t>factory</a:t>
            </a:r>
            <a:endParaRPr lang="es-ES" sz="1600" b="1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browse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LocalContainerEntityManagerFactoryBean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Next: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persistenceUnitName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libreriaPU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Propertiesadd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dataSource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no poner nada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Ref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data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jpaVendorAdapter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Ref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adp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packagesToScan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entidades (nombre del paquete donde tiene que buscar)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64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3" y="195486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ha puesto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/>
              <a:t>&lt;!-- Configuración JPA --&gt;</a:t>
            </a:r>
          </a:p>
          <a:p>
            <a:pPr lvl="3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</a:t>
            </a:r>
            <a:r>
              <a:rPr lang="es-ES" sz="1200" i="1" dirty="0"/>
              <a:t>"</a:t>
            </a:r>
            <a:r>
              <a:rPr lang="es-ES" sz="1200" i="1" dirty="0" err="1"/>
              <a:t>factory</a:t>
            </a:r>
            <a:r>
              <a:rPr lang="es-ES" sz="1200" i="1" dirty="0"/>
              <a:t>"</a:t>
            </a:r>
          </a:p>
          <a:p>
            <a:pPr lvl="3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"org.springframework.orm.jpa.LocalContainerEntityManagerFactoryBean"&gt;</a:t>
            </a:r>
          </a:p>
          <a:p>
            <a:pPr lvl="4"/>
            <a:r>
              <a:rPr lang="en-US" sz="1200" dirty="0"/>
              <a:t>&lt;property name=</a:t>
            </a:r>
            <a:r>
              <a:rPr lang="en-US" sz="1200" i="1" dirty="0"/>
              <a:t>"</a:t>
            </a:r>
            <a:r>
              <a:rPr lang="en-US" sz="1200" i="1" dirty="0" err="1"/>
              <a:t>persistenceUnitName</a:t>
            </a:r>
            <a:r>
              <a:rPr lang="en-US" sz="1200" i="1" dirty="0"/>
              <a:t>" value="</a:t>
            </a:r>
            <a:r>
              <a:rPr lang="en-US" sz="1200" i="1" dirty="0" err="1"/>
              <a:t>libreriaPU</a:t>
            </a:r>
            <a:r>
              <a:rPr lang="en-US" sz="1200" i="1" dirty="0"/>
              <a:t>"&gt;&lt;/property&gt;</a:t>
            </a:r>
          </a:p>
          <a:p>
            <a:pPr lvl="4"/>
            <a:r>
              <a:rPr lang="en-US" sz="1200" dirty="0"/>
              <a:t>&lt;property name=</a:t>
            </a:r>
            <a:r>
              <a:rPr lang="en-US" sz="1200" i="1" dirty="0"/>
              <a:t>"</a:t>
            </a:r>
            <a:r>
              <a:rPr lang="en-US" sz="1200" i="1" dirty="0" err="1"/>
              <a:t>dataSource</a:t>
            </a:r>
            <a:r>
              <a:rPr lang="en-US" sz="1200" i="1" dirty="0"/>
              <a:t>" ref="data"&gt;&lt;/property&gt;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jpaVendorAdapter</a:t>
            </a:r>
            <a:r>
              <a:rPr lang="es-ES" sz="1200" i="1" dirty="0"/>
              <a:t>" </a:t>
            </a:r>
            <a:r>
              <a:rPr lang="es-ES" sz="1200" i="1" dirty="0" err="1"/>
              <a:t>ref</a:t>
            </a:r>
            <a:r>
              <a:rPr lang="es-ES" sz="1200" i="1" dirty="0"/>
              <a:t>="</a:t>
            </a:r>
            <a:r>
              <a:rPr lang="es-ES" sz="1200" i="1" dirty="0" err="1"/>
              <a:t>adp</a:t>
            </a:r>
            <a:r>
              <a:rPr lang="es-ES" sz="1200" i="1" dirty="0"/>
              <a:t>"&gt;&lt;/</a:t>
            </a:r>
            <a:r>
              <a:rPr lang="es-ES" sz="1200" i="1" dirty="0" err="1"/>
              <a:t>property</a:t>
            </a:r>
            <a:r>
              <a:rPr lang="es-ES" sz="1200" i="1" dirty="0"/>
              <a:t>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packagesToScan</a:t>
            </a:r>
            <a:r>
              <a:rPr lang="es-ES" sz="1200" i="1" dirty="0"/>
              <a:t>" </a:t>
            </a:r>
            <a:r>
              <a:rPr lang="es-ES" sz="1200" i="1" dirty="0" err="1"/>
              <a:t>value</a:t>
            </a:r>
            <a:r>
              <a:rPr lang="es-ES" sz="1200" i="1" dirty="0"/>
              <a:t>="entidades"&gt;&lt;/</a:t>
            </a:r>
            <a:r>
              <a:rPr lang="es-ES" sz="1200" i="1" dirty="0" err="1"/>
              <a:t>property</a:t>
            </a:r>
            <a:r>
              <a:rPr lang="es-ES" sz="1200" i="1" dirty="0"/>
              <a:t>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738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1" y="267494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Creación objeto </a:t>
            </a:r>
            <a:r>
              <a:rPr lang="es-ES" b="1" dirty="0" err="1"/>
              <a:t>Transaction</a:t>
            </a:r>
            <a:r>
              <a:rPr lang="es-ES" b="1" dirty="0"/>
              <a:t> Manager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la gestión automática de transacciones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Id: </a:t>
            </a:r>
            <a:r>
              <a:rPr lang="es-ES" b="1" dirty="0" err="1"/>
              <a:t>tm</a:t>
            </a:r>
            <a:endParaRPr lang="es-ES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browse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JpaTransactionManager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Properties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entityManagerFactory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Ref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factory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(ámbito de actuación del gestor de transacciones que es el que hemos creado hace poco)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 añadido:</a:t>
            </a:r>
          </a:p>
          <a:p>
            <a:pPr lvl="2"/>
            <a:r>
              <a:rPr lang="es-ES" sz="1200" dirty="0"/>
              <a:t>&lt;!-- Creación objeto </a:t>
            </a:r>
            <a:r>
              <a:rPr lang="es-ES" sz="1200" dirty="0" err="1"/>
              <a:t>Transaction</a:t>
            </a:r>
            <a:r>
              <a:rPr lang="es-ES" sz="1200" dirty="0"/>
              <a:t> Manager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</a:t>
            </a:r>
            <a:r>
              <a:rPr lang="es-ES" sz="1200" i="1" dirty="0"/>
              <a:t>"</a:t>
            </a:r>
            <a:r>
              <a:rPr lang="es-ES" sz="1200" i="1" dirty="0" err="1"/>
              <a:t>tm</a:t>
            </a:r>
            <a:r>
              <a:rPr lang="es-ES" sz="1200" i="1" dirty="0"/>
              <a:t>"</a:t>
            </a:r>
          </a:p>
          <a:p>
            <a:pPr lvl="2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org.springframework.orm.jpa.JpaTransactionManager</a:t>
            </a:r>
            <a:r>
              <a:rPr lang="es-ES" sz="1200" i="1" dirty="0"/>
              <a:t>"&gt;</a:t>
            </a:r>
          </a:p>
          <a:p>
            <a:pPr lvl="2"/>
            <a:r>
              <a:rPr lang="en-US" sz="1200" dirty="0"/>
              <a:t>	&lt;property name=</a:t>
            </a:r>
            <a:r>
              <a:rPr lang="en-US" sz="1200" i="1" dirty="0"/>
              <a:t>"</a:t>
            </a:r>
            <a:r>
              <a:rPr lang="en-US" sz="1200" i="1" dirty="0" err="1"/>
              <a:t>entityManagerFactory</a:t>
            </a:r>
            <a:r>
              <a:rPr lang="en-US" sz="1200" i="1" dirty="0"/>
              <a:t>" ref="factory"&gt;&lt;/property&gt;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6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8321</TotalTime>
  <Words>1396</Words>
  <Application>Microsoft Office PowerPoint</Application>
  <PresentationFormat>Presentación en pantalla (16:9)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Integración Spring JPA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161</cp:revision>
  <dcterms:created xsi:type="dcterms:W3CDTF">2016-05-07T10:27:15Z</dcterms:created>
  <dcterms:modified xsi:type="dcterms:W3CDTF">2019-07-09T16:48:29Z</dcterms:modified>
</cp:coreProperties>
</file>