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82" r:id="rId2"/>
    <p:sldId id="285" r:id="rId3"/>
    <p:sldId id="286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1491630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u="sng" dirty="0">
                <a:sym typeface="Wingdings" panose="05000000000000000000" pitchFamily="2" charset="2"/>
              </a:rPr>
              <a:t>EJB</a:t>
            </a:r>
          </a:p>
          <a:p>
            <a:pPr algn="ctr"/>
            <a:r>
              <a:rPr lang="es-ES" sz="3600" b="1" u="sng" dirty="0">
                <a:sym typeface="Wingdings" panose="05000000000000000000" pitchFamily="2" charset="2"/>
              </a:rPr>
              <a:t>Enterprise Java </a:t>
            </a:r>
            <a:r>
              <a:rPr lang="es-ES" sz="3600" b="1" u="sng" dirty="0" err="1">
                <a:sym typeface="Wingdings" panose="05000000000000000000" pitchFamily="2" charset="2"/>
              </a:rPr>
              <a:t>Beans</a:t>
            </a:r>
            <a:endParaRPr lang="es-ES" sz="3600" b="1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18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95536" y="339502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Modelo clásico: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implementaban clases estándares con JVM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Modelo Spring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Clases estándares que se ejecutan con Spring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core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). Estos proporcionan unos servicios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Salieron para evitar las dificultades de EJB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Modelo EJB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EJBs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clases especiales que se ejecutan sobre un contenedor de EJB que proporciona a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EJBs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los mismos beneficios que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core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Es decir, se puede utilizar inyección de dependencia, transacción automática,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sin programarlo.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Optimiza el uso de estancia,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972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 del 2000. Es un modelo más antiguo que Spring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Desventaja: dificultad en definir los EJB y usarlos desde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inventaron Spring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framework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con los beneficios de EJB en clases normales Java (POJO)</a:t>
            </a: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Oracle creó unos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EJBs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normales(POJO), los 3.x pero fue demasiado tarde ya estaba en uso Spring.  Se pierde su uso, una pena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necesita servidor de aplicaciones</a:t>
            </a: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Oracle está intentando recuperar mercado con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CDI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pero aún no está probado del todo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7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8799</TotalTime>
  <Words>183</Words>
  <Application>Microsoft Office PowerPoint</Application>
  <PresentationFormat>Presentación en pantalla 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200</cp:revision>
  <dcterms:created xsi:type="dcterms:W3CDTF">2016-05-07T10:27:15Z</dcterms:created>
  <dcterms:modified xsi:type="dcterms:W3CDTF">2019-07-06T22:27:18Z</dcterms:modified>
</cp:coreProperties>
</file>