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5" r:id="rId10"/>
    <p:sldId id="296" r:id="rId11"/>
    <p:sldId id="297" r:id="rId12"/>
    <p:sldId id="299" r:id="rId13"/>
    <p:sldId id="298" r:id="rId14"/>
    <p:sldId id="300" r:id="rId15"/>
    <p:sldId id="301" r:id="rId16"/>
    <p:sldId id="302" r:id="rId17"/>
    <p:sldId id="303" r:id="rId18"/>
    <p:sldId id="304" r:id="rId19"/>
    <p:sldId id="305" r:id="rId20"/>
    <p:sldId id="306" r:id="rId21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562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09_servicio_rest_cursos_profe/cursos/1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09_servicio_rest_cursos_profe/cursos/" TargetMode="External"/><Relationship Id="rId2" Type="http://schemas.openxmlformats.org/officeDocument/2006/relationships/hyperlink" Target="https://www.getpostman.com/downloads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09_servicio_rest_cursos_profe/cursos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vnrepository.com/artifact/com.fasterxml.jackson.core/jackson-databind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09_servicio_rest_cursos_profe/curso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77280" y="195487"/>
            <a:ext cx="8134672" cy="5040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j-lt"/>
                <a:ea typeface="+mj-ea"/>
                <a:cs typeface="+mj-cs"/>
              </a:rPr>
              <a:t>Cómo se hace un servicio</a:t>
            </a:r>
          </a:p>
        </p:txBody>
      </p:sp>
      <p:sp>
        <p:nvSpPr>
          <p:cNvPr id="3" name="2 Rectángulo"/>
          <p:cNvSpPr/>
          <p:nvPr/>
        </p:nvSpPr>
        <p:spPr>
          <a:xfrm>
            <a:off x="755576" y="987574"/>
            <a:ext cx="77563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Dos tipos: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Basados en SOAP (Simple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Object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Access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Product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) basados en XML: mecanismo rígido que enviaba documentos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REST basados en XML.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Json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etc. Más flexible. Las peticiones se hacen con http y las respuesta con lo que se quiera.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Spring MVC permite crear servicios REST. En unos ejercicios usábamos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json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simple, ahora será librería JACKSON que convierte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javabean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json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y al revés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9478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267494"/>
            <a:ext cx="8064896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/>
              <a:t>Recursos con parámetros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los parámetros van en la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url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como parte de ella: /cursos/…/…/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Recurso: tener varios métodos asociados a las misma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url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pero con parámetros diferentes: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Hacer recurso que devuelva cursos 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ServicioCursos</a:t>
            </a:r>
            <a:r>
              <a:rPr lang="es-ES" dirty="0"/>
              <a:t>:</a:t>
            </a:r>
          </a:p>
          <a:p>
            <a:pPr lvl="2"/>
            <a:r>
              <a:rPr lang="es-ES" sz="1200" i="1" dirty="0"/>
              <a:t>@</a:t>
            </a:r>
            <a:r>
              <a:rPr lang="es-ES" sz="1200" i="1" dirty="0" err="1"/>
              <a:t>GetMapping</a:t>
            </a:r>
            <a:r>
              <a:rPr lang="es-ES" sz="1200" i="1" dirty="0"/>
              <a:t>(</a:t>
            </a:r>
            <a:r>
              <a:rPr lang="es-ES" sz="1200" i="1" dirty="0" err="1"/>
              <a:t>value</a:t>
            </a:r>
            <a:r>
              <a:rPr lang="es-ES" sz="1200" i="1" dirty="0"/>
              <a:t>="cursos</a:t>
            </a:r>
            <a:r>
              <a:rPr lang="es-ES" sz="1200" b="1" i="1" dirty="0">
                <a:solidFill>
                  <a:srgbClr val="FF0000"/>
                </a:solidFill>
              </a:rPr>
              <a:t>/{id}“</a:t>
            </a:r>
            <a:r>
              <a:rPr lang="es-ES" sz="1200" i="1" dirty="0"/>
              <a:t>, produces = </a:t>
            </a:r>
            <a:r>
              <a:rPr lang="es-ES" sz="1200" i="1" dirty="0" err="1"/>
              <a:t>MediaType.APPLICATION_JSON_VALUE</a:t>
            </a:r>
            <a:r>
              <a:rPr lang="es-ES" sz="1200" i="1" dirty="0"/>
              <a:t>)</a:t>
            </a:r>
          </a:p>
          <a:p>
            <a:pPr lvl="2"/>
            <a:r>
              <a:rPr lang="es-ES" sz="1200" dirty="0" err="1"/>
              <a:t>public</a:t>
            </a:r>
            <a:r>
              <a:rPr lang="es-ES" sz="1200" dirty="0"/>
              <a:t> Cursos </a:t>
            </a:r>
            <a:r>
              <a:rPr lang="es-ES" sz="1200" dirty="0" err="1"/>
              <a:t>buscarCurso</a:t>
            </a:r>
            <a:r>
              <a:rPr lang="es-ES" sz="1200" b="1" dirty="0">
                <a:solidFill>
                  <a:srgbClr val="FF0000"/>
                </a:solidFill>
              </a:rPr>
              <a:t>(@</a:t>
            </a:r>
            <a:r>
              <a:rPr lang="es-ES" sz="1200" b="1" i="1" dirty="0" err="1">
                <a:solidFill>
                  <a:srgbClr val="FF0000"/>
                </a:solidFill>
              </a:rPr>
              <a:t>PathVariable</a:t>
            </a:r>
            <a:r>
              <a:rPr lang="es-ES" sz="1200" b="1" i="1" dirty="0">
                <a:solidFill>
                  <a:srgbClr val="FF0000"/>
                </a:solidFill>
              </a:rPr>
              <a:t>("id")  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idCurso</a:t>
            </a:r>
            <a:r>
              <a:rPr lang="es-ES" sz="1200" dirty="0"/>
              <a:t>) {</a:t>
            </a:r>
          </a:p>
          <a:p>
            <a:pPr lvl="2"/>
            <a:r>
              <a:rPr lang="es-ES" sz="1200" dirty="0"/>
              <a:t>	</a:t>
            </a:r>
            <a:r>
              <a:rPr lang="es-ES" sz="1200" dirty="0" err="1"/>
              <a:t>return</a:t>
            </a:r>
            <a:r>
              <a:rPr lang="es-ES" sz="1200" dirty="0"/>
              <a:t> </a:t>
            </a:r>
            <a:r>
              <a:rPr lang="es-ES" sz="1200" dirty="0" err="1"/>
              <a:t>daoCursos.buscarCurso</a:t>
            </a:r>
            <a:r>
              <a:rPr lang="es-ES" sz="1200" dirty="0"/>
              <a:t>(</a:t>
            </a:r>
            <a:r>
              <a:rPr lang="es-ES" sz="1200" dirty="0" err="1"/>
              <a:t>idCurso</a:t>
            </a:r>
            <a:r>
              <a:rPr lang="es-ES" sz="1200" dirty="0"/>
              <a:t>;)</a:t>
            </a:r>
          </a:p>
          <a:p>
            <a:pPr lvl="2"/>
            <a:r>
              <a:rPr lang="es-ES" sz="1200" dirty="0"/>
              <a:t>}</a:t>
            </a:r>
          </a:p>
          <a:p>
            <a:pPr lvl="2"/>
            <a:endParaRPr lang="es-ES" sz="12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s-ES" sz="1200" b="1" dirty="0">
                <a:solidFill>
                  <a:srgbClr val="FF0000"/>
                </a:solidFill>
              </a:rPr>
              <a:t>/{id}: el parámetro entre llaves, después de la barra, así no se confunde con el otro recurso que tiene la misma </a:t>
            </a:r>
            <a:r>
              <a:rPr lang="es-ES" sz="1200" b="1" dirty="0" err="1">
                <a:solidFill>
                  <a:srgbClr val="FF0000"/>
                </a:solidFill>
              </a:rPr>
              <a:t>url</a:t>
            </a:r>
            <a:r>
              <a:rPr lang="es-ES" sz="1200" b="1" dirty="0">
                <a:solidFill>
                  <a:srgbClr val="FF0000"/>
                </a:solidFill>
              </a:rPr>
              <a:t>. Evitar ambigüedad</a:t>
            </a:r>
          </a:p>
          <a:p>
            <a:pPr lvl="2"/>
            <a:endParaRPr lang="es-ES" sz="1200" b="1" i="1" dirty="0">
              <a:solidFill>
                <a:srgbClr val="FF0000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Para probarlo: ejecutar para que se publique</a:t>
            </a:r>
          </a:p>
          <a:p>
            <a:pPr lvl="2"/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	Poner dirección: 1 es un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idCurso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es-E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http://localhost:8080/09_servicio_rest_cursos_profe/cursos/</a:t>
            </a:r>
            <a:r>
              <a:rPr lang="es-ES" sz="1400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1</a:t>
            </a:r>
            <a:endParaRPr lang="es-ES" sz="1400" dirty="0">
              <a:solidFill>
                <a:schemeClr val="accent2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Devuelve el valor de cursos 1 que es java</a:t>
            </a:r>
          </a:p>
          <a:p>
            <a:pPr lvl="2"/>
            <a:endParaRPr lang="es-E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125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267494"/>
            <a:ext cx="867645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Si se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ponen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más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valores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, hay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respetar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el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orden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  <a:p>
            <a:pPr lvl="1"/>
            <a:r>
              <a:rPr lang="en-US" sz="1200" dirty="0"/>
              <a:t>@</a:t>
            </a:r>
            <a:r>
              <a:rPr lang="en-US" sz="1200" dirty="0" err="1"/>
              <a:t>GetMapping</a:t>
            </a:r>
            <a:r>
              <a:rPr lang="en-US" sz="1200" dirty="0"/>
              <a:t>(value="</a:t>
            </a:r>
            <a:r>
              <a:rPr lang="en-US" sz="1200" dirty="0" err="1"/>
              <a:t>cursos</a:t>
            </a:r>
            <a:r>
              <a:rPr lang="en-US" sz="1200" b="1" dirty="0">
                <a:solidFill>
                  <a:srgbClr val="FF0000"/>
                </a:solidFill>
              </a:rPr>
              <a:t>/{</a:t>
            </a:r>
            <a:r>
              <a:rPr lang="en-US" sz="1200" b="1" dirty="0" err="1">
                <a:solidFill>
                  <a:srgbClr val="FF0000"/>
                </a:solidFill>
              </a:rPr>
              <a:t>duracion</a:t>
            </a:r>
            <a:r>
              <a:rPr lang="en-US" sz="1200" b="1" dirty="0">
                <a:solidFill>
                  <a:srgbClr val="FF0000"/>
                </a:solidFill>
              </a:rPr>
              <a:t>}/{</a:t>
            </a:r>
            <a:r>
              <a:rPr lang="en-US" sz="1200" b="1" dirty="0" err="1">
                <a:solidFill>
                  <a:srgbClr val="FF0000"/>
                </a:solidFill>
              </a:rPr>
              <a:t>nombre</a:t>
            </a:r>
            <a:r>
              <a:rPr lang="en-US" sz="1200" b="1" dirty="0">
                <a:solidFill>
                  <a:srgbClr val="FF0000"/>
                </a:solidFill>
              </a:rPr>
              <a:t>}",</a:t>
            </a:r>
            <a:r>
              <a:rPr lang="en-US" sz="1200" dirty="0"/>
              <a:t>produces = </a:t>
            </a:r>
            <a:r>
              <a:rPr lang="en-US" sz="1200" dirty="0" err="1"/>
              <a:t>MediaType.</a:t>
            </a:r>
            <a:r>
              <a:rPr lang="en-US" sz="1200" b="1" dirty="0" err="1"/>
              <a:t>APPLICATION_JSON_VALUE</a:t>
            </a:r>
            <a:r>
              <a:rPr lang="en-US" sz="1200" b="1" dirty="0"/>
              <a:t>)</a:t>
            </a:r>
          </a:p>
          <a:p>
            <a:pPr lvl="1"/>
            <a:r>
              <a:rPr lang="es-ES" sz="1200" dirty="0" err="1"/>
              <a:t>public</a:t>
            </a:r>
            <a:r>
              <a:rPr lang="es-ES" sz="1200" dirty="0"/>
              <a:t> Curso </a:t>
            </a:r>
            <a:r>
              <a:rPr lang="es-ES" sz="1200" dirty="0" err="1"/>
              <a:t>buscarCursoPorDuracionNombre</a:t>
            </a:r>
            <a:r>
              <a:rPr lang="es-ES" sz="1200" dirty="0"/>
              <a:t>(@</a:t>
            </a:r>
            <a:r>
              <a:rPr lang="es-ES" sz="1200" dirty="0" err="1"/>
              <a:t>PathVariable</a:t>
            </a:r>
            <a:r>
              <a:rPr lang="es-ES" sz="1200" dirty="0"/>
              <a:t>("</a:t>
            </a:r>
            <a:r>
              <a:rPr lang="es-ES" sz="1200" dirty="0" err="1"/>
              <a:t>duracion</a:t>
            </a:r>
            <a:r>
              <a:rPr lang="es-ES" sz="1200" dirty="0"/>
              <a:t>") 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duracion</a:t>
            </a:r>
            <a:r>
              <a:rPr lang="es-ES" sz="1200" dirty="0"/>
              <a:t>, </a:t>
            </a:r>
          </a:p>
          <a:p>
            <a:pPr lvl="8"/>
            <a:r>
              <a:rPr lang="es-ES" sz="1200" dirty="0"/>
              <a:t>@</a:t>
            </a:r>
            <a:r>
              <a:rPr lang="es-ES" sz="1200" dirty="0" err="1"/>
              <a:t>PathVariable</a:t>
            </a:r>
            <a:r>
              <a:rPr lang="es-ES" sz="1200" dirty="0"/>
              <a:t>("nombre") </a:t>
            </a:r>
            <a:r>
              <a:rPr lang="es-ES" sz="1200" dirty="0" err="1"/>
              <a:t>String</a:t>
            </a:r>
            <a:r>
              <a:rPr lang="es-ES" sz="1200" dirty="0"/>
              <a:t> nombre) {</a:t>
            </a:r>
          </a:p>
          <a:p>
            <a:pPr lvl="8"/>
            <a:r>
              <a:rPr lang="es-ES" sz="1200" dirty="0" err="1"/>
              <a:t>return</a:t>
            </a:r>
            <a:r>
              <a:rPr lang="es-ES" sz="1200" dirty="0"/>
              <a:t> </a:t>
            </a:r>
            <a:r>
              <a:rPr lang="es-ES" sz="1200" dirty="0" err="1"/>
              <a:t>null</a:t>
            </a:r>
            <a:r>
              <a:rPr lang="es-ES" sz="1200" dirty="0"/>
              <a:t>;</a:t>
            </a:r>
          </a:p>
          <a:p>
            <a:pPr lvl="1"/>
            <a:r>
              <a:rPr lang="es-ES" sz="1200" dirty="0"/>
              <a:t>}</a:t>
            </a:r>
          </a:p>
          <a:p>
            <a:pPr lvl="1"/>
            <a:endParaRPr lang="es-ES" sz="1200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Con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jquery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hacer método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, post,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etc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rgbClr val="FF0000"/>
                </a:solidFill>
              </a:rPr>
              <a:t>@</a:t>
            </a:r>
            <a:r>
              <a:rPr lang="es-ES" b="1" dirty="0" err="1">
                <a:solidFill>
                  <a:srgbClr val="FF0000"/>
                </a:solidFill>
              </a:rPr>
              <a:t>DeleteMapping</a:t>
            </a:r>
            <a:r>
              <a:rPr lang="es-ES" b="1" dirty="0">
                <a:solidFill>
                  <a:srgbClr val="FF0000"/>
                </a:solidFill>
              </a:rPr>
              <a:t>: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Recurso que elimine curso por id</a:t>
            </a:r>
          </a:p>
          <a:p>
            <a:pPr lvl="1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//como es eliminar 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DeleteMapping</a:t>
            </a:r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 no hay confusión con el método anterior</a:t>
            </a:r>
          </a:p>
          <a:p>
            <a:pPr lvl="1"/>
            <a:r>
              <a:rPr lang="es-ES" sz="1200" i="1" dirty="0"/>
              <a:t>@</a:t>
            </a:r>
            <a:r>
              <a:rPr lang="es-ES" sz="1200" b="1" i="1" dirty="0" err="1"/>
              <a:t>Delete</a:t>
            </a:r>
            <a:r>
              <a:rPr lang="es-ES" sz="1200" i="1" dirty="0" err="1"/>
              <a:t>Mapping</a:t>
            </a:r>
            <a:r>
              <a:rPr lang="es-ES" sz="1200" i="1" dirty="0"/>
              <a:t>(</a:t>
            </a:r>
            <a:r>
              <a:rPr lang="es-ES" sz="1200" i="1" dirty="0" err="1"/>
              <a:t>value</a:t>
            </a:r>
            <a:r>
              <a:rPr lang="es-ES" sz="1200" i="1" dirty="0"/>
              <a:t>="cursos/{id}")</a:t>
            </a:r>
          </a:p>
          <a:p>
            <a:pPr lvl="1"/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void</a:t>
            </a:r>
            <a:r>
              <a:rPr lang="es-ES" sz="1200" dirty="0"/>
              <a:t> eliminar(</a:t>
            </a:r>
            <a:r>
              <a:rPr lang="es-ES" sz="1200" i="1" dirty="0"/>
              <a:t>@</a:t>
            </a:r>
            <a:r>
              <a:rPr lang="es-ES" sz="1200" i="1" dirty="0" err="1"/>
              <a:t>PathVariable</a:t>
            </a:r>
            <a:r>
              <a:rPr lang="es-ES" sz="1200" i="1" dirty="0"/>
              <a:t>("id") </a:t>
            </a:r>
            <a:r>
              <a:rPr lang="es-ES" sz="1200" i="1" dirty="0" err="1"/>
              <a:t>int</a:t>
            </a:r>
            <a:r>
              <a:rPr lang="es-ES" sz="1200" i="1" dirty="0"/>
              <a:t> </a:t>
            </a:r>
            <a:r>
              <a:rPr lang="es-ES" sz="1200" i="1" dirty="0" err="1"/>
              <a:t>idCurso</a:t>
            </a:r>
            <a:r>
              <a:rPr lang="es-ES" sz="1200" i="1" dirty="0"/>
              <a:t>) {</a:t>
            </a:r>
          </a:p>
          <a:p>
            <a:pPr lvl="1"/>
            <a:r>
              <a:rPr lang="es-ES" sz="1200" dirty="0"/>
              <a:t>		</a:t>
            </a:r>
            <a:r>
              <a:rPr lang="es-ES" sz="1200" dirty="0" err="1"/>
              <a:t>daoCursos.eliminarCurso</a:t>
            </a:r>
            <a:r>
              <a:rPr lang="es-ES" sz="1200" dirty="0"/>
              <a:t>(</a:t>
            </a:r>
            <a:r>
              <a:rPr lang="es-ES" sz="1200" dirty="0" err="1"/>
              <a:t>idCurso</a:t>
            </a:r>
            <a:r>
              <a:rPr lang="es-ES" sz="1200" dirty="0"/>
              <a:t>);</a:t>
            </a:r>
          </a:p>
          <a:p>
            <a:pPr lvl="1"/>
            <a:r>
              <a:rPr lang="es-ES" sz="1200" dirty="0"/>
              <a:t>}</a:t>
            </a:r>
          </a:p>
          <a:p>
            <a:r>
              <a:rPr lang="es-ES" sz="16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68624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339262"/>
            <a:ext cx="756084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2"/>
                </a:solidFill>
              </a:rPr>
              <a:t>@</a:t>
            </a:r>
            <a:r>
              <a:rPr lang="es-ES" b="1" dirty="0" err="1">
                <a:solidFill>
                  <a:schemeClr val="accent2"/>
                </a:solidFill>
              </a:rPr>
              <a:t>RequestBody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Recurso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nuevoCurso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pedir que envíe los datos empaquetados en un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json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, para que no los envíe en la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url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RequestBody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mapear el objeto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json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que viene del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body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con el objeto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bean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y poner el </a:t>
            </a:r>
            <a:r>
              <a:rPr lang="es-ES" b="1" dirty="0"/>
              <a:t>tipo de aceptación o consumación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. Nada entre paréntesis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Tipo de aceptación o consumación: el tipo de respuesta que se va 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consumir es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Json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s-ES" dirty="0"/>
              <a:t>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consumes=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MediaType.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APPLICATION_JSON_VALUE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ES" sz="1200" i="1" dirty="0"/>
              <a:t>@</a:t>
            </a:r>
            <a:r>
              <a:rPr lang="es-ES" sz="1200" b="1" i="1" dirty="0" err="1"/>
              <a:t>PostMapping</a:t>
            </a:r>
            <a:r>
              <a:rPr lang="es-ES" sz="1200" i="1" dirty="0"/>
              <a:t>(</a:t>
            </a:r>
            <a:r>
              <a:rPr lang="es-ES" sz="1200" i="1" dirty="0" err="1"/>
              <a:t>value</a:t>
            </a:r>
            <a:r>
              <a:rPr lang="es-ES" sz="1200" i="1" dirty="0"/>
              <a:t>="cursos", </a:t>
            </a:r>
            <a:r>
              <a:rPr lang="es-ES" sz="1200" b="1" i="1" dirty="0"/>
              <a:t>consumes</a:t>
            </a:r>
            <a:r>
              <a:rPr lang="es-ES" sz="1200" i="1" dirty="0"/>
              <a:t>= </a:t>
            </a:r>
            <a:r>
              <a:rPr lang="es-ES" sz="1200" i="1" dirty="0" err="1"/>
              <a:t>MediaType.</a:t>
            </a:r>
            <a:r>
              <a:rPr lang="es-ES" sz="1200" b="1" i="1" dirty="0" err="1"/>
              <a:t>APPLICATION_JSON_VALUE</a:t>
            </a:r>
            <a:r>
              <a:rPr lang="es-ES" sz="1200" b="1" i="1" dirty="0"/>
              <a:t>)</a:t>
            </a:r>
          </a:p>
          <a:p>
            <a:pPr lvl="3"/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void</a:t>
            </a:r>
            <a:r>
              <a:rPr lang="es-ES" sz="1200" dirty="0"/>
              <a:t> </a:t>
            </a:r>
            <a:r>
              <a:rPr lang="es-ES" sz="1200" dirty="0" err="1"/>
              <a:t>nuevoCurso</a:t>
            </a:r>
            <a:r>
              <a:rPr lang="es-ES" sz="1200" dirty="0"/>
              <a:t>(</a:t>
            </a:r>
            <a:r>
              <a:rPr lang="es-ES" sz="1200" i="1" dirty="0"/>
              <a:t>@</a:t>
            </a:r>
            <a:r>
              <a:rPr lang="es-ES" sz="1200" i="1" dirty="0" err="1"/>
              <a:t>RequestBody</a:t>
            </a:r>
            <a:r>
              <a:rPr lang="es-ES" sz="1200" i="1" dirty="0"/>
              <a:t> </a:t>
            </a:r>
            <a:r>
              <a:rPr lang="es-ES" sz="1200" i="1" dirty="0" err="1"/>
              <a:t>int</a:t>
            </a:r>
            <a:r>
              <a:rPr lang="es-ES" sz="1200" i="1" dirty="0"/>
              <a:t> </a:t>
            </a:r>
            <a:r>
              <a:rPr lang="es-ES" sz="1200" i="1" dirty="0" err="1"/>
              <a:t>idCurso</a:t>
            </a:r>
            <a:r>
              <a:rPr lang="es-ES" sz="1200" i="1" dirty="0"/>
              <a:t>) {</a:t>
            </a:r>
          </a:p>
          <a:p>
            <a:pPr lvl="3"/>
            <a:r>
              <a:rPr lang="es-ES" sz="1200" dirty="0"/>
              <a:t>	</a:t>
            </a:r>
            <a:r>
              <a:rPr lang="es-ES" sz="1200" dirty="0" err="1"/>
              <a:t>daoCursos.eliminarCurso</a:t>
            </a:r>
            <a:r>
              <a:rPr lang="es-ES" sz="1200" dirty="0"/>
              <a:t>(</a:t>
            </a:r>
            <a:r>
              <a:rPr lang="es-ES" sz="1200" dirty="0" err="1"/>
              <a:t>idCurso</a:t>
            </a:r>
            <a:r>
              <a:rPr lang="es-ES" sz="1200" dirty="0"/>
              <a:t>);</a:t>
            </a:r>
          </a:p>
          <a:p>
            <a:pPr lvl="3"/>
            <a:r>
              <a:rPr lang="es-ES" sz="1200" dirty="0"/>
              <a:t>}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rgbClr val="FF0000"/>
                </a:solidFill>
              </a:rPr>
              <a:t>@</a:t>
            </a:r>
            <a:r>
              <a:rPr lang="es-ES" b="1" dirty="0" err="1">
                <a:solidFill>
                  <a:srgbClr val="FF0000"/>
                </a:solidFill>
              </a:rPr>
              <a:t>PutMapping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para actualizar</a:t>
            </a:r>
          </a:p>
          <a:p>
            <a:pPr lvl="3"/>
            <a:r>
              <a:rPr lang="es-ES" sz="1200" i="1" dirty="0"/>
              <a:t>@</a:t>
            </a:r>
            <a:r>
              <a:rPr lang="es-ES" sz="1200" b="1" i="1" dirty="0" err="1"/>
              <a:t>PutMapping</a:t>
            </a:r>
            <a:r>
              <a:rPr lang="es-ES" sz="1200" i="1" dirty="0"/>
              <a:t>(</a:t>
            </a:r>
            <a:r>
              <a:rPr lang="es-ES" sz="1200" i="1" dirty="0" err="1"/>
              <a:t>value</a:t>
            </a:r>
            <a:r>
              <a:rPr lang="es-ES" sz="1200" i="1" dirty="0"/>
              <a:t>="cursos", </a:t>
            </a:r>
            <a:r>
              <a:rPr lang="es-ES" sz="1200" b="1" i="1" dirty="0"/>
              <a:t>consumes</a:t>
            </a:r>
            <a:r>
              <a:rPr lang="es-ES" sz="1200" i="1" dirty="0"/>
              <a:t>=</a:t>
            </a:r>
            <a:r>
              <a:rPr lang="es-ES" sz="1200" i="1" dirty="0" err="1"/>
              <a:t>MediaType.</a:t>
            </a:r>
            <a:r>
              <a:rPr lang="es-ES" sz="1200" b="1" i="1" dirty="0" err="1"/>
              <a:t>APPLICATION_JSON_VALUE</a:t>
            </a:r>
            <a:r>
              <a:rPr lang="es-ES" sz="1200" b="1" i="1" dirty="0"/>
              <a:t>)</a:t>
            </a:r>
          </a:p>
          <a:p>
            <a:pPr lvl="3"/>
            <a:r>
              <a:rPr lang="pt-BR" sz="1200" dirty="0" err="1"/>
              <a:t>public</a:t>
            </a:r>
            <a:r>
              <a:rPr lang="pt-BR" sz="1200" dirty="0"/>
              <a:t> </a:t>
            </a:r>
            <a:r>
              <a:rPr lang="pt-BR" sz="1200" dirty="0" err="1"/>
              <a:t>void</a:t>
            </a:r>
            <a:r>
              <a:rPr lang="pt-BR" sz="1200" dirty="0"/>
              <a:t> </a:t>
            </a:r>
            <a:r>
              <a:rPr lang="pt-BR" sz="1200" dirty="0" err="1"/>
              <a:t>actualizarCurso</a:t>
            </a:r>
            <a:r>
              <a:rPr lang="pt-BR" sz="1200" dirty="0"/>
              <a:t>(</a:t>
            </a:r>
            <a:r>
              <a:rPr lang="pt-BR" sz="1200" i="1" dirty="0"/>
              <a:t>@</a:t>
            </a:r>
            <a:r>
              <a:rPr lang="pt-BR" sz="1200" i="1" dirty="0" err="1"/>
              <a:t>RequestBody</a:t>
            </a:r>
            <a:r>
              <a:rPr lang="pt-BR" sz="1200" i="1" dirty="0"/>
              <a:t> Curso </a:t>
            </a:r>
            <a:r>
              <a:rPr lang="pt-BR" sz="1200" i="1" dirty="0" err="1"/>
              <a:t>curso</a:t>
            </a:r>
            <a:r>
              <a:rPr lang="pt-BR" sz="1200" i="1" dirty="0"/>
              <a:t>) {</a:t>
            </a:r>
          </a:p>
          <a:p>
            <a:pPr lvl="3"/>
            <a:r>
              <a:rPr lang="es-ES" sz="1200" dirty="0"/>
              <a:t>	</a:t>
            </a:r>
            <a:r>
              <a:rPr lang="es-ES" sz="1200" dirty="0" err="1"/>
              <a:t>daoCursos.actualizarCurso</a:t>
            </a:r>
            <a:r>
              <a:rPr lang="es-ES" sz="1200" dirty="0"/>
              <a:t>(curso);</a:t>
            </a:r>
          </a:p>
          <a:p>
            <a:pPr lvl="3"/>
            <a:r>
              <a:rPr lang="es-ES" sz="1200" dirty="0"/>
              <a:t>}</a:t>
            </a:r>
            <a:endParaRPr lang="es-ES" sz="1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984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5536" y="195486"/>
            <a:ext cx="84249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No se puede probar con el navegador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los navegadores no pueden hacer peticiones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delete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Para probarlo usar </a:t>
            </a:r>
            <a:r>
              <a:rPr lang="es-ES" b="1" dirty="0" err="1"/>
              <a:t>Postman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Descargar programa para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windows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64bytes : 	</a:t>
            </a:r>
            <a:r>
              <a:rPr lang="es-E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https://www.getpostman.com/downloads/</a:t>
            </a:r>
            <a:endParaRPr lang="es-ES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Ejecutarlo para que esté publicado en eclipse que tiene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Tomcat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Abrir el programa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Postman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Donde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, poner la dirección que queremos probar</a:t>
            </a:r>
          </a:p>
          <a:p>
            <a:pPr lvl="2"/>
            <a:r>
              <a:rPr lang="es-ES" sz="14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http://localhost:8080/09_servicio_rest_cursos_profe/cursos/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clicar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send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y se mostrará la respuesta 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json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Probar método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delete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escoger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delete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ES" dirty="0"/>
              <a:t>http://localhost:8080/09_servicio_rest_cursos_profe/cursos/6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No se ve respuesta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hay que mirar en la BD si se ha borrado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528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483517"/>
            <a:ext cx="82809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Post:</a:t>
            </a:r>
            <a:r>
              <a:rPr lang="es-ES" dirty="0"/>
              <a:t> </a:t>
            </a:r>
            <a:r>
              <a:rPr lang="es-ES" sz="14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http://localhost:8080/09_servicio_rest_cursos_profe/cursos</a:t>
            </a:r>
            <a:endParaRPr lang="es-ES" u="sng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En la pestaña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body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marcar formato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raw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y tipo JSON (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application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json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Escribir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json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:</a:t>
            </a:r>
          </a:p>
          <a:p>
            <a:pPr lvl="1"/>
            <a:r>
              <a:rPr lang="es-ES" dirty="0"/>
              <a:t>{"idCurso":0,"denominacion":"javaxx","duracion":50,"fechaInicio":154767960000000}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se envía el objeto</a:t>
            </a:r>
          </a:p>
          <a:p>
            <a:pPr lvl="1"/>
            <a:endParaRPr lang="es-E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Si fueran varios, habría que ponerlo entre llaves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691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3568" y="555526"/>
            <a:ext cx="978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Put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7347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77280" y="195487"/>
            <a:ext cx="8134672" cy="50405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s-ES" sz="2800" b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10_banco_servicio</a:t>
            </a:r>
            <a:endParaRPr kumimoji="0" lang="es-ES" sz="2800" b="1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51521" y="843558"/>
            <a:ext cx="8424936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Integrar servicios en aplicaciones web: añadir un servicio en la web de banca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err="1"/>
              <a:t>Microservicios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servicios autoejecutables. No es este caso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Setup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añadir en el pom.xml: Jackson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core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y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databind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s-ES" sz="1200" dirty="0"/>
              <a:t>&lt;!-- https://mvnrepository.com/artifact/com.fasterxml.jackson.core/jackson-core --&gt;</a:t>
            </a:r>
          </a:p>
          <a:p>
            <a:pPr lvl="2"/>
            <a:r>
              <a:rPr lang="es-ES" sz="1200" dirty="0"/>
              <a:t>&lt;</a:t>
            </a:r>
            <a:r>
              <a:rPr lang="es-ES" sz="1200" dirty="0" err="1"/>
              <a:t>dependency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    &lt;</a:t>
            </a:r>
            <a:r>
              <a:rPr lang="es-ES" sz="1200" dirty="0" err="1"/>
              <a:t>groupId</a:t>
            </a:r>
            <a:r>
              <a:rPr lang="es-ES" sz="1200" dirty="0"/>
              <a:t>&gt;</a:t>
            </a:r>
            <a:r>
              <a:rPr lang="es-ES" sz="1200" dirty="0" err="1"/>
              <a:t>com.fasterxml.jackson.core</a:t>
            </a:r>
            <a:r>
              <a:rPr lang="es-ES" sz="1200" dirty="0"/>
              <a:t>&lt;/</a:t>
            </a:r>
            <a:r>
              <a:rPr lang="es-ES" sz="1200" dirty="0" err="1"/>
              <a:t>groupId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    &lt;</a:t>
            </a:r>
            <a:r>
              <a:rPr lang="es-ES" sz="1200" dirty="0" err="1"/>
              <a:t>artifactId</a:t>
            </a:r>
            <a:r>
              <a:rPr lang="es-ES" sz="1200" dirty="0"/>
              <a:t>&gt;</a:t>
            </a:r>
            <a:r>
              <a:rPr lang="es-ES" sz="1200" dirty="0" err="1"/>
              <a:t>jackson-core</a:t>
            </a:r>
            <a:r>
              <a:rPr lang="es-ES" sz="1200" dirty="0"/>
              <a:t>&lt;/</a:t>
            </a:r>
            <a:r>
              <a:rPr lang="es-ES" sz="1200" dirty="0" err="1"/>
              <a:t>artifactId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    &lt;</a:t>
            </a:r>
            <a:r>
              <a:rPr lang="es-ES" sz="1200" dirty="0" err="1"/>
              <a:t>version</a:t>
            </a:r>
            <a:r>
              <a:rPr lang="es-ES" sz="1200" dirty="0"/>
              <a:t>&gt;2.9.8&lt;/</a:t>
            </a:r>
            <a:r>
              <a:rPr lang="es-ES" sz="1200" dirty="0" err="1"/>
              <a:t>version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&lt;/</a:t>
            </a:r>
            <a:r>
              <a:rPr lang="es-ES" sz="1200" dirty="0" err="1"/>
              <a:t>dependency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&lt;</a:t>
            </a:r>
            <a:r>
              <a:rPr lang="es-ES" sz="1200" dirty="0" err="1"/>
              <a:t>dependency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    &lt;</a:t>
            </a:r>
            <a:r>
              <a:rPr lang="es-ES" sz="1200" dirty="0" err="1"/>
              <a:t>groupId</a:t>
            </a:r>
            <a:r>
              <a:rPr lang="es-ES" sz="1200" dirty="0"/>
              <a:t>&gt;</a:t>
            </a:r>
            <a:r>
              <a:rPr lang="es-ES" sz="1200" dirty="0" err="1"/>
              <a:t>com.fasterxml.jackson.core</a:t>
            </a:r>
            <a:r>
              <a:rPr lang="es-ES" sz="1200" dirty="0"/>
              <a:t>&lt;/</a:t>
            </a:r>
            <a:r>
              <a:rPr lang="es-ES" sz="1200" dirty="0" err="1"/>
              <a:t>groupId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    &lt;</a:t>
            </a:r>
            <a:r>
              <a:rPr lang="es-ES" sz="1200" dirty="0" err="1"/>
              <a:t>artifactId</a:t>
            </a:r>
            <a:r>
              <a:rPr lang="es-ES" sz="1200" dirty="0"/>
              <a:t>&gt;</a:t>
            </a:r>
            <a:r>
              <a:rPr lang="es-ES" sz="1200" dirty="0" err="1"/>
              <a:t>jackson-databind</a:t>
            </a:r>
            <a:r>
              <a:rPr lang="es-ES" sz="1200" dirty="0"/>
              <a:t>&lt;/</a:t>
            </a:r>
            <a:r>
              <a:rPr lang="es-ES" sz="1200" dirty="0" err="1"/>
              <a:t>artifactId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    &lt;</a:t>
            </a:r>
            <a:r>
              <a:rPr lang="es-ES" sz="1200" dirty="0" err="1"/>
              <a:t>version</a:t>
            </a:r>
            <a:r>
              <a:rPr lang="es-ES" sz="1200" dirty="0"/>
              <a:t>&gt;2.9.8&lt;/</a:t>
            </a:r>
            <a:r>
              <a:rPr lang="es-ES" sz="1200" dirty="0" err="1"/>
              <a:t>version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&lt;/</a:t>
            </a:r>
            <a:r>
              <a:rPr lang="es-ES" sz="1200" dirty="0" err="1"/>
              <a:t>dependency</a:t>
            </a:r>
            <a:r>
              <a:rPr lang="es-ES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5273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3528" y="267494"/>
            <a:ext cx="835292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</a:rPr>
              <a:t>DaoCuentasImpl</a:t>
            </a:r>
            <a:endParaRPr lang="es-E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endParaRPr lang="es-ES" sz="1400" dirty="0"/>
          </a:p>
          <a:p>
            <a:pPr lvl="2"/>
            <a:r>
              <a:rPr lang="es-ES" sz="1400" i="1" dirty="0"/>
              <a:t>@</a:t>
            </a:r>
            <a:r>
              <a:rPr lang="es-ES" sz="1400" i="1" dirty="0" err="1"/>
              <a:t>Override</a:t>
            </a:r>
            <a:endParaRPr lang="es-ES" sz="1400" i="1" dirty="0"/>
          </a:p>
          <a:p>
            <a:pPr lvl="2"/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List</a:t>
            </a:r>
            <a:r>
              <a:rPr lang="es-ES" sz="1400" dirty="0"/>
              <a:t>&lt;Cliente&gt; </a:t>
            </a:r>
            <a:r>
              <a:rPr lang="es-ES" sz="1400" dirty="0" err="1"/>
              <a:t>recuperarClientes</a:t>
            </a:r>
            <a:r>
              <a:rPr lang="es-ES" sz="1400" dirty="0"/>
              <a:t>(){</a:t>
            </a:r>
          </a:p>
          <a:p>
            <a:pPr lvl="3"/>
            <a:r>
              <a:rPr lang="en-US" sz="1400" dirty="0"/>
              <a:t>String </a:t>
            </a:r>
            <a:r>
              <a:rPr lang="en-US" sz="1400" dirty="0" err="1"/>
              <a:t>jpql</a:t>
            </a:r>
            <a:r>
              <a:rPr lang="en-US" sz="1400" dirty="0"/>
              <a:t>="select c From </a:t>
            </a:r>
            <a:r>
              <a:rPr lang="en-US" sz="1400" dirty="0" err="1"/>
              <a:t>cliente</a:t>
            </a:r>
            <a:r>
              <a:rPr lang="en-US" sz="1400" dirty="0"/>
              <a:t> c";</a:t>
            </a:r>
          </a:p>
          <a:p>
            <a:pPr lvl="3"/>
            <a:r>
              <a:rPr lang="es-ES" sz="1400" dirty="0" err="1"/>
              <a:t>Query</a:t>
            </a:r>
            <a:r>
              <a:rPr lang="es-ES" sz="1400" dirty="0"/>
              <a:t> </a:t>
            </a:r>
            <a:r>
              <a:rPr lang="es-ES" sz="1400" dirty="0" err="1"/>
              <a:t>query</a:t>
            </a:r>
            <a:r>
              <a:rPr lang="es-ES" sz="1400" dirty="0"/>
              <a:t>=</a:t>
            </a:r>
            <a:r>
              <a:rPr lang="es-ES" sz="1400" dirty="0" err="1"/>
              <a:t>em.createQuery</a:t>
            </a:r>
            <a:r>
              <a:rPr lang="es-ES" sz="1400" dirty="0"/>
              <a:t>(</a:t>
            </a:r>
            <a:r>
              <a:rPr lang="es-ES" sz="1400" dirty="0" err="1"/>
              <a:t>jpql</a:t>
            </a:r>
            <a:r>
              <a:rPr lang="es-ES" sz="1400" dirty="0"/>
              <a:t>);</a:t>
            </a:r>
          </a:p>
          <a:p>
            <a:pPr lvl="3"/>
            <a:r>
              <a:rPr lang="es-ES" sz="1400" dirty="0" err="1"/>
              <a:t>return</a:t>
            </a:r>
            <a:r>
              <a:rPr lang="es-ES" sz="1400" dirty="0"/>
              <a:t> (</a:t>
            </a:r>
            <a:r>
              <a:rPr lang="es-ES" sz="1400" dirty="0" err="1"/>
              <a:t>List</a:t>
            </a:r>
            <a:r>
              <a:rPr lang="es-ES" sz="1400" dirty="0"/>
              <a:t>&lt;Cliente&gt;)</a:t>
            </a:r>
            <a:r>
              <a:rPr lang="es-ES" sz="1400" dirty="0" err="1"/>
              <a:t>query.getResultList</a:t>
            </a:r>
            <a:r>
              <a:rPr lang="es-ES" sz="1400" dirty="0"/>
              <a:t>();</a:t>
            </a:r>
          </a:p>
          <a:p>
            <a:pPr lvl="2"/>
            <a:r>
              <a:rPr lang="es-ES" sz="1400" dirty="0" smtClean="0"/>
              <a:t>}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</a:rPr>
              <a:t>mvcConfig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: añadir el paquete servicio para escanear con ,</a:t>
            </a:r>
          </a:p>
          <a:p>
            <a:pPr lvl="1"/>
            <a:r>
              <a:rPr lang="es-ES" sz="1200" dirty="0"/>
              <a:t>&lt;</a:t>
            </a:r>
            <a:r>
              <a:rPr lang="es-ES" sz="1200" dirty="0" err="1"/>
              <a:t>context:component-scan</a:t>
            </a:r>
            <a:r>
              <a:rPr lang="es-ES" sz="1200" dirty="0"/>
              <a:t> </a:t>
            </a:r>
            <a:r>
              <a:rPr lang="es-ES" sz="1200" b="1" dirty="0"/>
              <a:t>base-</a:t>
            </a:r>
            <a:r>
              <a:rPr lang="es-ES" sz="1200" b="1" dirty="0" err="1"/>
              <a:t>package</a:t>
            </a:r>
            <a:r>
              <a:rPr lang="es-ES" sz="1200" b="1" dirty="0"/>
              <a:t>=</a:t>
            </a:r>
            <a:r>
              <a:rPr lang="es-ES" sz="1200" b="1" i="1" dirty="0"/>
              <a:t>"</a:t>
            </a:r>
            <a:r>
              <a:rPr lang="es-ES" sz="1200" b="1" i="1" dirty="0" err="1"/>
              <a:t>controlador</a:t>
            </a:r>
            <a:r>
              <a:rPr lang="es-ES" sz="1200" b="1" i="1" dirty="0" err="1">
                <a:solidFill>
                  <a:srgbClr val="FF0000"/>
                </a:solidFill>
              </a:rPr>
              <a:t>,</a:t>
            </a:r>
            <a:r>
              <a:rPr lang="es-ES" sz="1200" b="1" i="1" dirty="0" err="1"/>
              <a:t>servicios</a:t>
            </a:r>
            <a:r>
              <a:rPr lang="es-ES" sz="1200" b="1" i="1" dirty="0"/>
              <a:t>"&gt;&lt;/</a:t>
            </a:r>
            <a:r>
              <a:rPr lang="es-ES" sz="1200" i="1" dirty="0" err="1"/>
              <a:t>context:component-scan</a:t>
            </a:r>
            <a:r>
              <a:rPr lang="es-ES" sz="1200" i="1" dirty="0"/>
              <a:t>&gt;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635850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9552" y="411510"/>
            <a:ext cx="7184980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Crear clase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</a:rPr>
              <a:t>ServicioCliente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 en paquete servicio</a:t>
            </a:r>
          </a:p>
          <a:p>
            <a:pPr lvl="2"/>
            <a:r>
              <a:rPr lang="es-ES" sz="1200" i="1" dirty="0"/>
              <a:t>@</a:t>
            </a:r>
            <a:r>
              <a:rPr lang="es-ES" sz="1200" i="1" dirty="0" err="1"/>
              <a:t>RestController</a:t>
            </a:r>
            <a:endParaRPr lang="es-ES" sz="1200" i="1" dirty="0"/>
          </a:p>
          <a:p>
            <a:pPr lvl="2"/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class</a:t>
            </a:r>
            <a:r>
              <a:rPr lang="es-ES" sz="1200" dirty="0"/>
              <a:t> </a:t>
            </a:r>
            <a:r>
              <a:rPr lang="es-ES" sz="1200" dirty="0" err="1"/>
              <a:t>ServicioCliente</a:t>
            </a:r>
            <a:r>
              <a:rPr lang="es-ES" sz="1200" dirty="0"/>
              <a:t> {</a:t>
            </a:r>
          </a:p>
          <a:p>
            <a:pPr lvl="2"/>
            <a:r>
              <a:rPr lang="es-ES" sz="1200" i="1" dirty="0"/>
              <a:t>@</a:t>
            </a:r>
            <a:r>
              <a:rPr lang="es-ES" sz="1200" i="1" dirty="0" err="1"/>
              <a:t>Autowired</a:t>
            </a:r>
            <a:endParaRPr lang="es-ES" sz="1200" i="1" dirty="0"/>
          </a:p>
          <a:p>
            <a:pPr lvl="2"/>
            <a:r>
              <a:rPr lang="es-ES" sz="1200" dirty="0" err="1"/>
              <a:t>DaoCuentas</a:t>
            </a:r>
            <a:r>
              <a:rPr lang="es-ES" sz="1200" dirty="0"/>
              <a:t> </a:t>
            </a:r>
            <a:r>
              <a:rPr lang="es-ES" sz="1200" dirty="0" err="1"/>
              <a:t>daoCuentas</a:t>
            </a:r>
            <a:r>
              <a:rPr lang="es-ES" sz="1200" dirty="0"/>
              <a:t>;</a:t>
            </a:r>
          </a:p>
          <a:p>
            <a:pPr lvl="2"/>
            <a:endParaRPr lang="es-ES" sz="1200" dirty="0"/>
          </a:p>
          <a:p>
            <a:pPr lvl="2"/>
            <a:r>
              <a:rPr lang="es-ES" sz="1200" i="1" dirty="0"/>
              <a:t>@</a:t>
            </a:r>
            <a:r>
              <a:rPr lang="es-ES" sz="1200" i="1" dirty="0" err="1"/>
              <a:t>GetMapping</a:t>
            </a:r>
            <a:r>
              <a:rPr lang="es-ES" sz="1200" i="1" dirty="0"/>
              <a:t>(</a:t>
            </a:r>
            <a:r>
              <a:rPr lang="es-ES" sz="1200" i="1" dirty="0" err="1"/>
              <a:t>value</a:t>
            </a:r>
            <a:r>
              <a:rPr lang="es-ES" sz="1200" i="1" dirty="0"/>
              <a:t>="clientes", produces=</a:t>
            </a:r>
            <a:r>
              <a:rPr lang="es-ES" sz="1200" i="1" dirty="0" err="1"/>
              <a:t>MediaType.APPLICATION_JSON_VALUE</a:t>
            </a:r>
            <a:r>
              <a:rPr lang="es-ES" sz="1200" i="1" dirty="0"/>
              <a:t>)</a:t>
            </a:r>
          </a:p>
          <a:p>
            <a:pPr lvl="2"/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List</a:t>
            </a:r>
            <a:r>
              <a:rPr lang="es-ES" sz="1200" dirty="0"/>
              <a:t>&lt;Cliente&gt; </a:t>
            </a:r>
            <a:r>
              <a:rPr lang="es-ES" sz="1200" dirty="0" err="1"/>
              <a:t>devolverClientes</a:t>
            </a:r>
            <a:r>
              <a:rPr lang="es-ES" sz="1200" dirty="0"/>
              <a:t>(){</a:t>
            </a:r>
          </a:p>
          <a:p>
            <a:pPr lvl="2"/>
            <a:r>
              <a:rPr lang="es-ES" sz="1200" dirty="0" smtClean="0"/>
              <a:t>	</a:t>
            </a:r>
            <a:r>
              <a:rPr lang="es-ES" sz="1200" dirty="0" err="1" smtClean="0"/>
              <a:t>return</a:t>
            </a:r>
            <a:r>
              <a:rPr lang="es-ES" sz="1200" dirty="0" smtClean="0"/>
              <a:t> </a:t>
            </a:r>
            <a:r>
              <a:rPr lang="es-ES" sz="1200" dirty="0" err="1"/>
              <a:t>daoCeuntas.recuperarClientes</a:t>
            </a:r>
            <a:r>
              <a:rPr lang="es-ES" sz="1200" dirty="0"/>
              <a:t>();</a:t>
            </a:r>
          </a:p>
          <a:p>
            <a:pPr lvl="2"/>
            <a:r>
              <a:rPr lang="es-ES" sz="1200" dirty="0" smtClean="0"/>
              <a:t>	}</a:t>
            </a:r>
            <a:endParaRPr lang="es-ES" sz="1200" dirty="0"/>
          </a:p>
          <a:p>
            <a:pPr lvl="2"/>
            <a:r>
              <a:rPr lang="es-ES" sz="1200" dirty="0"/>
              <a:t>}</a:t>
            </a:r>
            <a:endParaRPr lang="es-ES" sz="1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3938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5536" y="194957"/>
            <a:ext cx="849694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</a:rPr>
              <a:t>Menu.jsp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: Crear el cliente del servicio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Crear enlace</a:t>
            </a:r>
          </a:p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/>
              <a:t> </a:t>
            </a:r>
            <a:r>
              <a:rPr lang="en-US" sz="1200" dirty="0"/>
              <a:t>&lt;a </a:t>
            </a:r>
            <a:r>
              <a:rPr lang="en-US" sz="1200" dirty="0" err="1"/>
              <a:t>href</a:t>
            </a:r>
            <a:r>
              <a:rPr lang="en-US" sz="1200" dirty="0"/>
              <a:t>="#" class="</a:t>
            </a:r>
            <a:r>
              <a:rPr lang="en-US" sz="1200" dirty="0" err="1"/>
              <a:t>btn</a:t>
            </a:r>
            <a:r>
              <a:rPr lang="en-US" sz="1200" dirty="0"/>
              <a:t> </a:t>
            </a:r>
            <a:r>
              <a:rPr lang="en-US" sz="1200" dirty="0" err="1"/>
              <a:t>btn</a:t>
            </a:r>
            <a:r>
              <a:rPr lang="en-US" sz="1200" dirty="0"/>
              <a:t>-primary" style="width:25%" </a:t>
            </a:r>
            <a:r>
              <a:rPr lang="en-US" sz="1200" dirty="0" err="1"/>
              <a:t>onclick</a:t>
            </a:r>
            <a:r>
              <a:rPr lang="en-US" sz="1200" dirty="0"/>
              <a:t>="</a:t>
            </a:r>
            <a:r>
              <a:rPr lang="en-US" sz="1200" dirty="0" err="1"/>
              <a:t>listaClientes</a:t>
            </a:r>
            <a:r>
              <a:rPr lang="en-US" sz="1200" dirty="0"/>
              <a:t>();" &gt;</a:t>
            </a:r>
            <a:r>
              <a:rPr lang="en-US" sz="1200" dirty="0" err="1"/>
              <a:t>Clientes</a:t>
            </a:r>
            <a:r>
              <a:rPr lang="en-US" sz="1200" dirty="0"/>
              <a:t> &lt;/a</a:t>
            </a:r>
            <a:r>
              <a:rPr lang="en-US" sz="1200" dirty="0" smtClean="0"/>
              <a:t>&gt;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Escribir función en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endParaRPr lang="es-E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s-ES" sz="1200" dirty="0"/>
              <a:t>&lt;</a:t>
            </a:r>
            <a:r>
              <a:rPr lang="es-ES" sz="1200" b="1" dirty="0"/>
              <a:t>script </a:t>
            </a:r>
            <a:r>
              <a:rPr lang="es-ES" sz="1200" b="1" dirty="0" err="1"/>
              <a:t>type</a:t>
            </a:r>
            <a:r>
              <a:rPr lang="es-ES" sz="1200" b="1" dirty="0"/>
              <a:t>=</a:t>
            </a:r>
            <a:r>
              <a:rPr lang="es-ES" sz="1200" b="1" i="1" dirty="0"/>
              <a:t>"</a:t>
            </a:r>
            <a:r>
              <a:rPr lang="es-ES" sz="1200" b="1" i="1" dirty="0" err="1"/>
              <a:t>text</a:t>
            </a:r>
            <a:r>
              <a:rPr lang="es-ES" sz="1200" b="1" i="1" dirty="0"/>
              <a:t>/</a:t>
            </a:r>
            <a:r>
              <a:rPr lang="es-ES" sz="1200" b="1" i="1" dirty="0" err="1"/>
              <a:t>javascript</a:t>
            </a:r>
            <a:r>
              <a:rPr lang="es-ES" sz="1200" b="1" i="1" dirty="0"/>
              <a:t>"&gt;</a:t>
            </a:r>
          </a:p>
          <a:p>
            <a:pPr lvl="3"/>
            <a:r>
              <a:rPr lang="es-ES" sz="1200" b="1" dirty="0" err="1"/>
              <a:t>function</a:t>
            </a:r>
            <a:r>
              <a:rPr lang="es-ES" sz="1200" b="1" dirty="0"/>
              <a:t> </a:t>
            </a:r>
            <a:r>
              <a:rPr lang="es-ES" sz="1200" b="1" dirty="0" err="1"/>
              <a:t>listaClientes</a:t>
            </a:r>
            <a:r>
              <a:rPr lang="es-ES" sz="1200" b="1" dirty="0"/>
              <a:t>(){</a:t>
            </a:r>
          </a:p>
          <a:p>
            <a:pPr lvl="3"/>
            <a:r>
              <a:rPr lang="es-ES" sz="1200" dirty="0" err="1"/>
              <a:t>let</a:t>
            </a:r>
            <a:r>
              <a:rPr lang="es-ES" sz="1200" dirty="0"/>
              <a:t> </a:t>
            </a:r>
            <a:r>
              <a:rPr lang="es-ES" sz="1200" dirty="0" err="1"/>
              <a:t>url</a:t>
            </a:r>
            <a:r>
              <a:rPr lang="es-ES" sz="1200" dirty="0"/>
              <a:t>="http://localhost:8080/10_banco_servicio_profe/clientes";</a:t>
            </a:r>
          </a:p>
          <a:p>
            <a:pPr lvl="3"/>
            <a:r>
              <a:rPr lang="es-ES" sz="1200" dirty="0"/>
              <a:t>$.</a:t>
            </a:r>
            <a:r>
              <a:rPr lang="es-ES" sz="1200" dirty="0" err="1"/>
              <a:t>get</a:t>
            </a:r>
            <a:r>
              <a:rPr lang="es-ES" sz="1200" dirty="0"/>
              <a:t>(</a:t>
            </a:r>
            <a:r>
              <a:rPr lang="es-ES" sz="1200" dirty="0" err="1"/>
              <a:t>url,procesarRespuesta</a:t>
            </a:r>
            <a:r>
              <a:rPr lang="es-ES" sz="1200" dirty="0"/>
              <a:t>);</a:t>
            </a:r>
          </a:p>
          <a:p>
            <a:pPr lvl="2"/>
            <a:r>
              <a:rPr lang="es-ES" sz="1200" dirty="0"/>
              <a:t>}</a:t>
            </a:r>
          </a:p>
          <a:p>
            <a:pPr lvl="2"/>
            <a:r>
              <a:rPr lang="es-ES" sz="1200" b="1" dirty="0" err="1"/>
              <a:t>function</a:t>
            </a:r>
            <a:r>
              <a:rPr lang="es-ES" sz="1200" b="1" dirty="0"/>
              <a:t> </a:t>
            </a:r>
            <a:r>
              <a:rPr lang="es-ES" sz="1200" b="1" dirty="0" err="1"/>
              <a:t>procesarRespuesta</a:t>
            </a:r>
            <a:r>
              <a:rPr lang="es-ES" sz="1200" b="1" dirty="0"/>
              <a:t>(data){</a:t>
            </a:r>
          </a:p>
          <a:p>
            <a:pPr lvl="3"/>
            <a:r>
              <a:rPr lang="es-ES" sz="1200" dirty="0"/>
              <a:t>//</a:t>
            </a:r>
            <a:r>
              <a:rPr lang="es-ES" sz="1200" dirty="0" err="1"/>
              <a:t>let</a:t>
            </a:r>
            <a:r>
              <a:rPr lang="es-ES" sz="1200" dirty="0"/>
              <a:t> </a:t>
            </a:r>
            <a:r>
              <a:rPr lang="es-ES" sz="1200" dirty="0" err="1"/>
              <a:t>json</a:t>
            </a:r>
            <a:r>
              <a:rPr lang="es-ES" sz="1200" dirty="0"/>
              <a:t>=</a:t>
            </a:r>
            <a:r>
              <a:rPr lang="es-ES" sz="1200" dirty="0" err="1"/>
              <a:t>JSON.parse</a:t>
            </a:r>
            <a:r>
              <a:rPr lang="es-ES" sz="1200" dirty="0"/>
              <a:t>(data);</a:t>
            </a:r>
          </a:p>
          <a:p>
            <a:pPr lvl="3"/>
            <a:r>
              <a:rPr lang="es-ES" sz="1200" dirty="0"/>
              <a:t>//No hay que </a:t>
            </a:r>
            <a:r>
              <a:rPr lang="es-ES" sz="1200" dirty="0" err="1"/>
              <a:t>parsear</a:t>
            </a:r>
            <a:r>
              <a:rPr lang="es-ES" sz="1200" dirty="0"/>
              <a:t> la respuesta </a:t>
            </a:r>
            <a:r>
              <a:rPr lang="es-ES" sz="1200" dirty="0" err="1"/>
              <a:t>pq</a:t>
            </a:r>
            <a:r>
              <a:rPr lang="es-ES" sz="1200" dirty="0"/>
              <a:t> el servicio ya da la respuesta en </a:t>
            </a:r>
            <a:r>
              <a:rPr lang="es-ES" sz="1200" dirty="0" err="1"/>
              <a:t>json</a:t>
            </a:r>
            <a:endParaRPr lang="es-ES" sz="1200" dirty="0"/>
          </a:p>
          <a:p>
            <a:pPr lvl="3"/>
            <a:r>
              <a:rPr lang="en-US" sz="1200" dirty="0"/>
              <a:t>let </a:t>
            </a:r>
            <a:r>
              <a:rPr lang="en-US" sz="1200" dirty="0" err="1"/>
              <a:t>tabla</a:t>
            </a:r>
            <a:r>
              <a:rPr lang="en-US" sz="1200" dirty="0"/>
              <a:t>="&lt;table class='table table-striped table-bordered'&gt;";</a:t>
            </a:r>
          </a:p>
          <a:p>
            <a:pPr lvl="3"/>
            <a:r>
              <a:rPr lang="en-US" sz="1200" dirty="0" err="1"/>
              <a:t>tabla</a:t>
            </a:r>
            <a:r>
              <a:rPr lang="en-US" sz="1200" dirty="0"/>
              <a:t>+="&lt;</a:t>
            </a:r>
            <a:r>
              <a:rPr lang="en-US" sz="1200" dirty="0" err="1"/>
              <a:t>thead</a:t>
            </a:r>
            <a:r>
              <a:rPr lang="en-US" sz="1200" dirty="0"/>
              <a:t>&gt;&lt;</a:t>
            </a:r>
            <a:r>
              <a:rPr lang="en-US" sz="1200" dirty="0" err="1"/>
              <a:t>tr</a:t>
            </a:r>
            <a:r>
              <a:rPr lang="en-US" sz="1200" dirty="0"/>
              <a:t>&gt;&lt;</a:t>
            </a:r>
            <a:r>
              <a:rPr lang="en-US" sz="1200" dirty="0" err="1"/>
              <a:t>th</a:t>
            </a:r>
            <a:r>
              <a:rPr lang="en-US" sz="1200" dirty="0"/>
              <a:t>&gt;DNI&lt;/</a:t>
            </a:r>
            <a:r>
              <a:rPr lang="en-US" sz="1200" dirty="0" err="1"/>
              <a:t>th</a:t>
            </a:r>
            <a:r>
              <a:rPr lang="en-US" sz="1200" dirty="0"/>
              <a:t>&gt;&lt;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  <a:r>
              <a:rPr lang="en-US" sz="1200" dirty="0" err="1"/>
              <a:t>Nombre</a:t>
            </a:r>
            <a:r>
              <a:rPr lang="en-US" sz="1200" dirty="0"/>
              <a:t>&lt;/</a:t>
            </a:r>
            <a:r>
              <a:rPr lang="en-US" sz="1200" dirty="0" err="1"/>
              <a:t>th</a:t>
            </a:r>
            <a:r>
              <a:rPr lang="en-US" sz="1200" dirty="0"/>
              <a:t>&gt;&lt;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  <a:r>
              <a:rPr lang="en-US" sz="1200" dirty="0" err="1"/>
              <a:t>Teléfono</a:t>
            </a:r>
            <a:r>
              <a:rPr lang="en-US" sz="1200" dirty="0"/>
              <a:t>&lt;/</a:t>
            </a:r>
            <a:r>
              <a:rPr lang="en-US" sz="1200" dirty="0" err="1"/>
              <a:t>th</a:t>
            </a:r>
            <a:r>
              <a:rPr lang="en-US" sz="1200" dirty="0"/>
              <a:t>&gt;&lt;/</a:t>
            </a:r>
            <a:r>
              <a:rPr lang="en-US" sz="1200" dirty="0" err="1"/>
              <a:t>tr</a:t>
            </a:r>
            <a:r>
              <a:rPr lang="en-US" sz="1200" dirty="0"/>
              <a:t>&gt;&lt;/</a:t>
            </a:r>
            <a:r>
              <a:rPr lang="en-US" sz="1200" dirty="0" err="1"/>
              <a:t>thead</a:t>
            </a:r>
            <a:r>
              <a:rPr lang="en-US" sz="1200" dirty="0"/>
              <a:t>&gt;&lt;</a:t>
            </a:r>
            <a:r>
              <a:rPr lang="en-US" sz="1200" dirty="0" err="1"/>
              <a:t>tbody</a:t>
            </a:r>
            <a:r>
              <a:rPr lang="en-US" sz="1200" dirty="0"/>
              <a:t>&gt;";</a:t>
            </a:r>
          </a:p>
          <a:p>
            <a:pPr lvl="3"/>
            <a:r>
              <a:rPr lang="es-ES" sz="1200" b="1" dirty="0" err="1"/>
              <a:t>for</a:t>
            </a:r>
            <a:r>
              <a:rPr lang="es-ES" sz="1200" b="1" dirty="0"/>
              <a:t>(</a:t>
            </a:r>
            <a:r>
              <a:rPr lang="es-ES" sz="1200" b="1" dirty="0" err="1"/>
              <a:t>var</a:t>
            </a:r>
            <a:r>
              <a:rPr lang="es-ES" sz="1200" b="1" dirty="0"/>
              <a:t> i=0;i&lt;</a:t>
            </a:r>
            <a:r>
              <a:rPr lang="es-ES" sz="1200" b="1" dirty="0" err="1"/>
              <a:t>data.length;i</a:t>
            </a:r>
            <a:r>
              <a:rPr lang="es-ES" sz="1200" b="1" dirty="0"/>
              <a:t>++){</a:t>
            </a:r>
          </a:p>
          <a:p>
            <a:pPr lvl="4"/>
            <a:r>
              <a:rPr lang="es-ES" sz="1200" dirty="0"/>
              <a:t>tabla+="&lt;</a:t>
            </a:r>
            <a:r>
              <a:rPr lang="es-ES" sz="1200" dirty="0" err="1"/>
              <a:t>tr</a:t>
            </a:r>
            <a:r>
              <a:rPr lang="es-ES" sz="1200" dirty="0"/>
              <a:t>&gt;&lt;</a:t>
            </a:r>
            <a:r>
              <a:rPr lang="es-ES" sz="1200" dirty="0" err="1"/>
              <a:t>td</a:t>
            </a:r>
            <a:r>
              <a:rPr lang="es-ES" sz="1200" dirty="0"/>
              <a:t>&gt;"+data[i].</a:t>
            </a:r>
            <a:r>
              <a:rPr lang="es-ES" sz="1200" dirty="0" err="1"/>
              <a:t>dni</a:t>
            </a:r>
            <a:r>
              <a:rPr lang="es-ES" sz="1200" dirty="0"/>
              <a:t>+"&lt;/</a:t>
            </a:r>
            <a:r>
              <a:rPr lang="es-ES" sz="1200" dirty="0" err="1"/>
              <a:t>td</a:t>
            </a:r>
            <a:r>
              <a:rPr lang="es-ES" sz="1200" dirty="0"/>
              <a:t>&gt;&lt;</a:t>
            </a:r>
            <a:r>
              <a:rPr lang="es-ES" sz="1200" dirty="0" err="1"/>
              <a:t>td</a:t>
            </a:r>
            <a:r>
              <a:rPr lang="es-ES" sz="1200" dirty="0"/>
              <a:t>&gt;"+data[i].nombre+"&lt;/</a:t>
            </a:r>
            <a:r>
              <a:rPr lang="es-ES" sz="1200" dirty="0" err="1"/>
              <a:t>td</a:t>
            </a:r>
            <a:r>
              <a:rPr lang="es-ES" sz="1200" dirty="0"/>
              <a:t>&gt;&lt;</a:t>
            </a:r>
            <a:r>
              <a:rPr lang="es-ES" sz="1200" dirty="0" err="1"/>
              <a:t>td</a:t>
            </a:r>
            <a:r>
              <a:rPr lang="es-ES" sz="1200" dirty="0"/>
              <a:t>&gt;"+data[i].</a:t>
            </a:r>
            <a:r>
              <a:rPr lang="es-ES" sz="1200" dirty="0" err="1"/>
              <a:t>telefono</a:t>
            </a:r>
            <a:r>
              <a:rPr lang="es-ES" sz="1200" dirty="0"/>
              <a:t>+"&lt;/</a:t>
            </a:r>
            <a:r>
              <a:rPr lang="es-ES" sz="1200" dirty="0" err="1"/>
              <a:t>td</a:t>
            </a:r>
            <a:r>
              <a:rPr lang="es-ES" sz="1200" dirty="0"/>
              <a:t>&gt;&lt;/</a:t>
            </a:r>
            <a:r>
              <a:rPr lang="es-ES" sz="1200" dirty="0" err="1"/>
              <a:t>tr</a:t>
            </a:r>
            <a:r>
              <a:rPr lang="es-ES" sz="1200" dirty="0"/>
              <a:t>&gt;";</a:t>
            </a:r>
          </a:p>
          <a:p>
            <a:pPr lvl="4"/>
            <a:r>
              <a:rPr lang="es-ES" sz="1200" dirty="0"/>
              <a:t>}</a:t>
            </a:r>
          </a:p>
          <a:p>
            <a:pPr lvl="4"/>
            <a:r>
              <a:rPr lang="es-ES" sz="1200" dirty="0"/>
              <a:t>tabla+="&lt;/</a:t>
            </a:r>
            <a:r>
              <a:rPr lang="es-ES" sz="1200" dirty="0" err="1"/>
              <a:t>tbody</a:t>
            </a:r>
            <a:r>
              <a:rPr lang="es-ES" sz="1200" dirty="0"/>
              <a:t>&gt;&lt;/</a:t>
            </a:r>
            <a:r>
              <a:rPr lang="es-ES" sz="1200" dirty="0" err="1"/>
              <a:t>table</a:t>
            </a:r>
            <a:r>
              <a:rPr lang="es-ES" sz="1200" dirty="0"/>
              <a:t>&gt;";</a:t>
            </a:r>
          </a:p>
          <a:p>
            <a:pPr lvl="3"/>
            <a:r>
              <a:rPr lang="es-ES" sz="1200" dirty="0"/>
              <a:t>$("#clientes").</a:t>
            </a:r>
            <a:r>
              <a:rPr lang="es-ES" sz="1200" dirty="0" err="1"/>
              <a:t>html</a:t>
            </a:r>
            <a:r>
              <a:rPr lang="es-ES" sz="1200" dirty="0"/>
              <a:t>(tabla);</a:t>
            </a:r>
          </a:p>
          <a:p>
            <a:pPr lvl="3"/>
            <a:r>
              <a:rPr lang="es-ES" sz="1200" dirty="0"/>
              <a:t>}</a:t>
            </a:r>
          </a:p>
          <a:p>
            <a:pPr lvl="2"/>
            <a:r>
              <a:rPr lang="es-ES" sz="1200" dirty="0"/>
              <a:t>&lt;/</a:t>
            </a:r>
            <a:r>
              <a:rPr lang="es-ES" sz="1200" b="1" dirty="0"/>
              <a:t>script&gt;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410378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77280" y="195487"/>
            <a:ext cx="8134672" cy="5040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j-lt"/>
                <a:ea typeface="+mj-ea"/>
                <a:cs typeface="+mj-cs"/>
              </a:rPr>
              <a:t>Spring </a:t>
            </a:r>
            <a:r>
              <a:rPr kumimoji="0" lang="es-ES" sz="2800" b="1" i="0" u="sng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uLnTx/>
                <a:uFillTx/>
                <a:latin typeface="+mj-lt"/>
                <a:ea typeface="+mj-ea"/>
                <a:cs typeface="+mj-cs"/>
              </a:rPr>
              <a:t>Rest</a:t>
            </a:r>
            <a:endParaRPr kumimoji="0" lang="es-ES" sz="2800" b="1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77280" y="771550"/>
            <a:ext cx="82991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Tendrá modelo, acceso a datos,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etc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pero no vista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La aplicación cliente dará formato a los datos,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etc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Posibilidad: empresas que lo hacen todo en .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html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y con scripts llaman a servicios. Así no hay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jsp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Desventajas: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Depende demasiado del cliente: problemas con el navegador, con configuraciones de accesibilidad del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cliente,etc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.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JavaScript es un lenguaje pobre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455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27584" y="411510"/>
            <a:ext cx="6408712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Pintarlo en un div</a:t>
            </a:r>
            <a:endParaRPr lang="es-ES" sz="1400" dirty="0"/>
          </a:p>
          <a:p>
            <a:pPr lvl="1"/>
            <a:r>
              <a:rPr lang="es-ES" sz="1200" dirty="0" smtClean="0"/>
              <a:t>&lt;</a:t>
            </a:r>
            <a:r>
              <a:rPr lang="es-ES" sz="1200" dirty="0"/>
              <a:t>div id=</a:t>
            </a:r>
            <a:r>
              <a:rPr lang="es-ES" sz="1200" i="1" dirty="0"/>
              <a:t>"clientes"&gt;</a:t>
            </a:r>
          </a:p>
          <a:p>
            <a:pPr lvl="1"/>
            <a:endParaRPr lang="es-ES" sz="1200" dirty="0"/>
          </a:p>
          <a:p>
            <a:pPr lvl="1"/>
            <a:endParaRPr lang="es-ES" sz="1200" dirty="0"/>
          </a:p>
          <a:p>
            <a:pPr lvl="1"/>
            <a:r>
              <a:rPr lang="es-ES" sz="1200" dirty="0"/>
              <a:t>&lt;/div</a:t>
            </a:r>
            <a:r>
              <a:rPr lang="es-ES" sz="1200" dirty="0" smtClean="0"/>
              <a:t>&gt;</a:t>
            </a:r>
          </a:p>
          <a:p>
            <a:pPr lvl="1"/>
            <a:endParaRPr lang="es-ES" sz="1400" b="1" dirty="0" smtClean="0"/>
          </a:p>
          <a:p>
            <a:pPr lvl="1"/>
            <a:endParaRPr lang="es-ES" sz="1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Lanzar la aplicación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Hay servicios que pueden requerir una clave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Hay servicios que dan una respuesta de objetos JSON dentro con otro objeto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</a:rPr>
              <a:t>Json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</a:rPr>
              <a:t>etc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08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94391" y="5884"/>
            <a:ext cx="44326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u="sng" dirty="0"/>
              <a:t>09_servcios_web_cursos</a:t>
            </a:r>
          </a:p>
        </p:txBody>
      </p:sp>
      <p:sp>
        <p:nvSpPr>
          <p:cNvPr id="3" name="2 Rectángulo"/>
          <p:cNvSpPr/>
          <p:nvPr/>
        </p:nvSpPr>
        <p:spPr>
          <a:xfrm>
            <a:off x="514547" y="530109"/>
            <a:ext cx="842493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Servicio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Rest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para manejar la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table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de cursos: dar alta cursos, eliminar cursos,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etc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CRUD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New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Dynamic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Web Project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Maven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importar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mysql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context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core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hiberante,jdbc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web,orm,spring-</a:t>
            </a:r>
            <a:r>
              <a:rPr lang="es-ES" b="1" dirty="0" err="1">
                <a:sym typeface="Wingdings" panose="05000000000000000000" pitchFamily="2" charset="2"/>
              </a:rPr>
              <a:t>webmvc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sí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pq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ahí está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rest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no importar: j-son simple ni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jstl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pq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no hay vista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Añadir </a:t>
            </a:r>
            <a:r>
              <a:rPr lang="es-ES" b="1" dirty="0" err="1">
                <a:sym typeface="Wingdings" panose="05000000000000000000" pitchFamily="2" charset="2"/>
              </a:rPr>
              <a:t>jackson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core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y </a:t>
            </a:r>
            <a:r>
              <a:rPr lang="es-ES" b="1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Jackson </a:t>
            </a:r>
            <a:r>
              <a:rPr lang="es-ES" b="1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Databind</a:t>
            </a:r>
            <a:endParaRPr lang="es-ES" b="1" dirty="0"/>
          </a:p>
          <a:p>
            <a:pPr lvl="2"/>
            <a:r>
              <a:rPr lang="es-ES" dirty="0"/>
              <a:t> </a:t>
            </a:r>
            <a:r>
              <a:rPr lang="es-ES" sz="1200" dirty="0"/>
              <a:t>&lt;!-- https://mvnrepository.com/artifact/com.fasterxml.jackson.core/jackson-core --&gt;</a:t>
            </a:r>
          </a:p>
          <a:p>
            <a:pPr lvl="2"/>
            <a:r>
              <a:rPr lang="es-ES" sz="1200" dirty="0"/>
              <a:t>&lt;</a:t>
            </a:r>
            <a:r>
              <a:rPr lang="es-ES" sz="1200" dirty="0" err="1"/>
              <a:t>dependency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    &lt;</a:t>
            </a:r>
            <a:r>
              <a:rPr lang="es-ES" sz="1200" dirty="0" err="1"/>
              <a:t>groupId</a:t>
            </a:r>
            <a:r>
              <a:rPr lang="es-ES" sz="1200" dirty="0"/>
              <a:t>&gt;</a:t>
            </a:r>
            <a:r>
              <a:rPr lang="es-ES" sz="1200" dirty="0" err="1"/>
              <a:t>com.</a:t>
            </a:r>
            <a:r>
              <a:rPr lang="es-ES" sz="1200" dirty="0" err="1">
                <a:solidFill>
                  <a:srgbClr val="FF0000"/>
                </a:solidFill>
              </a:rPr>
              <a:t>fasterxml.jackson.core</a:t>
            </a:r>
            <a:r>
              <a:rPr lang="es-ES" sz="1200" dirty="0"/>
              <a:t>&lt;/</a:t>
            </a:r>
            <a:r>
              <a:rPr lang="es-ES" sz="1200" dirty="0" err="1"/>
              <a:t>groupId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    &lt;</a:t>
            </a:r>
            <a:r>
              <a:rPr lang="es-ES" sz="1200" dirty="0" err="1"/>
              <a:t>artifactId</a:t>
            </a:r>
            <a:r>
              <a:rPr lang="es-ES" sz="1200" dirty="0"/>
              <a:t>&gt;</a:t>
            </a:r>
            <a:r>
              <a:rPr lang="es-ES" sz="1200" dirty="0" err="1"/>
              <a:t>jackson</a:t>
            </a:r>
            <a:r>
              <a:rPr lang="es-ES" sz="1200" dirty="0" err="1">
                <a:solidFill>
                  <a:srgbClr val="FF0000"/>
                </a:solidFill>
              </a:rPr>
              <a:t>-core</a:t>
            </a:r>
            <a:r>
              <a:rPr lang="es-ES" sz="1200" dirty="0"/>
              <a:t>&lt;/</a:t>
            </a:r>
            <a:r>
              <a:rPr lang="es-ES" sz="1200" dirty="0" err="1"/>
              <a:t>artifactId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    &lt;</a:t>
            </a:r>
            <a:r>
              <a:rPr lang="es-ES" sz="1200" dirty="0" err="1"/>
              <a:t>version</a:t>
            </a:r>
            <a:r>
              <a:rPr lang="es-ES" sz="1200" dirty="0"/>
              <a:t>&gt;2.9.8&lt;/</a:t>
            </a:r>
            <a:r>
              <a:rPr lang="es-ES" sz="1200" dirty="0" err="1"/>
              <a:t>version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&lt;/</a:t>
            </a:r>
            <a:r>
              <a:rPr lang="es-ES" sz="1200" dirty="0" err="1"/>
              <a:t>dependency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  &lt;!-- https://mvnrepository.com/artifact/com.fasterxml.jackson.core/jackson-databind --&gt;</a:t>
            </a:r>
          </a:p>
          <a:p>
            <a:pPr lvl="2"/>
            <a:r>
              <a:rPr lang="es-ES" sz="1200" dirty="0"/>
              <a:t>&lt;</a:t>
            </a:r>
            <a:r>
              <a:rPr lang="es-ES" sz="1200" dirty="0" err="1"/>
              <a:t>dependency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    &lt;</a:t>
            </a:r>
            <a:r>
              <a:rPr lang="es-ES" sz="1200" dirty="0" err="1"/>
              <a:t>groupId</a:t>
            </a:r>
            <a:r>
              <a:rPr lang="es-ES" sz="1200" dirty="0"/>
              <a:t>&gt;</a:t>
            </a:r>
            <a:r>
              <a:rPr lang="es-ES" sz="1200" dirty="0" err="1"/>
              <a:t>com</a:t>
            </a:r>
            <a:r>
              <a:rPr lang="es-ES" sz="1200" dirty="0" err="1">
                <a:solidFill>
                  <a:srgbClr val="FF0000"/>
                </a:solidFill>
              </a:rPr>
              <a:t>.fasterxml.jackson.core</a:t>
            </a:r>
            <a:r>
              <a:rPr lang="es-ES" sz="1200" dirty="0"/>
              <a:t>&lt;/</a:t>
            </a:r>
            <a:r>
              <a:rPr lang="es-ES" sz="1200" dirty="0" err="1"/>
              <a:t>groupId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    &lt;</a:t>
            </a:r>
            <a:r>
              <a:rPr lang="es-ES" sz="1200" dirty="0" err="1"/>
              <a:t>artifactId</a:t>
            </a:r>
            <a:r>
              <a:rPr lang="es-ES" sz="1200" dirty="0"/>
              <a:t>&gt;</a:t>
            </a:r>
            <a:r>
              <a:rPr lang="es-ES" sz="1200" dirty="0" err="1"/>
              <a:t>jackson</a:t>
            </a:r>
            <a:r>
              <a:rPr lang="es-ES" sz="1200" dirty="0" err="1">
                <a:solidFill>
                  <a:srgbClr val="FF0000"/>
                </a:solidFill>
              </a:rPr>
              <a:t>-databind</a:t>
            </a:r>
            <a:r>
              <a:rPr lang="es-ES" sz="1200" dirty="0"/>
              <a:t>&lt;/</a:t>
            </a:r>
            <a:r>
              <a:rPr lang="es-ES" sz="1200" dirty="0" err="1"/>
              <a:t>artifactId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    &lt;</a:t>
            </a:r>
            <a:r>
              <a:rPr lang="es-ES" sz="1200" dirty="0" err="1"/>
              <a:t>version</a:t>
            </a:r>
            <a:r>
              <a:rPr lang="es-ES" sz="1200" dirty="0"/>
              <a:t>&gt;2.9.8&lt;/</a:t>
            </a:r>
            <a:r>
              <a:rPr lang="es-ES" sz="1200" dirty="0" err="1"/>
              <a:t>version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&lt;/</a:t>
            </a:r>
            <a:r>
              <a:rPr lang="es-ES" sz="1200" dirty="0" err="1"/>
              <a:t>dependency</a:t>
            </a:r>
            <a:r>
              <a:rPr lang="es-ES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58198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39552" y="195487"/>
            <a:ext cx="8280920" cy="432047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s-ES" sz="800" dirty="0"/>
              <a:t> &lt;</a:t>
            </a:r>
            <a:r>
              <a:rPr lang="es-ES" sz="800" dirty="0" err="1"/>
              <a:t>dependencies</a:t>
            </a:r>
            <a:r>
              <a:rPr lang="es-ES" sz="800" dirty="0"/>
              <a:t>&gt;</a:t>
            </a:r>
          </a:p>
          <a:p>
            <a:endParaRPr lang="es-ES" sz="800" dirty="0"/>
          </a:p>
          <a:p>
            <a:r>
              <a:rPr lang="es-ES" sz="800" dirty="0"/>
              <a:t>&lt;!-- https://mvnrepository.com/artifact/mysql/mysql-connector-java --&gt;</a:t>
            </a:r>
          </a:p>
          <a:p>
            <a:r>
              <a:rPr lang="es-ES" sz="800" dirty="0"/>
              <a:t>&lt;</a:t>
            </a:r>
            <a:r>
              <a:rPr lang="es-ES" sz="800" dirty="0" err="1"/>
              <a:t>dependency</a:t>
            </a:r>
            <a:r>
              <a:rPr lang="es-ES" sz="800" dirty="0"/>
              <a:t>&gt;</a:t>
            </a:r>
          </a:p>
          <a:p>
            <a:r>
              <a:rPr lang="es-ES" sz="800" dirty="0"/>
              <a:t>    &lt;</a:t>
            </a:r>
            <a:r>
              <a:rPr lang="es-ES" sz="800" dirty="0" err="1"/>
              <a:t>groupId</a:t>
            </a:r>
            <a:r>
              <a:rPr lang="es-ES" sz="800" dirty="0"/>
              <a:t>&gt;</a:t>
            </a:r>
            <a:r>
              <a:rPr lang="es-ES" sz="800" dirty="0" err="1"/>
              <a:t>mysql</a:t>
            </a:r>
            <a:r>
              <a:rPr lang="es-ES" sz="800" dirty="0"/>
              <a:t>&lt;/</a:t>
            </a:r>
            <a:r>
              <a:rPr lang="es-ES" sz="800" dirty="0" err="1"/>
              <a:t>groupId</a:t>
            </a:r>
            <a:r>
              <a:rPr lang="es-ES" sz="800" dirty="0"/>
              <a:t>&gt;</a:t>
            </a:r>
          </a:p>
          <a:p>
            <a:r>
              <a:rPr lang="es-ES" sz="800" dirty="0"/>
              <a:t>    &lt;</a:t>
            </a:r>
            <a:r>
              <a:rPr lang="es-ES" sz="800" dirty="0" err="1"/>
              <a:t>artifactId</a:t>
            </a:r>
            <a:r>
              <a:rPr lang="es-ES" sz="800" dirty="0"/>
              <a:t>&gt;</a:t>
            </a:r>
            <a:r>
              <a:rPr lang="es-ES" sz="800" dirty="0" err="1"/>
              <a:t>mysql</a:t>
            </a:r>
            <a:r>
              <a:rPr lang="es-ES" sz="800" dirty="0"/>
              <a:t>-</a:t>
            </a:r>
            <a:r>
              <a:rPr lang="es-ES" sz="800" dirty="0" err="1"/>
              <a:t>connector</a:t>
            </a:r>
            <a:r>
              <a:rPr lang="es-ES" sz="800" dirty="0"/>
              <a:t>-java&lt;/</a:t>
            </a:r>
            <a:r>
              <a:rPr lang="es-ES" sz="800" dirty="0" err="1"/>
              <a:t>artifactId</a:t>
            </a:r>
            <a:r>
              <a:rPr lang="es-ES" sz="800" dirty="0"/>
              <a:t>&gt;</a:t>
            </a:r>
          </a:p>
          <a:p>
            <a:r>
              <a:rPr lang="es-ES" sz="800" dirty="0"/>
              <a:t>    &lt;</a:t>
            </a:r>
            <a:r>
              <a:rPr lang="es-ES" sz="800" dirty="0" err="1"/>
              <a:t>version</a:t>
            </a:r>
            <a:r>
              <a:rPr lang="es-ES" sz="800" dirty="0"/>
              <a:t>&gt;5.1.47&lt;/</a:t>
            </a:r>
            <a:r>
              <a:rPr lang="es-ES" sz="800" dirty="0" err="1"/>
              <a:t>version</a:t>
            </a:r>
            <a:r>
              <a:rPr lang="es-ES" sz="800" dirty="0"/>
              <a:t>&gt;</a:t>
            </a:r>
          </a:p>
          <a:p>
            <a:r>
              <a:rPr lang="es-ES" sz="800" dirty="0"/>
              <a:t>&lt;/</a:t>
            </a:r>
            <a:r>
              <a:rPr lang="es-ES" sz="800" dirty="0" err="1"/>
              <a:t>dependency</a:t>
            </a:r>
            <a:r>
              <a:rPr lang="es-ES" sz="800" dirty="0"/>
              <a:t>&gt;</a:t>
            </a:r>
          </a:p>
          <a:p>
            <a:endParaRPr lang="es-ES" sz="800" dirty="0"/>
          </a:p>
          <a:p>
            <a:r>
              <a:rPr lang="es-ES" sz="800" dirty="0"/>
              <a:t>&lt;</a:t>
            </a:r>
            <a:r>
              <a:rPr lang="es-ES" sz="800" dirty="0" err="1"/>
              <a:t>dependency</a:t>
            </a:r>
            <a:r>
              <a:rPr lang="es-ES" sz="800" dirty="0"/>
              <a:t>&gt;</a:t>
            </a:r>
          </a:p>
          <a:p>
            <a:r>
              <a:rPr lang="es-ES" sz="800" dirty="0"/>
              <a:t>    &lt;</a:t>
            </a:r>
            <a:r>
              <a:rPr lang="es-ES" sz="800" dirty="0" err="1"/>
              <a:t>groupId</a:t>
            </a:r>
            <a:r>
              <a:rPr lang="es-ES" sz="800" dirty="0"/>
              <a:t>&gt;</a:t>
            </a:r>
            <a:r>
              <a:rPr lang="es-ES" sz="800" dirty="0" err="1"/>
              <a:t>org.hibernate</a:t>
            </a:r>
            <a:r>
              <a:rPr lang="es-ES" sz="800" dirty="0"/>
              <a:t>&lt;/</a:t>
            </a:r>
            <a:r>
              <a:rPr lang="es-ES" sz="800" dirty="0" err="1"/>
              <a:t>groupId</a:t>
            </a:r>
            <a:r>
              <a:rPr lang="es-ES" sz="800" dirty="0"/>
              <a:t>&gt;</a:t>
            </a:r>
          </a:p>
          <a:p>
            <a:r>
              <a:rPr lang="es-ES" sz="800" dirty="0"/>
              <a:t>    &lt;</a:t>
            </a:r>
            <a:r>
              <a:rPr lang="es-ES" sz="800" dirty="0" err="1"/>
              <a:t>artifactId</a:t>
            </a:r>
            <a:r>
              <a:rPr lang="es-ES" sz="800" dirty="0"/>
              <a:t>&gt;</a:t>
            </a:r>
            <a:r>
              <a:rPr lang="es-ES" sz="800" dirty="0" err="1"/>
              <a:t>hibernate-core</a:t>
            </a:r>
            <a:r>
              <a:rPr lang="es-ES" sz="800" dirty="0"/>
              <a:t>&lt;/</a:t>
            </a:r>
            <a:r>
              <a:rPr lang="es-ES" sz="800" dirty="0" err="1"/>
              <a:t>artifactId</a:t>
            </a:r>
            <a:r>
              <a:rPr lang="es-ES" sz="800" dirty="0"/>
              <a:t>&gt;</a:t>
            </a:r>
          </a:p>
          <a:p>
            <a:r>
              <a:rPr lang="es-ES" sz="800" dirty="0"/>
              <a:t>    &lt;</a:t>
            </a:r>
            <a:r>
              <a:rPr lang="es-ES" sz="800" dirty="0" err="1"/>
              <a:t>version</a:t>
            </a:r>
            <a:r>
              <a:rPr lang="es-ES" sz="800" dirty="0"/>
              <a:t>&gt;5.4.3.Final&lt;/</a:t>
            </a:r>
            <a:r>
              <a:rPr lang="es-ES" sz="800" dirty="0" err="1"/>
              <a:t>version</a:t>
            </a:r>
            <a:r>
              <a:rPr lang="es-ES" sz="800" dirty="0"/>
              <a:t>&gt;</a:t>
            </a:r>
          </a:p>
          <a:p>
            <a:r>
              <a:rPr lang="es-ES" sz="800" dirty="0"/>
              <a:t>&lt;/</a:t>
            </a:r>
            <a:r>
              <a:rPr lang="es-ES" sz="800" dirty="0" err="1"/>
              <a:t>dependency</a:t>
            </a:r>
            <a:r>
              <a:rPr lang="es-ES" sz="800" dirty="0"/>
              <a:t>&gt;</a:t>
            </a:r>
          </a:p>
          <a:p>
            <a:r>
              <a:rPr lang="es-ES" sz="800" dirty="0"/>
              <a:t>&lt;</a:t>
            </a:r>
            <a:r>
              <a:rPr lang="es-ES" sz="800" dirty="0" err="1"/>
              <a:t>dependency</a:t>
            </a:r>
            <a:r>
              <a:rPr lang="es-ES" sz="800" dirty="0"/>
              <a:t>&gt;</a:t>
            </a:r>
          </a:p>
          <a:p>
            <a:r>
              <a:rPr lang="es-ES" sz="800" dirty="0"/>
              <a:t>    &lt;</a:t>
            </a:r>
            <a:r>
              <a:rPr lang="es-ES" sz="800" dirty="0" err="1"/>
              <a:t>groupId</a:t>
            </a:r>
            <a:r>
              <a:rPr lang="es-ES" sz="800" dirty="0"/>
              <a:t>&gt;</a:t>
            </a:r>
            <a:r>
              <a:rPr lang="es-ES" sz="800" dirty="0" err="1"/>
              <a:t>org.springframework</a:t>
            </a:r>
            <a:r>
              <a:rPr lang="es-ES" sz="800" dirty="0"/>
              <a:t>&lt;/</a:t>
            </a:r>
            <a:r>
              <a:rPr lang="es-ES" sz="800" dirty="0" err="1"/>
              <a:t>groupId</a:t>
            </a:r>
            <a:r>
              <a:rPr lang="es-ES" sz="800" dirty="0"/>
              <a:t>&gt;</a:t>
            </a:r>
          </a:p>
          <a:p>
            <a:r>
              <a:rPr lang="es-ES" sz="800" dirty="0"/>
              <a:t>    &lt;</a:t>
            </a:r>
            <a:r>
              <a:rPr lang="es-ES" sz="800" dirty="0" err="1"/>
              <a:t>artifactId</a:t>
            </a:r>
            <a:r>
              <a:rPr lang="es-ES" sz="800" dirty="0"/>
              <a:t>&gt;</a:t>
            </a:r>
            <a:r>
              <a:rPr lang="es-ES" sz="800" dirty="0" err="1"/>
              <a:t>spring-core</a:t>
            </a:r>
            <a:r>
              <a:rPr lang="es-ES" sz="800" dirty="0"/>
              <a:t>&lt;/</a:t>
            </a:r>
            <a:r>
              <a:rPr lang="es-ES" sz="800" dirty="0" err="1"/>
              <a:t>artifactId</a:t>
            </a:r>
            <a:r>
              <a:rPr lang="es-ES" sz="800" dirty="0"/>
              <a:t>&gt;</a:t>
            </a:r>
          </a:p>
          <a:p>
            <a:r>
              <a:rPr lang="es-ES" sz="800" dirty="0"/>
              <a:t>    &lt;</a:t>
            </a:r>
            <a:r>
              <a:rPr lang="es-ES" sz="800" dirty="0" err="1"/>
              <a:t>version</a:t>
            </a:r>
            <a:r>
              <a:rPr lang="es-ES" sz="800" dirty="0"/>
              <a:t>&gt;5.1.8.RELEASE&lt;/</a:t>
            </a:r>
            <a:r>
              <a:rPr lang="es-ES" sz="800" dirty="0" err="1"/>
              <a:t>version</a:t>
            </a:r>
            <a:r>
              <a:rPr lang="es-ES" sz="800" dirty="0"/>
              <a:t>&gt;</a:t>
            </a:r>
          </a:p>
          <a:p>
            <a:r>
              <a:rPr lang="es-ES" sz="800" dirty="0"/>
              <a:t>&lt;/</a:t>
            </a:r>
            <a:r>
              <a:rPr lang="es-ES" sz="800" dirty="0" err="1"/>
              <a:t>dependency</a:t>
            </a:r>
            <a:r>
              <a:rPr lang="es-ES" sz="800" dirty="0"/>
              <a:t>&gt;</a:t>
            </a:r>
          </a:p>
          <a:p>
            <a:r>
              <a:rPr lang="es-ES" sz="800" dirty="0"/>
              <a:t>&lt;!-- https://mvnrepository.com/artifact/org.springframework/spring-context --&gt;</a:t>
            </a:r>
          </a:p>
          <a:p>
            <a:r>
              <a:rPr lang="es-ES" sz="800" dirty="0"/>
              <a:t>&lt;</a:t>
            </a:r>
            <a:r>
              <a:rPr lang="es-ES" sz="800" dirty="0" err="1"/>
              <a:t>dependency</a:t>
            </a:r>
            <a:r>
              <a:rPr lang="es-ES" sz="800" dirty="0"/>
              <a:t>&gt;</a:t>
            </a:r>
          </a:p>
          <a:p>
            <a:r>
              <a:rPr lang="es-ES" sz="800" dirty="0"/>
              <a:t>    &lt;</a:t>
            </a:r>
            <a:r>
              <a:rPr lang="es-ES" sz="800" dirty="0" err="1"/>
              <a:t>groupId</a:t>
            </a:r>
            <a:r>
              <a:rPr lang="es-ES" sz="800" dirty="0"/>
              <a:t>&gt;</a:t>
            </a:r>
            <a:r>
              <a:rPr lang="es-ES" sz="800" dirty="0" err="1"/>
              <a:t>org.springframework</a:t>
            </a:r>
            <a:r>
              <a:rPr lang="es-ES" sz="800" dirty="0"/>
              <a:t>&lt;/</a:t>
            </a:r>
            <a:r>
              <a:rPr lang="es-ES" sz="800" dirty="0" err="1"/>
              <a:t>groupId</a:t>
            </a:r>
            <a:r>
              <a:rPr lang="es-ES" sz="800" dirty="0"/>
              <a:t>&gt;</a:t>
            </a:r>
          </a:p>
          <a:p>
            <a:r>
              <a:rPr lang="es-ES" sz="800" dirty="0"/>
              <a:t>    &lt;</a:t>
            </a:r>
            <a:r>
              <a:rPr lang="es-ES" sz="800" dirty="0" err="1"/>
              <a:t>artifactId</a:t>
            </a:r>
            <a:r>
              <a:rPr lang="es-ES" sz="800" dirty="0"/>
              <a:t>&gt;</a:t>
            </a:r>
            <a:r>
              <a:rPr lang="es-ES" sz="800" dirty="0" err="1"/>
              <a:t>spring-context</a:t>
            </a:r>
            <a:r>
              <a:rPr lang="es-ES" sz="800" dirty="0"/>
              <a:t>&lt;/</a:t>
            </a:r>
            <a:r>
              <a:rPr lang="es-ES" sz="800" dirty="0" err="1"/>
              <a:t>artifactId</a:t>
            </a:r>
            <a:r>
              <a:rPr lang="es-ES" sz="800" dirty="0"/>
              <a:t>&gt;</a:t>
            </a:r>
          </a:p>
          <a:p>
            <a:r>
              <a:rPr lang="es-ES" sz="800" dirty="0"/>
              <a:t>    &lt;</a:t>
            </a:r>
            <a:r>
              <a:rPr lang="es-ES" sz="800" dirty="0" err="1"/>
              <a:t>version</a:t>
            </a:r>
            <a:r>
              <a:rPr lang="es-ES" sz="800" dirty="0"/>
              <a:t>&gt;5.1.8.RELEASE&lt;/</a:t>
            </a:r>
            <a:r>
              <a:rPr lang="es-ES" sz="800" dirty="0" err="1"/>
              <a:t>version</a:t>
            </a:r>
            <a:r>
              <a:rPr lang="es-ES" sz="800" dirty="0"/>
              <a:t>&gt;</a:t>
            </a:r>
          </a:p>
          <a:p>
            <a:r>
              <a:rPr lang="es-ES" sz="800" dirty="0"/>
              <a:t>&lt;/</a:t>
            </a:r>
            <a:r>
              <a:rPr lang="es-ES" sz="800" dirty="0" err="1"/>
              <a:t>dependency</a:t>
            </a:r>
            <a:r>
              <a:rPr lang="es-ES" sz="800" dirty="0"/>
              <a:t>&gt;</a:t>
            </a:r>
          </a:p>
          <a:p>
            <a:r>
              <a:rPr lang="es-ES" sz="800" dirty="0"/>
              <a:t>&lt;!-- https://mvnrepository.com/artifact/org.springframework/spring-jdbc --&gt;</a:t>
            </a:r>
          </a:p>
          <a:p>
            <a:r>
              <a:rPr lang="es-ES" sz="800" dirty="0"/>
              <a:t>&lt;</a:t>
            </a:r>
            <a:r>
              <a:rPr lang="es-ES" sz="800" dirty="0" err="1"/>
              <a:t>dependency</a:t>
            </a:r>
            <a:r>
              <a:rPr lang="es-ES" sz="800" dirty="0"/>
              <a:t>&gt;</a:t>
            </a:r>
          </a:p>
          <a:p>
            <a:r>
              <a:rPr lang="es-ES" sz="800" dirty="0"/>
              <a:t>    &lt;</a:t>
            </a:r>
            <a:r>
              <a:rPr lang="es-ES" sz="800" dirty="0" err="1"/>
              <a:t>groupId</a:t>
            </a:r>
            <a:r>
              <a:rPr lang="es-ES" sz="800" dirty="0"/>
              <a:t>&gt;</a:t>
            </a:r>
            <a:r>
              <a:rPr lang="es-ES" sz="800" dirty="0" err="1"/>
              <a:t>org.springframework</a:t>
            </a:r>
            <a:r>
              <a:rPr lang="es-ES" sz="800" dirty="0"/>
              <a:t>&lt;/</a:t>
            </a:r>
            <a:r>
              <a:rPr lang="es-ES" sz="800" dirty="0" err="1"/>
              <a:t>groupId</a:t>
            </a:r>
            <a:r>
              <a:rPr lang="es-ES" sz="800" dirty="0"/>
              <a:t>&gt;</a:t>
            </a:r>
          </a:p>
          <a:p>
            <a:r>
              <a:rPr lang="es-ES" sz="800" dirty="0"/>
              <a:t>    &lt;</a:t>
            </a:r>
            <a:r>
              <a:rPr lang="es-ES" sz="800" dirty="0" err="1"/>
              <a:t>artifactId</a:t>
            </a:r>
            <a:r>
              <a:rPr lang="es-ES" sz="800" dirty="0"/>
              <a:t>&gt;</a:t>
            </a:r>
            <a:r>
              <a:rPr lang="es-ES" sz="800" dirty="0" err="1"/>
              <a:t>spring-jdbc</a:t>
            </a:r>
            <a:r>
              <a:rPr lang="es-ES" sz="800" dirty="0"/>
              <a:t>&lt;/</a:t>
            </a:r>
            <a:r>
              <a:rPr lang="es-ES" sz="800" dirty="0" err="1"/>
              <a:t>artifactId</a:t>
            </a:r>
            <a:r>
              <a:rPr lang="es-ES" sz="800" dirty="0"/>
              <a:t>&gt;</a:t>
            </a:r>
          </a:p>
          <a:p>
            <a:r>
              <a:rPr lang="es-ES" sz="800" dirty="0"/>
              <a:t>    &lt;</a:t>
            </a:r>
            <a:r>
              <a:rPr lang="es-ES" sz="800" dirty="0" err="1"/>
              <a:t>version</a:t>
            </a:r>
            <a:r>
              <a:rPr lang="es-ES" sz="800" dirty="0"/>
              <a:t>&gt;5.1.8.RELEASE&lt;/</a:t>
            </a:r>
            <a:r>
              <a:rPr lang="es-ES" sz="800" dirty="0" err="1"/>
              <a:t>version</a:t>
            </a:r>
            <a:r>
              <a:rPr lang="es-ES" sz="800" dirty="0"/>
              <a:t>&gt;</a:t>
            </a:r>
          </a:p>
          <a:p>
            <a:r>
              <a:rPr lang="es-ES" sz="800" dirty="0"/>
              <a:t>&lt;/</a:t>
            </a:r>
            <a:r>
              <a:rPr lang="es-ES" sz="800" dirty="0" err="1"/>
              <a:t>dependency</a:t>
            </a:r>
            <a:r>
              <a:rPr lang="es-ES" sz="800" dirty="0"/>
              <a:t>&gt;</a:t>
            </a:r>
          </a:p>
          <a:p>
            <a:r>
              <a:rPr lang="es-ES" sz="800" dirty="0"/>
              <a:t>&lt;</a:t>
            </a:r>
            <a:r>
              <a:rPr lang="es-ES" sz="800" dirty="0" err="1"/>
              <a:t>dependency</a:t>
            </a:r>
            <a:r>
              <a:rPr lang="es-ES" sz="800" dirty="0"/>
              <a:t>&gt;</a:t>
            </a:r>
          </a:p>
          <a:p>
            <a:r>
              <a:rPr lang="es-ES" sz="800" dirty="0"/>
              <a:t>    &lt;</a:t>
            </a:r>
            <a:r>
              <a:rPr lang="es-ES" sz="800" dirty="0" err="1"/>
              <a:t>groupId</a:t>
            </a:r>
            <a:r>
              <a:rPr lang="es-ES" sz="800" dirty="0"/>
              <a:t>&gt;</a:t>
            </a:r>
            <a:r>
              <a:rPr lang="es-ES" sz="800" dirty="0" err="1"/>
              <a:t>org.springframework</a:t>
            </a:r>
            <a:r>
              <a:rPr lang="es-ES" sz="800" dirty="0"/>
              <a:t>&lt;/</a:t>
            </a:r>
            <a:r>
              <a:rPr lang="es-ES" sz="800" dirty="0" err="1"/>
              <a:t>groupId</a:t>
            </a:r>
            <a:r>
              <a:rPr lang="es-ES" sz="800" dirty="0"/>
              <a:t>&gt;</a:t>
            </a:r>
          </a:p>
          <a:p>
            <a:r>
              <a:rPr lang="es-ES" sz="800" dirty="0"/>
              <a:t>    &lt;</a:t>
            </a:r>
            <a:r>
              <a:rPr lang="es-ES" sz="800" dirty="0" err="1"/>
              <a:t>artifactId</a:t>
            </a:r>
            <a:r>
              <a:rPr lang="es-ES" sz="800" dirty="0"/>
              <a:t>&gt;</a:t>
            </a:r>
            <a:r>
              <a:rPr lang="es-ES" sz="800" dirty="0" err="1"/>
              <a:t>spring</a:t>
            </a:r>
            <a:r>
              <a:rPr lang="es-ES" sz="800" dirty="0"/>
              <a:t>-web&lt;/</a:t>
            </a:r>
            <a:r>
              <a:rPr lang="es-ES" sz="800" dirty="0" err="1"/>
              <a:t>artifactId</a:t>
            </a:r>
            <a:r>
              <a:rPr lang="es-ES" sz="800" dirty="0"/>
              <a:t>&gt;</a:t>
            </a:r>
          </a:p>
          <a:p>
            <a:r>
              <a:rPr lang="es-ES" sz="800" dirty="0"/>
              <a:t>    &lt;</a:t>
            </a:r>
            <a:r>
              <a:rPr lang="es-ES" sz="800" dirty="0" err="1"/>
              <a:t>version</a:t>
            </a:r>
            <a:r>
              <a:rPr lang="es-ES" sz="800" dirty="0"/>
              <a:t>&gt;5.1.8.RELEASE&lt;/</a:t>
            </a:r>
            <a:r>
              <a:rPr lang="es-ES" sz="800" dirty="0" err="1"/>
              <a:t>version</a:t>
            </a:r>
            <a:r>
              <a:rPr lang="es-ES" sz="800" dirty="0"/>
              <a:t>&gt;</a:t>
            </a:r>
          </a:p>
          <a:p>
            <a:r>
              <a:rPr lang="es-ES" sz="800" dirty="0"/>
              <a:t>&lt;/</a:t>
            </a:r>
            <a:r>
              <a:rPr lang="es-ES" sz="800" dirty="0" err="1"/>
              <a:t>dependency</a:t>
            </a:r>
            <a:r>
              <a:rPr lang="es-ES" sz="800" dirty="0"/>
              <a:t>&gt;</a:t>
            </a:r>
          </a:p>
          <a:p>
            <a:r>
              <a:rPr lang="es-ES" sz="800" dirty="0"/>
              <a:t>&lt;</a:t>
            </a:r>
            <a:r>
              <a:rPr lang="es-ES" sz="800" dirty="0" err="1"/>
              <a:t>dependency</a:t>
            </a:r>
            <a:r>
              <a:rPr lang="es-ES" sz="800" dirty="0"/>
              <a:t>&gt;</a:t>
            </a:r>
          </a:p>
          <a:p>
            <a:r>
              <a:rPr lang="es-ES" sz="800" dirty="0"/>
              <a:t>    &lt;</a:t>
            </a:r>
            <a:r>
              <a:rPr lang="es-ES" sz="800" dirty="0" err="1"/>
              <a:t>groupId</a:t>
            </a:r>
            <a:r>
              <a:rPr lang="es-ES" sz="800" dirty="0"/>
              <a:t>&gt;</a:t>
            </a:r>
            <a:r>
              <a:rPr lang="es-ES" sz="800" dirty="0" err="1"/>
              <a:t>org.springframework</a:t>
            </a:r>
            <a:r>
              <a:rPr lang="es-ES" sz="800" dirty="0"/>
              <a:t>&lt;/</a:t>
            </a:r>
            <a:r>
              <a:rPr lang="es-ES" sz="800" dirty="0" err="1"/>
              <a:t>groupId</a:t>
            </a:r>
            <a:r>
              <a:rPr lang="es-ES" sz="800" dirty="0"/>
              <a:t>&gt;</a:t>
            </a:r>
          </a:p>
          <a:p>
            <a:r>
              <a:rPr lang="es-ES" sz="800" dirty="0"/>
              <a:t>    &lt;</a:t>
            </a:r>
            <a:r>
              <a:rPr lang="es-ES" sz="800" dirty="0" err="1"/>
              <a:t>artifactId</a:t>
            </a:r>
            <a:r>
              <a:rPr lang="es-ES" sz="800" dirty="0"/>
              <a:t>&gt;</a:t>
            </a:r>
            <a:r>
              <a:rPr lang="es-ES" sz="800" dirty="0" err="1"/>
              <a:t>spring-orm</a:t>
            </a:r>
            <a:r>
              <a:rPr lang="es-ES" sz="800" dirty="0"/>
              <a:t>&lt;/</a:t>
            </a:r>
            <a:r>
              <a:rPr lang="es-ES" sz="800" dirty="0" err="1"/>
              <a:t>artifactId</a:t>
            </a:r>
            <a:r>
              <a:rPr lang="es-ES" sz="800" dirty="0"/>
              <a:t>&gt;</a:t>
            </a:r>
          </a:p>
          <a:p>
            <a:r>
              <a:rPr lang="es-ES" sz="800" dirty="0"/>
              <a:t>    &lt;</a:t>
            </a:r>
            <a:r>
              <a:rPr lang="es-ES" sz="800" dirty="0" err="1"/>
              <a:t>version</a:t>
            </a:r>
            <a:r>
              <a:rPr lang="es-ES" sz="800" dirty="0"/>
              <a:t>&gt;5.1.8.RELEASE&lt;/</a:t>
            </a:r>
            <a:r>
              <a:rPr lang="es-ES" sz="800" dirty="0" err="1"/>
              <a:t>version</a:t>
            </a:r>
            <a:r>
              <a:rPr lang="es-ES" sz="800" dirty="0"/>
              <a:t>&gt;</a:t>
            </a:r>
          </a:p>
          <a:p>
            <a:r>
              <a:rPr lang="es-ES" sz="800" dirty="0"/>
              <a:t>&lt;/</a:t>
            </a:r>
            <a:r>
              <a:rPr lang="es-ES" sz="800" dirty="0" err="1"/>
              <a:t>dependency</a:t>
            </a:r>
            <a:r>
              <a:rPr lang="es-ES" sz="800" dirty="0"/>
              <a:t>&gt;</a:t>
            </a:r>
          </a:p>
          <a:p>
            <a:r>
              <a:rPr lang="es-ES" sz="800" dirty="0"/>
              <a:t>  &lt;</a:t>
            </a:r>
            <a:r>
              <a:rPr lang="es-ES" sz="800" dirty="0" err="1"/>
              <a:t>dependency</a:t>
            </a:r>
            <a:r>
              <a:rPr lang="es-ES" sz="800" dirty="0"/>
              <a:t>&gt;</a:t>
            </a:r>
          </a:p>
          <a:p>
            <a:r>
              <a:rPr lang="es-ES" sz="800" dirty="0"/>
              <a:t>    &lt;</a:t>
            </a:r>
            <a:r>
              <a:rPr lang="es-ES" sz="800" dirty="0" err="1"/>
              <a:t>groupId</a:t>
            </a:r>
            <a:r>
              <a:rPr lang="es-ES" sz="800" dirty="0"/>
              <a:t>&gt;</a:t>
            </a:r>
            <a:r>
              <a:rPr lang="es-ES" sz="800" dirty="0" err="1"/>
              <a:t>org.springframework</a:t>
            </a:r>
            <a:r>
              <a:rPr lang="es-ES" sz="800" dirty="0"/>
              <a:t>&lt;/</a:t>
            </a:r>
            <a:r>
              <a:rPr lang="es-ES" sz="800" dirty="0" err="1"/>
              <a:t>groupId</a:t>
            </a:r>
            <a:r>
              <a:rPr lang="es-ES" sz="800" dirty="0"/>
              <a:t>&gt;</a:t>
            </a:r>
          </a:p>
          <a:p>
            <a:r>
              <a:rPr lang="es-ES" sz="800" dirty="0"/>
              <a:t>    &lt;</a:t>
            </a:r>
            <a:r>
              <a:rPr lang="es-ES" sz="800" dirty="0" err="1"/>
              <a:t>artifactId</a:t>
            </a:r>
            <a:r>
              <a:rPr lang="es-ES" sz="800" dirty="0"/>
              <a:t>&gt;</a:t>
            </a:r>
            <a:r>
              <a:rPr lang="es-ES" sz="800" dirty="0" err="1"/>
              <a:t>spring-webmvc</a:t>
            </a:r>
            <a:r>
              <a:rPr lang="es-ES" sz="800" dirty="0"/>
              <a:t>&lt;/</a:t>
            </a:r>
            <a:r>
              <a:rPr lang="es-ES" sz="800" dirty="0" err="1"/>
              <a:t>artifactId</a:t>
            </a:r>
            <a:r>
              <a:rPr lang="es-ES" sz="800" dirty="0"/>
              <a:t>&gt;</a:t>
            </a:r>
          </a:p>
          <a:p>
            <a:r>
              <a:rPr lang="es-ES" sz="800" dirty="0"/>
              <a:t>    &lt;</a:t>
            </a:r>
            <a:r>
              <a:rPr lang="es-ES" sz="800" dirty="0" err="1"/>
              <a:t>version</a:t>
            </a:r>
            <a:r>
              <a:rPr lang="es-ES" sz="800" dirty="0"/>
              <a:t>&gt;5.1.8.RELEASE&lt;/</a:t>
            </a:r>
            <a:r>
              <a:rPr lang="es-ES" sz="800" dirty="0" err="1"/>
              <a:t>version</a:t>
            </a:r>
            <a:r>
              <a:rPr lang="es-ES" sz="800" dirty="0"/>
              <a:t>&gt;</a:t>
            </a:r>
          </a:p>
          <a:p>
            <a:r>
              <a:rPr lang="es-ES" sz="800" dirty="0"/>
              <a:t>&lt;/</a:t>
            </a:r>
            <a:r>
              <a:rPr lang="es-ES" sz="800" dirty="0" err="1"/>
              <a:t>dependency</a:t>
            </a:r>
            <a:r>
              <a:rPr lang="es-ES" sz="800" dirty="0"/>
              <a:t>&gt;</a:t>
            </a:r>
          </a:p>
          <a:p>
            <a:r>
              <a:rPr lang="es-ES" sz="800" dirty="0"/>
              <a:t>  &lt;!-- https://mvnrepository.com/artifact/com.fasterxml.jackson.core/jackson-core --&gt;</a:t>
            </a:r>
          </a:p>
          <a:p>
            <a:r>
              <a:rPr lang="es-ES" sz="800" dirty="0"/>
              <a:t>&lt;</a:t>
            </a:r>
            <a:r>
              <a:rPr lang="es-ES" sz="800" dirty="0" err="1"/>
              <a:t>dependency</a:t>
            </a:r>
            <a:r>
              <a:rPr lang="es-ES" sz="800" dirty="0"/>
              <a:t>&gt;</a:t>
            </a:r>
          </a:p>
          <a:p>
            <a:r>
              <a:rPr lang="es-ES" sz="800" dirty="0"/>
              <a:t>    &lt;</a:t>
            </a:r>
            <a:r>
              <a:rPr lang="es-ES" sz="800" dirty="0" err="1"/>
              <a:t>groupId</a:t>
            </a:r>
            <a:r>
              <a:rPr lang="es-ES" sz="800" dirty="0"/>
              <a:t>&gt;</a:t>
            </a:r>
            <a:r>
              <a:rPr lang="es-ES" sz="800" dirty="0" err="1"/>
              <a:t>com.fasterxml.jackson.core</a:t>
            </a:r>
            <a:r>
              <a:rPr lang="es-ES" sz="800" dirty="0"/>
              <a:t>&lt;/</a:t>
            </a:r>
            <a:r>
              <a:rPr lang="es-ES" sz="800" dirty="0" err="1"/>
              <a:t>groupId</a:t>
            </a:r>
            <a:r>
              <a:rPr lang="es-ES" sz="800" dirty="0"/>
              <a:t>&gt;</a:t>
            </a:r>
          </a:p>
          <a:p>
            <a:r>
              <a:rPr lang="es-ES" sz="800" dirty="0"/>
              <a:t>    &lt;</a:t>
            </a:r>
            <a:r>
              <a:rPr lang="es-ES" sz="800" dirty="0" err="1"/>
              <a:t>artifactId</a:t>
            </a:r>
            <a:r>
              <a:rPr lang="es-ES" sz="800" dirty="0"/>
              <a:t>&gt;</a:t>
            </a:r>
            <a:r>
              <a:rPr lang="es-ES" sz="800" dirty="0" err="1"/>
              <a:t>jackson-core</a:t>
            </a:r>
            <a:r>
              <a:rPr lang="es-ES" sz="800" dirty="0"/>
              <a:t>&lt;/</a:t>
            </a:r>
            <a:r>
              <a:rPr lang="es-ES" sz="800" dirty="0" err="1"/>
              <a:t>artifactId</a:t>
            </a:r>
            <a:r>
              <a:rPr lang="es-ES" sz="800" dirty="0"/>
              <a:t>&gt;</a:t>
            </a:r>
          </a:p>
          <a:p>
            <a:r>
              <a:rPr lang="es-ES" sz="800" dirty="0"/>
              <a:t>    &lt;</a:t>
            </a:r>
            <a:r>
              <a:rPr lang="es-ES" sz="800" dirty="0" err="1"/>
              <a:t>version</a:t>
            </a:r>
            <a:r>
              <a:rPr lang="es-ES" sz="800" dirty="0"/>
              <a:t>&gt;2.9.8&lt;/</a:t>
            </a:r>
            <a:r>
              <a:rPr lang="es-ES" sz="800" dirty="0" err="1"/>
              <a:t>version</a:t>
            </a:r>
            <a:r>
              <a:rPr lang="es-ES" sz="800" dirty="0"/>
              <a:t>&gt;</a:t>
            </a:r>
          </a:p>
          <a:p>
            <a:r>
              <a:rPr lang="es-ES" sz="800" dirty="0"/>
              <a:t>&lt;/</a:t>
            </a:r>
            <a:r>
              <a:rPr lang="es-ES" sz="800" dirty="0" err="1"/>
              <a:t>dependency</a:t>
            </a:r>
            <a:r>
              <a:rPr lang="es-ES" sz="800" dirty="0"/>
              <a:t>&gt;</a:t>
            </a:r>
          </a:p>
          <a:p>
            <a:r>
              <a:rPr lang="es-ES" sz="800" dirty="0"/>
              <a:t>  &lt;!-- https://mvnrepository.com/artifact/com.fasterxml.jackson.core/jackson-databind --&gt;</a:t>
            </a:r>
          </a:p>
          <a:p>
            <a:r>
              <a:rPr lang="es-ES" sz="800" dirty="0"/>
              <a:t>&lt;</a:t>
            </a:r>
            <a:r>
              <a:rPr lang="es-ES" sz="800" dirty="0" err="1"/>
              <a:t>dependency</a:t>
            </a:r>
            <a:r>
              <a:rPr lang="es-ES" sz="800" dirty="0"/>
              <a:t>&gt;</a:t>
            </a:r>
          </a:p>
          <a:p>
            <a:r>
              <a:rPr lang="es-ES" sz="800" dirty="0"/>
              <a:t>    &lt;</a:t>
            </a:r>
            <a:r>
              <a:rPr lang="es-ES" sz="800" dirty="0" err="1"/>
              <a:t>groupId</a:t>
            </a:r>
            <a:r>
              <a:rPr lang="es-ES" sz="800" dirty="0"/>
              <a:t>&gt;</a:t>
            </a:r>
            <a:r>
              <a:rPr lang="es-ES" sz="800" dirty="0" err="1"/>
              <a:t>com.fasterxml.jackson.core</a:t>
            </a:r>
            <a:r>
              <a:rPr lang="es-ES" sz="800" dirty="0"/>
              <a:t>&lt;/</a:t>
            </a:r>
            <a:r>
              <a:rPr lang="es-ES" sz="800" dirty="0" err="1"/>
              <a:t>groupId</a:t>
            </a:r>
            <a:r>
              <a:rPr lang="es-ES" sz="800" dirty="0"/>
              <a:t>&gt;</a:t>
            </a:r>
          </a:p>
          <a:p>
            <a:r>
              <a:rPr lang="es-ES" sz="800" dirty="0"/>
              <a:t>    &lt;</a:t>
            </a:r>
            <a:r>
              <a:rPr lang="es-ES" sz="800" dirty="0" err="1"/>
              <a:t>artifactId</a:t>
            </a:r>
            <a:r>
              <a:rPr lang="es-ES" sz="800" dirty="0"/>
              <a:t>&gt;</a:t>
            </a:r>
            <a:r>
              <a:rPr lang="es-ES" sz="800" dirty="0" err="1"/>
              <a:t>jackson-databind</a:t>
            </a:r>
            <a:r>
              <a:rPr lang="es-ES" sz="800" dirty="0"/>
              <a:t>&lt;/</a:t>
            </a:r>
            <a:r>
              <a:rPr lang="es-ES" sz="800" dirty="0" err="1"/>
              <a:t>artifactId</a:t>
            </a:r>
            <a:r>
              <a:rPr lang="es-ES" sz="800" dirty="0"/>
              <a:t>&gt;</a:t>
            </a:r>
          </a:p>
          <a:p>
            <a:r>
              <a:rPr lang="es-ES" sz="800" dirty="0"/>
              <a:t>    &lt;</a:t>
            </a:r>
            <a:r>
              <a:rPr lang="es-ES" sz="800" dirty="0" err="1"/>
              <a:t>version</a:t>
            </a:r>
            <a:r>
              <a:rPr lang="es-ES" sz="800" dirty="0"/>
              <a:t>&gt;2.9.8&lt;/</a:t>
            </a:r>
            <a:r>
              <a:rPr lang="es-ES" sz="800" dirty="0" err="1"/>
              <a:t>version</a:t>
            </a:r>
            <a:r>
              <a:rPr lang="es-ES" sz="800" dirty="0"/>
              <a:t>&gt;</a:t>
            </a:r>
          </a:p>
          <a:p>
            <a:r>
              <a:rPr lang="es-ES" sz="800" dirty="0"/>
              <a:t>&lt;/</a:t>
            </a:r>
            <a:r>
              <a:rPr lang="es-ES" sz="800" dirty="0" err="1"/>
              <a:t>dependency</a:t>
            </a:r>
            <a:r>
              <a:rPr lang="es-ES" sz="800" dirty="0"/>
              <a:t>&gt;</a:t>
            </a:r>
          </a:p>
          <a:p>
            <a:r>
              <a:rPr lang="es-ES" sz="800" dirty="0"/>
              <a:t>  </a:t>
            </a:r>
          </a:p>
          <a:p>
            <a:r>
              <a:rPr lang="es-ES" sz="800" dirty="0"/>
              <a:t>  &lt;/</a:t>
            </a:r>
            <a:r>
              <a:rPr lang="es-ES" sz="800" dirty="0" err="1"/>
              <a:t>dependencies</a:t>
            </a:r>
            <a:r>
              <a:rPr lang="es-ES" sz="800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07087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339502"/>
            <a:ext cx="80648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Entidades</a:t>
            </a:r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springConfig.mvc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Interfaz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DaoCursos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Definir los métodos CRUD de siempre, incluido actualizar curso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Clase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DaoCursosIMPL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rgbClr val="FF0000"/>
                </a:solidFill>
              </a:rPr>
              <a:t>Cuidado con </a:t>
            </a:r>
            <a:r>
              <a:rPr lang="es-ES" b="1" dirty="0" err="1">
                <a:solidFill>
                  <a:srgbClr val="FF0000"/>
                </a:solidFill>
              </a:rPr>
              <a:t>merge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pq</a:t>
            </a:r>
            <a:r>
              <a:rPr lang="es-ES" b="1" dirty="0">
                <a:solidFill>
                  <a:srgbClr val="FF0000"/>
                </a:solidFill>
              </a:rPr>
              <a:t> en </a:t>
            </a:r>
            <a:r>
              <a:rPr lang="es-ES" b="1" dirty="0" err="1">
                <a:solidFill>
                  <a:srgbClr val="FF0000"/>
                </a:solidFill>
              </a:rPr>
              <a:t>hibernate</a:t>
            </a:r>
            <a:r>
              <a:rPr lang="es-ES" b="1" dirty="0">
                <a:solidFill>
                  <a:srgbClr val="FF0000"/>
                </a:solidFill>
              </a:rPr>
              <a:t> si no existe una id, crea la entidad entera.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En otros motores no pasa. Para evitarlo, primero preguntar</a:t>
            </a:r>
          </a:p>
          <a:p>
            <a:pPr lvl="3"/>
            <a:r>
              <a:rPr lang="es-ES" sz="1400" i="1" dirty="0"/>
              <a:t>@</a:t>
            </a:r>
            <a:r>
              <a:rPr lang="es-ES" sz="1400" i="1" dirty="0" err="1"/>
              <a:t>Transactional</a:t>
            </a:r>
            <a:endParaRPr lang="es-ES" sz="1400" i="1" dirty="0"/>
          </a:p>
          <a:p>
            <a:pPr lvl="3"/>
            <a:r>
              <a:rPr lang="es-ES" sz="1400" i="1" dirty="0"/>
              <a:t>@</a:t>
            </a:r>
            <a:r>
              <a:rPr lang="es-ES" sz="1400" i="1" dirty="0" err="1"/>
              <a:t>Override</a:t>
            </a:r>
            <a:endParaRPr lang="es-ES" sz="1400" i="1" dirty="0"/>
          </a:p>
          <a:p>
            <a:pPr lvl="3"/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void</a:t>
            </a:r>
            <a:r>
              <a:rPr lang="es-ES" sz="1400" dirty="0"/>
              <a:t> </a:t>
            </a:r>
            <a:r>
              <a:rPr lang="es-ES" sz="1400" dirty="0" err="1"/>
              <a:t>actualizarCurso</a:t>
            </a:r>
            <a:r>
              <a:rPr lang="es-ES" sz="1400" dirty="0"/>
              <a:t>(Curso c) {</a:t>
            </a:r>
          </a:p>
          <a:p>
            <a:pPr lvl="4"/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//Si no existe lo crea, sino puede que lo cree también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 el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</a:rPr>
              <a:t>merge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 en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</a:rPr>
              <a:t>hibernate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 lo crea si coincide la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</a:rPr>
              <a:t>pk</a:t>
            </a:r>
            <a:endParaRPr lang="es-ES" sz="1400" dirty="0">
              <a:solidFill>
                <a:schemeClr val="accent1">
                  <a:lumMod val="75000"/>
                </a:schemeClr>
              </a:solidFill>
            </a:endParaRPr>
          </a:p>
          <a:p>
            <a:pPr lvl="4"/>
            <a:r>
              <a:rPr lang="es-ES" sz="1400" dirty="0" err="1"/>
              <a:t>if</a:t>
            </a:r>
            <a:r>
              <a:rPr lang="es-ES" sz="1400" dirty="0"/>
              <a:t>(</a:t>
            </a:r>
            <a:r>
              <a:rPr lang="es-ES" sz="1400" dirty="0" err="1"/>
              <a:t>em.find</a:t>
            </a:r>
            <a:r>
              <a:rPr lang="es-ES" sz="1400" dirty="0"/>
              <a:t>(</a:t>
            </a:r>
            <a:r>
              <a:rPr lang="es-ES" sz="1400" dirty="0" err="1"/>
              <a:t>Curso.class</a:t>
            </a:r>
            <a:r>
              <a:rPr lang="es-ES" sz="1400" dirty="0"/>
              <a:t>, </a:t>
            </a:r>
            <a:r>
              <a:rPr lang="es-ES" sz="1400" dirty="0" err="1"/>
              <a:t>c.getIdCurso</a:t>
            </a:r>
            <a:r>
              <a:rPr lang="es-ES" sz="1400" dirty="0"/>
              <a:t>())!=</a:t>
            </a:r>
            <a:r>
              <a:rPr lang="es-ES" sz="1400" dirty="0" err="1"/>
              <a:t>null</a:t>
            </a:r>
            <a:r>
              <a:rPr lang="es-ES" sz="1400" dirty="0"/>
              <a:t>) {</a:t>
            </a:r>
          </a:p>
          <a:p>
            <a:pPr lvl="4"/>
            <a:r>
              <a:rPr lang="es-ES" sz="1400" dirty="0" err="1"/>
              <a:t>em.merge</a:t>
            </a:r>
            <a:r>
              <a:rPr lang="es-ES" sz="1400" dirty="0"/>
              <a:t>(c);</a:t>
            </a:r>
          </a:p>
          <a:p>
            <a:pPr lvl="3"/>
            <a:r>
              <a:rPr lang="es-ES" sz="1400" dirty="0"/>
              <a:t>}</a:t>
            </a:r>
          </a:p>
          <a:p>
            <a:pPr lvl="3"/>
            <a:r>
              <a:rPr lang="es-E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9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43608" y="411510"/>
            <a:ext cx="7717177" cy="323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La parte diferente: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mvcConfig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poner solo: </a:t>
            </a:r>
          </a:p>
          <a:p>
            <a:pPr lvl="2"/>
            <a:r>
              <a:rPr lang="es-ES" sz="1200" dirty="0"/>
              <a:t>&lt;!-- creación de controladores --&gt;</a:t>
            </a:r>
          </a:p>
          <a:p>
            <a:pPr lvl="2"/>
            <a:r>
              <a:rPr lang="es-ES" sz="1200" dirty="0"/>
              <a:t>&lt;</a:t>
            </a:r>
            <a:r>
              <a:rPr lang="es-ES" sz="1200" b="1" dirty="0" err="1"/>
              <a:t>mvc:annotation-driven</a:t>
            </a:r>
            <a:r>
              <a:rPr lang="es-ES" sz="1200" b="1" dirty="0"/>
              <a:t>/&gt;</a:t>
            </a:r>
          </a:p>
          <a:p>
            <a:pPr lvl="2"/>
            <a:r>
              <a:rPr lang="es-ES" sz="1200" dirty="0"/>
              <a:t>&lt;</a:t>
            </a:r>
            <a:r>
              <a:rPr lang="es-ES" sz="1200" b="1" dirty="0" err="1"/>
              <a:t>context:component-scan</a:t>
            </a:r>
            <a:r>
              <a:rPr lang="es-ES" sz="1200" b="1" dirty="0"/>
              <a:t> base-</a:t>
            </a:r>
            <a:r>
              <a:rPr lang="es-ES" sz="1200" b="1" dirty="0" err="1"/>
              <a:t>package</a:t>
            </a:r>
            <a:r>
              <a:rPr lang="es-ES" sz="1200" b="1" dirty="0"/>
              <a:t>="controlador"&gt;&lt;/</a:t>
            </a:r>
            <a:r>
              <a:rPr lang="es-ES" sz="1200" b="1" dirty="0" err="1"/>
              <a:t>context:component-scan</a:t>
            </a:r>
            <a:r>
              <a:rPr lang="es-ES" b="1" dirty="0"/>
              <a:t>&gt;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No poner reglas de navegación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Web.xml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Sin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welcome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file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dispatcher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listener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de Spring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0318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27584" y="339502"/>
            <a:ext cx="7519847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Controladorserá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b="1" dirty="0">
                <a:sym typeface="Wingdings" panose="05000000000000000000" pitchFamily="2" charset="2"/>
              </a:rPr>
              <a:t>servicio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ym typeface="Wingdings" panose="05000000000000000000" pitchFamily="2" charset="2"/>
              </a:rPr>
              <a:t>Un controlador por </a:t>
            </a:r>
            <a:r>
              <a:rPr lang="es-ES" b="1" dirty="0" err="1">
                <a:sym typeface="Wingdings" panose="05000000000000000000" pitchFamily="2" charset="2"/>
              </a:rPr>
              <a:t>Dao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(ya no hay un controlador por alta, método). No hay páginas, hay operaciones. Las operaciones relacionadas con las misma entidad, estarán en la misma clase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Crear Clase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ServicioCursos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package:servicio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(en vez de controlador)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Modificar 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mvcConfig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</a:t>
            </a:r>
          </a:p>
          <a:p>
            <a:pPr lvl="2"/>
            <a:r>
              <a:rPr lang="es-ES" sz="1200" dirty="0"/>
              <a:t>&lt;</a:t>
            </a:r>
            <a:r>
              <a:rPr lang="es-ES" sz="1200" dirty="0" err="1"/>
              <a:t>context:component-scan</a:t>
            </a:r>
            <a:r>
              <a:rPr lang="es-ES" sz="1200" dirty="0"/>
              <a:t> base-</a:t>
            </a:r>
            <a:r>
              <a:rPr lang="es-ES" sz="1200" dirty="0" err="1"/>
              <a:t>package</a:t>
            </a:r>
            <a:r>
              <a:rPr lang="es-ES" sz="1200" dirty="0"/>
              <a:t>=</a:t>
            </a:r>
            <a:r>
              <a:rPr lang="es-ES" sz="1200" i="1" dirty="0"/>
              <a:t>"</a:t>
            </a:r>
            <a:r>
              <a:rPr lang="es-ES" sz="1200" b="1" i="1" dirty="0"/>
              <a:t>servicio"</a:t>
            </a:r>
            <a:r>
              <a:rPr lang="es-ES" sz="1200" i="1" dirty="0"/>
              <a:t>&gt;&lt;/</a:t>
            </a:r>
            <a:r>
              <a:rPr lang="es-ES" sz="1200" i="1" dirty="0" err="1"/>
              <a:t>context:component-scan</a:t>
            </a:r>
            <a:r>
              <a:rPr lang="es-ES" sz="1200" i="1" dirty="0"/>
              <a:t>&gt;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Anotación controlador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rest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</a:t>
            </a:r>
          </a:p>
          <a:p>
            <a:pPr lvl="3"/>
            <a:r>
              <a:rPr lang="es-ES" sz="1600" b="1" dirty="0"/>
              <a:t>@</a:t>
            </a:r>
            <a:r>
              <a:rPr lang="es-ES" sz="1600" b="1" dirty="0" err="1"/>
              <a:t>RestController</a:t>
            </a:r>
            <a:endParaRPr lang="es-ES" sz="1600" b="1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Inyección objetos: </a:t>
            </a:r>
          </a:p>
          <a:p>
            <a:pPr lvl="6"/>
            <a:r>
              <a:rPr lang="es-ES" sz="1400" b="1" dirty="0"/>
              <a:t>@</a:t>
            </a:r>
            <a:r>
              <a:rPr lang="es-ES" sz="1400" b="1" dirty="0" err="1"/>
              <a:t>Autowired</a:t>
            </a:r>
            <a:endParaRPr lang="es-ES" sz="1400" b="1" dirty="0"/>
          </a:p>
          <a:p>
            <a:r>
              <a:rPr lang="es-ES" sz="1400" b="1" dirty="0"/>
              <a:t>			</a:t>
            </a:r>
            <a:r>
              <a:rPr lang="es-ES" sz="1400" b="1" dirty="0" err="1"/>
              <a:t>DaoCursos</a:t>
            </a:r>
            <a:r>
              <a:rPr lang="es-ES" sz="1400" b="1" dirty="0"/>
              <a:t> </a:t>
            </a:r>
            <a:r>
              <a:rPr lang="es-ES" sz="1400" b="1" dirty="0" err="1"/>
              <a:t>daoCursos</a:t>
            </a:r>
            <a:r>
              <a:rPr lang="es-ES" sz="1400" b="1" dirty="0"/>
              <a:t>;</a:t>
            </a:r>
          </a:p>
          <a:p>
            <a:endParaRPr lang="es-ES" dirty="0"/>
          </a:p>
          <a:p>
            <a:endParaRPr lang="es-E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5718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555526"/>
            <a:ext cx="79928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/>
              <a:t>Recurso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Operaciones que vamos a implementar: las que exponen resultados: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Tipo de devolución: en este caso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get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Dirección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url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value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="curso")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La respuesta se devuelve 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json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. No se puede devolver al cliente una lista de objetos curso produces=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MediaType.</a:t>
            </a:r>
            <a:r>
              <a:rPr lang="es-ES" b="1" i="1" dirty="0" err="1">
                <a:solidFill>
                  <a:schemeClr val="accent1">
                    <a:lumMod val="75000"/>
                  </a:schemeClr>
                </a:solidFill>
              </a:rPr>
              <a:t>APPLICATION_JSON_VALUE</a:t>
            </a:r>
            <a:r>
              <a:rPr lang="es-ES" b="1" i="1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lvl="4"/>
            <a:r>
              <a:rPr lang="es-ES" sz="1200" b="1" i="1" dirty="0"/>
              <a:t>@</a:t>
            </a:r>
            <a:r>
              <a:rPr lang="es-ES" sz="1200" b="1" i="1" dirty="0" err="1"/>
              <a:t>GetMapping</a:t>
            </a:r>
            <a:endParaRPr lang="es-ES" sz="1200" b="1" i="1" dirty="0"/>
          </a:p>
          <a:p>
            <a:pPr lvl="4"/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List</a:t>
            </a:r>
            <a:r>
              <a:rPr lang="es-ES" sz="1200" dirty="0"/>
              <a:t>&lt;Curso&gt; </a:t>
            </a:r>
            <a:r>
              <a:rPr lang="es-ES" sz="1200" dirty="0" err="1"/>
              <a:t>getCursos</a:t>
            </a:r>
            <a:r>
              <a:rPr lang="es-ES" sz="1200" dirty="0"/>
              <a:t>(</a:t>
            </a:r>
            <a:r>
              <a:rPr lang="es-ES" sz="1200" dirty="0" err="1"/>
              <a:t>value</a:t>
            </a:r>
            <a:r>
              <a:rPr lang="es-ES" sz="1200" dirty="0"/>
              <a:t>="curso“, 		produces=</a:t>
            </a:r>
            <a:r>
              <a:rPr lang="es-ES" sz="1200" dirty="0" err="1"/>
              <a:t>MediaType.</a:t>
            </a:r>
            <a:r>
              <a:rPr lang="es-ES" sz="1200" b="1" i="1" dirty="0" err="1"/>
              <a:t>APPLICATION_JSON_VALUE</a:t>
            </a:r>
            <a:r>
              <a:rPr lang="es-ES" sz="1200" dirty="0"/>
              <a:t>){</a:t>
            </a:r>
          </a:p>
          <a:p>
            <a:pPr lvl="4"/>
            <a:r>
              <a:rPr lang="es-ES" sz="1200" dirty="0"/>
              <a:t>	</a:t>
            </a:r>
            <a:r>
              <a:rPr lang="es-ES" sz="1200" dirty="0" err="1"/>
              <a:t>return</a:t>
            </a:r>
            <a:r>
              <a:rPr lang="es-ES" sz="1200" dirty="0"/>
              <a:t> </a:t>
            </a:r>
            <a:r>
              <a:rPr lang="es-ES" sz="1200" dirty="0" err="1"/>
              <a:t>daoCursos.recuperarTodosCursos</a:t>
            </a:r>
            <a:r>
              <a:rPr lang="es-ES" sz="1200" dirty="0"/>
              <a:t>();</a:t>
            </a:r>
          </a:p>
          <a:p>
            <a:pPr lvl="4"/>
            <a:r>
              <a:rPr lang="es-ES" sz="1200" dirty="0"/>
              <a:t>}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Se ha importado: </a:t>
            </a:r>
            <a:endParaRPr lang="es-ES" dirty="0"/>
          </a:p>
          <a:p>
            <a:pPr lvl="5"/>
            <a:r>
              <a:rPr lang="es-ES" sz="1200" dirty="0" err="1"/>
              <a:t>import</a:t>
            </a:r>
            <a:r>
              <a:rPr lang="es-ES" sz="1200" dirty="0"/>
              <a:t> </a:t>
            </a:r>
            <a:r>
              <a:rPr lang="es-ES" sz="1200" dirty="0" err="1"/>
              <a:t>org.springframework.beans.factory.annotation.Autowired</a:t>
            </a:r>
            <a:r>
              <a:rPr lang="es-ES" sz="1200" dirty="0"/>
              <a:t>;</a:t>
            </a:r>
          </a:p>
          <a:p>
            <a:pPr lvl="5"/>
            <a:r>
              <a:rPr lang="es-ES" sz="1200" dirty="0" err="1"/>
              <a:t>import</a:t>
            </a:r>
            <a:r>
              <a:rPr lang="es-ES" sz="1200" dirty="0"/>
              <a:t> </a:t>
            </a:r>
            <a:r>
              <a:rPr lang="es-ES" sz="1200" dirty="0" err="1"/>
              <a:t>org.springframework.http.MediaType</a:t>
            </a:r>
            <a:r>
              <a:rPr lang="es-ES" sz="1200" dirty="0"/>
              <a:t>;</a:t>
            </a:r>
          </a:p>
          <a:p>
            <a:pPr lvl="5"/>
            <a:r>
              <a:rPr lang="es-ES" sz="1200" dirty="0" err="1"/>
              <a:t>import</a:t>
            </a:r>
            <a:r>
              <a:rPr lang="es-ES" sz="1200" dirty="0"/>
              <a:t> </a:t>
            </a:r>
            <a:r>
              <a:rPr lang="es-ES" sz="1200" dirty="0" err="1"/>
              <a:t>org.springframework.web.bind.annotation.GetMapping</a:t>
            </a:r>
            <a:r>
              <a:rPr lang="es-ES" sz="1200" dirty="0"/>
              <a:t>;</a:t>
            </a:r>
          </a:p>
          <a:p>
            <a:pPr lvl="5"/>
            <a:r>
              <a:rPr lang="es-ES" sz="1200" dirty="0" err="1"/>
              <a:t>import</a:t>
            </a:r>
            <a:r>
              <a:rPr lang="es-ES" sz="1200" dirty="0"/>
              <a:t> </a:t>
            </a:r>
            <a:r>
              <a:rPr lang="es-ES" sz="1200" dirty="0" err="1"/>
              <a:t>org.springframework.web.bind.annotation.RestController</a:t>
            </a:r>
            <a:r>
              <a:rPr lang="es-ES" sz="1200" dirty="0"/>
              <a:t>;</a:t>
            </a:r>
            <a:endParaRPr lang="es-E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391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267494"/>
            <a:ext cx="777686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Para probarlo hacer un programa que haga la petición 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En el navegador poner la dirección. El navegador interpreta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Json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ejecutar con botón derecho para que se publique y poder copiar la dirección base. Sale un error 404 en el navegador del eclipse, copiar la dirección y ponerlo en el google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chrome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s-E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http://localhost:8080/09_servicio_rest_cursos_profe/</a:t>
            </a:r>
            <a:r>
              <a:rPr lang="es-ES" sz="16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cursos</a:t>
            </a:r>
            <a:endParaRPr lang="es-ES" sz="1600" b="1" dirty="0"/>
          </a:p>
          <a:p>
            <a:r>
              <a:rPr lang="es-ES" b="1" dirty="0"/>
              <a:t>	Añadir cursos al final </a:t>
            </a:r>
            <a:r>
              <a:rPr lang="es-ES" b="1" dirty="0" err="1"/>
              <a:t>pq</a:t>
            </a:r>
            <a:r>
              <a:rPr lang="es-ES" b="1" dirty="0"/>
              <a:t> es el nombre del recurso</a:t>
            </a:r>
          </a:p>
          <a:p>
            <a:endParaRPr lang="es-E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/>
              <a:t>En la respuesta la fecha sale en </a:t>
            </a:r>
            <a:r>
              <a:rPr lang="es-ES" dirty="0" err="1"/>
              <a:t>timestamp</a:t>
            </a:r>
            <a:r>
              <a:rPr lang="es-ES" dirty="0"/>
              <a:t> </a:t>
            </a:r>
            <a:r>
              <a:rPr lang="es-ES" dirty="0" err="1"/>
              <a:t>pq</a:t>
            </a:r>
            <a:r>
              <a:rPr lang="es-ES" dirty="0"/>
              <a:t> es </a:t>
            </a:r>
            <a:r>
              <a:rPr lang="es-ES" dirty="0" err="1"/>
              <a:t>Json</a:t>
            </a:r>
            <a:r>
              <a:rPr lang="es-ES" dirty="0"/>
              <a:t>: los milisegundos ocurridos desde 1970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3872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9323</TotalTime>
  <Words>1407</Words>
  <Application>Microsoft Office PowerPoint</Application>
  <PresentationFormat>Presentación en pantalla (16:9)</PresentationFormat>
  <Paragraphs>288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Concurrencia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Vanessa Armesto</cp:lastModifiedBy>
  <cp:revision>244</cp:revision>
  <dcterms:created xsi:type="dcterms:W3CDTF">2016-05-07T10:27:15Z</dcterms:created>
  <dcterms:modified xsi:type="dcterms:W3CDTF">2019-07-09T08:01:51Z</dcterms:modified>
</cp:coreProperties>
</file>