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14" r:id="rId6"/>
    <p:sldId id="276" r:id="rId7"/>
    <p:sldId id="293" r:id="rId8"/>
    <p:sldId id="288" r:id="rId9"/>
    <p:sldId id="297" r:id="rId10"/>
    <p:sldId id="313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9" r:id="rId20"/>
    <p:sldId id="307" r:id="rId21"/>
    <p:sldId id="308" r:id="rId22"/>
    <p:sldId id="306" r:id="rId23"/>
    <p:sldId id="315" r:id="rId24"/>
    <p:sldId id="312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547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3368-4631-976F-32F9-00A43CADD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5127B-7073-5CB7-B221-0FF2D9914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0D7BF-4A08-DC50-475D-6FAAF5CA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45F0E-CA9D-0C15-9668-FA3581D7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02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63ADC-6783-37E0-94B7-23EA7280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29E6F-9CA3-73F6-FEDC-F9E704F5B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C9CFD-EDFC-5A1F-4F43-D422F872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E689-1B05-F663-C797-67F253398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579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22FAB-B560-7361-DD34-727104A0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2403E-975C-3087-1F19-FA30D7586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89C42-8278-9288-D5E1-81E5E57F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82088-061E-B03A-2352-91AA01E68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848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CA5CA-F707-4001-F42C-DAFAFB4D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04758-2758-28EF-D730-F641CC30B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86A04-AE42-5EEC-76B6-BFAFA060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B8F1-BC39-C902-7F5E-367243EFA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973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FAB1C-7BB0-301E-9ACB-2F2E77DDF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FEFFE-0AAA-8BF2-C256-E5F813BFB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A805E-56CC-9717-9B10-C86BAB94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49CD4-8472-3171-1D83-12ED63CC8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5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34549-BAA3-C9B7-D34F-BAB87157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230ED-0468-7A01-2FCF-BFC877400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88D63-BEF0-BD07-1669-DE5E8BC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8998C-1E02-7C05-FBC4-89156751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55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B151-A45F-B8AB-EF8F-093F3EAC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09C7B-7C00-52FC-BAC4-42C33B4C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89085-AE65-9A48-5E8F-14633179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E9E8-89CF-E4C5-802F-D9546EB70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396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9310-B21B-C27A-298C-A981F3FF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1A370-4D64-BB9E-532A-FD0F5B5CD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51A1A-4520-6A0C-1C78-9AED8B6C1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883D-A584-20E2-2087-00979638A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60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378E3-ED4A-FDC9-AFEE-ADD15157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A2B54-2086-2D7F-1A17-618EC8C3F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16FE5-D92C-9A86-4AB1-F2F496E9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45721-A660-C5FD-D9AF-2BA799BC7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96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8D6FD-9858-DF60-C0A1-B87C2075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412CF-3B19-5D19-3FD0-5E68886FB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4C44-8F3F-B915-126B-249D8F9C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841E-5F4F-E49C-DE5D-A18C0404D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35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305CE-962A-A617-1F05-3E8F969D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EFB16-E7D6-9EF2-5F9F-1BA3524E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52165-9BAE-17DE-0F3F-DFA1821C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07E45-49AD-B208-B385-AB0C8921D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54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8D6FD-9858-DF60-C0A1-B87C2075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412CF-3B19-5D19-3FD0-5E68886FB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4C44-8F3F-B915-126B-249D8F9C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841E-5F4F-E49C-DE5D-A18C0404D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8722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A768F-E59D-9764-1ED0-8AE591C5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0CC2F-FAB2-A61F-306F-5A42B53D7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F77E9-0CCD-81C4-85FC-70087ED1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FDE1-A720-2CAB-D014-2E55313AD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5692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305CE-962A-A617-1F05-3E8F969D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EFB16-E7D6-9EF2-5F9F-1BA3524E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52165-9BAE-17DE-0F3F-DFA1821C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07E45-49AD-B208-B385-AB0C8921D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06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305CE-962A-A617-1F05-3E8F969D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EFB16-E7D6-9EF2-5F9F-1BA3524E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52165-9BAE-17DE-0F3F-DFA1821C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07E45-49AD-B208-B385-AB0C8921D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350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43597-4C84-B3B1-ACDD-52877B18D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ADEC3-6D4C-9191-C8F3-76C882E00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4523F-C427-755A-167A-E64567CA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2A33-A998-0BC4-CC51-38ECB8F96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24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F5706-0A9A-337D-FAC0-C2F792030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5C077-BC87-D06D-7650-B1007898E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13C46-3BEE-D99D-9EC5-45F680DB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370B-4063-09D5-328C-27913E927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08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15" y="1299295"/>
            <a:ext cx="6488086" cy="2057441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Vulnerability Assessment for Applications Security Through Penetration Simulation and Testing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48396" y="4183835"/>
            <a:ext cx="2064623" cy="76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MK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AWH22MCA-2005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Prajina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1884" r="11884"/>
          <a:stretch/>
        </p:blipFill>
        <p:spPr>
          <a:xfrm>
            <a:off x="6936519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1467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8398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4FB1-2A61-FF92-7CBD-8DEEE7AB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6AA6-38BF-71D2-6FE4-3FB0BE030836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7BBC7D-51A3-4B53-F21C-13B0A85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50" y="1465337"/>
            <a:ext cx="5571930" cy="380241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(4) </a:t>
            </a:r>
            <a:r>
              <a:rPr lang="en-US" sz="3200" b="1" i="0" dirty="0">
                <a:solidFill>
                  <a:srgbClr val="333333"/>
                </a:solidFill>
                <a:effectLst/>
              </a:rPr>
              <a:t>Exploitation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C58DDBA-1596-70F3-A841-BC10EB96AF10}"/>
              </a:ext>
            </a:extLst>
          </p:cNvPr>
          <p:cNvSpPr txBox="1">
            <a:spLocks/>
          </p:cNvSpPr>
          <p:nvPr/>
        </p:nvSpPr>
        <p:spPr>
          <a:xfrm>
            <a:off x="1690250" y="3349337"/>
            <a:ext cx="8326583" cy="1350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analysis from previous stages are put into 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and exploit all vulnerabilities.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Important to document different stages of the exploit for future reference.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and scalability of attacks are assessed.</a:t>
            </a:r>
          </a:p>
        </p:txBody>
      </p:sp>
    </p:spTree>
    <p:extLst>
      <p:ext uri="{BB962C8B-B14F-4D97-AF65-F5344CB8AC3E}">
        <p14:creationId xmlns:p14="http://schemas.microsoft.com/office/powerpoint/2010/main" val="35175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A453E-34AC-7461-CD16-BD2477F75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692CE-2186-4293-88D8-5FD41CD7CC81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B6DAB2-76F3-8D1B-E683-BD9C6E3E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753299"/>
            <a:ext cx="5571930" cy="371064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(5) </a:t>
            </a:r>
            <a:r>
              <a:rPr lang="en-US" sz="3200" b="1" i="0" dirty="0">
                <a:solidFill>
                  <a:srgbClr val="333333"/>
                </a:solidFill>
                <a:effectLst/>
              </a:rPr>
              <a:t>Post-Exploitation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97A12-AB7E-53E0-055B-1EDCEA463C58}"/>
              </a:ext>
            </a:extLst>
          </p:cNvPr>
          <p:cNvSpPr txBox="1"/>
          <p:nvPr/>
        </p:nvSpPr>
        <p:spPr>
          <a:xfrm>
            <a:off x="1620982" y="2623760"/>
            <a:ext cx="817418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methods and compromised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potential harm.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system to original setup by removing new tools and accounts.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6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36593-FBB8-F398-5465-4A52EF60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6B9A-AD23-774F-62CF-5982D61053EB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AD7B80-099D-6AF4-AC8F-9AFF8BEB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719164"/>
            <a:ext cx="5571930" cy="285805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(6) </a:t>
            </a:r>
            <a:r>
              <a:rPr lang="en-US" sz="3200" b="1" i="0" dirty="0">
                <a:solidFill>
                  <a:srgbClr val="333333"/>
                </a:solidFill>
                <a:effectLst/>
              </a:rPr>
              <a:t>Reporting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0975F-856A-1D08-FB45-18C0306F07B8}"/>
              </a:ext>
            </a:extLst>
          </p:cNvPr>
          <p:cNvSpPr txBox="1"/>
          <p:nvPr/>
        </p:nvSpPr>
        <p:spPr>
          <a:xfrm>
            <a:off x="1620982" y="2582196"/>
            <a:ext cx="817418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details steps, tools used, and mitigation strategies.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include security risks, threats, and recommended fixes.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and fix security risks to secure the organization.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8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0C5C4-36F3-AA00-A70D-7768B1DE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C6E3-A51B-A971-1218-FE6A2F1D9B57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ABADC-5114-5373-D19A-E5EC3CAA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686754"/>
            <a:ext cx="5571930" cy="301438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</a:rPr>
              <a:t>(7) Resolution and Re-Testing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79572-BC7E-9688-8543-2AA4C2F9EAE6}"/>
              </a:ext>
            </a:extLst>
          </p:cNvPr>
          <p:cNvSpPr txBox="1"/>
          <p:nvPr/>
        </p:nvSpPr>
        <p:spPr>
          <a:xfrm>
            <a:off x="1523999" y="2563091"/>
            <a:ext cx="10030691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 ends with a final report.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sometimes, re-testing is done.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any vulnerabilities found have been properly addressed.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2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BB3-61B1-9229-CDF4-140E8459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35D24-B642-10EF-DB55-90F9A78A4A33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B8083B-D89F-6ACD-5257-7A8A0FD2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18" y="851540"/>
            <a:ext cx="7137853" cy="1814380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</a:rPr>
              <a:t>Previous Work on Penetration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7A552-7125-C280-0898-5DE5FBE47401}"/>
              </a:ext>
            </a:extLst>
          </p:cNvPr>
          <p:cNvSpPr txBox="1"/>
          <p:nvPr/>
        </p:nvSpPr>
        <p:spPr>
          <a:xfrm>
            <a:off x="1598818" y="2482380"/>
            <a:ext cx="8113218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study provides a detailed introduction to penetration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studies focus on using penetration testing in software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study proposes an attack net penetration testing approach.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has been applied in domains like AMI. 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5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561B8-F49B-9B09-B1F2-6580FEB96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6D60A-3D19-0961-ABA0-EEBBFDCD09B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8C28B-20FA-222D-395B-18311048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80" y="840138"/>
            <a:ext cx="5571930" cy="1890578"/>
          </a:xfrm>
        </p:spPr>
        <p:txBody>
          <a:bodyPr/>
          <a:lstStyle/>
          <a:p>
            <a:pPr algn="l"/>
            <a:r>
              <a:rPr lang="en-US" sz="3200" i="0" dirty="0">
                <a:solidFill>
                  <a:srgbClr val="333333"/>
                </a:solidFill>
                <a:effectLst/>
              </a:rPr>
              <a:t>Penetration Test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0291D-FF22-4F7E-77DC-7880FD24BE7F}"/>
              </a:ext>
            </a:extLst>
          </p:cNvPr>
          <p:cNvSpPr txBox="1"/>
          <p:nvPr/>
        </p:nvSpPr>
        <p:spPr>
          <a:xfrm>
            <a:off x="1773380" y="2593314"/>
            <a:ext cx="7841673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Setting up a semi-automated system for conducting penetration tests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Raspberry Pi running Kali Linux is used as the penetration testing box.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SSH tunnel is established to a Virtual Private Server.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83D1C-83E7-A46E-523E-C128BDE0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006AF-CB50-26C5-28F6-0BD28B944A0F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0BE60-F424-6312-AC62-FEAC3711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51" y="764165"/>
            <a:ext cx="9279497" cy="4833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56ACFE-F7EE-B54A-DA86-7A69E39E6889}"/>
              </a:ext>
            </a:extLst>
          </p:cNvPr>
          <p:cNvSpPr txBox="1"/>
          <p:nvPr/>
        </p:nvSpPr>
        <p:spPr>
          <a:xfrm>
            <a:off x="3968770" y="5566756"/>
            <a:ext cx="397737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Figure 1 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Penetration Test Environment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9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871F5-CA3C-5EC8-9122-CC720F37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8132-434B-65CB-4464-C2E17BDD4B2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E79D3-0FF2-9566-996A-90A0ADF8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2" y="139113"/>
            <a:ext cx="7789017" cy="1606561"/>
          </a:xfrm>
        </p:spPr>
        <p:txBody>
          <a:bodyPr/>
          <a:lstStyle/>
          <a:p>
            <a:pPr algn="l"/>
            <a:r>
              <a:rPr lang="en-US" sz="3200" i="0" dirty="0">
                <a:solidFill>
                  <a:srgbClr val="333333"/>
                </a:solidFill>
                <a:effectLst/>
              </a:rPr>
              <a:t>Penetration Test Execution and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26E51-76DE-472C-A866-B537A751DC85}"/>
              </a:ext>
            </a:extLst>
          </p:cNvPr>
          <p:cNvSpPr txBox="1"/>
          <p:nvPr/>
        </p:nvSpPr>
        <p:spPr>
          <a:xfrm>
            <a:off x="1413162" y="1745674"/>
            <a:ext cx="11554692" cy="430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Scoping: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Defined testing scope with the client to prevent service disruption.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Gathered passive network information using various tools.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Threat/Vulnerability Identification: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scanners to find open ports and operating systems.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Exploitation: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Exploited vulnerabilities for remote code execution.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Generated reports detailing vulnerabilities and network data.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Resolution/Re-Testing: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Applied fixes  and conducted re-testing for effectiveness.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Obtained comprehensive network details.</a:t>
            </a:r>
          </a:p>
        </p:txBody>
      </p:sp>
    </p:spTree>
    <p:extLst>
      <p:ext uri="{BB962C8B-B14F-4D97-AF65-F5344CB8AC3E}">
        <p14:creationId xmlns:p14="http://schemas.microsoft.com/office/powerpoint/2010/main" val="318993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92DA-C137-4DB7-CB75-56081392B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97F5-0D9A-FFC5-B166-B77870A1182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2ACEE-AE6C-56F4-EAFA-756A719D2BFE}"/>
              </a:ext>
            </a:extLst>
          </p:cNvPr>
          <p:cNvSpPr txBox="1"/>
          <p:nvPr/>
        </p:nvSpPr>
        <p:spPr>
          <a:xfrm>
            <a:off x="2064327" y="12692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Exploiting Vulnerabilities</a:t>
            </a:r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1D343F-1631-5E33-9F46-99DBFF57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10" y="3131127"/>
            <a:ext cx="56673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05FDE-A03C-F917-FB4A-0D552AA55F39}"/>
              </a:ext>
            </a:extLst>
          </p:cNvPr>
          <p:cNvSpPr txBox="1"/>
          <p:nvPr/>
        </p:nvSpPr>
        <p:spPr>
          <a:xfrm>
            <a:off x="2064327" y="2355271"/>
            <a:ext cx="8714509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Asset Analysis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Exploitation</a:t>
            </a:r>
          </a:p>
        </p:txBody>
      </p:sp>
    </p:spTree>
    <p:extLst>
      <p:ext uri="{BB962C8B-B14F-4D97-AF65-F5344CB8AC3E}">
        <p14:creationId xmlns:p14="http://schemas.microsoft.com/office/powerpoint/2010/main" val="19082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6387C-E3A2-F1F2-78DC-43B799D2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FD0A9-B4D9-A797-41DE-BCC1D18D31E4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C9DC5-A7B5-C8BD-E289-9C87818B7264}"/>
              </a:ext>
            </a:extLst>
          </p:cNvPr>
          <p:cNvSpPr txBox="1"/>
          <p:nvPr/>
        </p:nvSpPr>
        <p:spPr>
          <a:xfrm>
            <a:off x="1676400" y="1374180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Post-Exploitation Analysis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57F01-1044-E1D7-B189-BA4C6994989D}"/>
              </a:ext>
            </a:extLst>
          </p:cNvPr>
          <p:cNvSpPr txBox="1"/>
          <p:nvPr/>
        </p:nvSpPr>
        <p:spPr>
          <a:xfrm>
            <a:off x="1676400" y="2357782"/>
            <a:ext cx="8797636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nvolves documenting all methods used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Restore the system to its baseline configuration.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nsures accurate reporting.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8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2DBAF-42CD-95F8-E8F8-EE41D8223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E73D3D-0EC0-F611-489D-6CB6AF1A5D8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698639" y="5739677"/>
            <a:ext cx="8326583" cy="2525404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and Vulnerability Assessments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Phases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on Penetration Testing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 Environment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 Execution and Results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Exploiting Vulnerabilities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Post-Exploitation Analysis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penetration testing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5E7B-81EC-D009-5746-7B475114441D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 txBox="1">
            <a:spLocks/>
          </p:cNvSpPr>
          <p:nvPr/>
        </p:nvSpPr>
        <p:spPr>
          <a:xfrm>
            <a:off x="1698639" y="213110"/>
            <a:ext cx="5047376" cy="822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333333"/>
                </a:solidFill>
                <a:latin typeface="+mj-lt"/>
              </a:rPr>
              <a:t>Contents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96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6387C-E3A2-F1F2-78DC-43B799D2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FD0A9-B4D9-A797-41DE-BCC1D18D31E4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C9DC5-A7B5-C8BD-E289-9C87818B7264}"/>
              </a:ext>
            </a:extLst>
          </p:cNvPr>
          <p:cNvSpPr txBox="1"/>
          <p:nvPr/>
        </p:nvSpPr>
        <p:spPr>
          <a:xfrm>
            <a:off x="1676400" y="575294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Types of penetration test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57F01-1044-E1D7-B189-BA4C6994989D}"/>
              </a:ext>
            </a:extLst>
          </p:cNvPr>
          <p:cNvSpPr txBox="1"/>
          <p:nvPr/>
        </p:nvSpPr>
        <p:spPr>
          <a:xfrm>
            <a:off x="1676400" y="2357782"/>
            <a:ext cx="879763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7B99F-5453-61B3-1B16-21CABD22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68" y="1520206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EC1DD-C257-6A81-5F58-CCD8407A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2F2D-FF1D-F418-85E2-DA78B5958D9E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7D6A1-04B0-7932-021A-C3C44846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617" y="496406"/>
            <a:ext cx="5571930" cy="1890578"/>
          </a:xfrm>
        </p:spPr>
        <p:txBody>
          <a:bodyPr/>
          <a:lstStyle/>
          <a:p>
            <a:pPr algn="l"/>
            <a:r>
              <a:rPr lang="en-US" sz="3200" i="0" dirty="0">
                <a:solidFill>
                  <a:srgbClr val="333333"/>
                </a:solidFill>
                <a:effectLst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7D0E-6C70-C225-519E-8147526C3C88}"/>
              </a:ext>
            </a:extLst>
          </p:cNvPr>
          <p:cNvSpPr txBox="1"/>
          <p:nvPr/>
        </p:nvSpPr>
        <p:spPr>
          <a:xfrm>
            <a:off x="2036617" y="2078181"/>
            <a:ext cx="9063635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the entire process of penetration.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mphasized its ethical and legal importance.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a full security strategy, using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ffensive testing and defensive tactics for better protection.</a:t>
            </a:r>
          </a:p>
        </p:txBody>
      </p:sp>
    </p:spTree>
    <p:extLst>
      <p:ext uri="{BB962C8B-B14F-4D97-AF65-F5344CB8AC3E}">
        <p14:creationId xmlns:p14="http://schemas.microsoft.com/office/powerpoint/2010/main" val="390827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252" y="2457216"/>
            <a:ext cx="5055698" cy="1325563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>
          <a:xfrm>
            <a:off x="5158961" y="5259437"/>
            <a:ext cx="1465840" cy="1289394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>
          <a:xfrm>
            <a:off x="3955136" y="3231714"/>
            <a:ext cx="1465840" cy="1289394"/>
          </a:xfrm>
        </p:spPr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8860" y="2493385"/>
            <a:ext cx="1465840" cy="1289394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/>
          <a:stretch/>
        </p:blipFill>
        <p:spPr>
          <a:xfrm>
            <a:off x="444869" y="2475300"/>
            <a:ext cx="1465840" cy="1289394"/>
          </a:xfr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16" y="1209686"/>
            <a:ext cx="5122131" cy="283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1716" y="2190372"/>
            <a:ext cx="5835958" cy="345794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ecuring digital systems is crucial.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effective method to enhance security is through penetration testing.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uncover weaknesses and develop strategies to strengthen defense mechanisms.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7190699" y="817426"/>
            <a:ext cx="5001301" cy="5320138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5277" y="1061227"/>
            <a:ext cx="1466419" cy="158822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57" y="906317"/>
            <a:ext cx="6599429" cy="746314"/>
          </a:xfrm>
        </p:spPr>
        <p:txBody>
          <a:bodyPr anchor="ctr"/>
          <a:lstStyle/>
          <a:p>
            <a:pPr algn="l"/>
            <a:r>
              <a:rPr lang="en-US" sz="3200" i="0" dirty="0">
                <a:solidFill>
                  <a:srgbClr val="333333"/>
                </a:solidFill>
                <a:effectLst/>
                <a:cs typeface="Posterama" panose="020B0504020200020000" pitchFamily="34" charset="0"/>
              </a:rPr>
              <a:t>Penetration Testing and Vulnerability Assessments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1928130" y="2353659"/>
            <a:ext cx="1886360" cy="2144668"/>
          </a:xfrm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63015" y="2231836"/>
            <a:ext cx="5784787" cy="37198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is trending for system security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 to as red teaming.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teams attack, blue teams defend.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goals and agree on threats before testing.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narrow testing scope.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14" y="1169228"/>
            <a:ext cx="9823998" cy="287937"/>
          </a:xfrm>
        </p:spPr>
        <p:txBody>
          <a:bodyPr anchor="ctr"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</a:rPr>
              <a:t>Penetration Testing Phases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434268" y="3043869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F63D5-CB12-9F26-755E-73209F750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5095" y="2126870"/>
            <a:ext cx="5921834" cy="4731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phase contributes to: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vulnerabilities.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risks.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recommendations for strengthening security defenses. 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2DBAF-42CD-95F8-E8F8-EE41D8223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5E7B-81EC-D009-5746-7B475114441D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4D048-2213-F374-23FC-75A9D1FA9430}"/>
              </a:ext>
            </a:extLst>
          </p:cNvPr>
          <p:cNvSpPr txBox="1"/>
          <p:nvPr/>
        </p:nvSpPr>
        <p:spPr>
          <a:xfrm>
            <a:off x="508806" y="1224798"/>
            <a:ext cx="3752801" cy="462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7 phases :-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Pre-Engagement Scoping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Reconnaissance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Threat Modeling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Exploitation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Post-Exploitation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Reporting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Resolution/Re-Testing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5D3AF-14B7-9BA8-2713-31F302E0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47" y="2030137"/>
            <a:ext cx="7533314" cy="36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2DBAF-42CD-95F8-E8F8-EE41D8223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E73D3D-0EC0-F611-489D-6CB6AF1A5D8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690250" y="3262745"/>
            <a:ext cx="8326583" cy="135081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eciding exactly how and what will be tested.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and testing company outline what will be tested and how.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the</a:t>
            </a: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direction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entire penetration test.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5E7B-81EC-D009-5746-7B475114441D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 txBox="1">
            <a:spLocks/>
          </p:cNvSpPr>
          <p:nvPr/>
        </p:nvSpPr>
        <p:spPr>
          <a:xfrm>
            <a:off x="1690250" y="1585519"/>
            <a:ext cx="5047376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333333"/>
                </a:solidFill>
                <a:latin typeface="+mj-lt"/>
              </a:rPr>
              <a:t>(1) Pre-Engagement Scoping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197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98463-6184-E605-B909-D15457674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0B2F-099D-BE24-B135-FE8DBBF4AE01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AAF682-D074-ECAB-CE18-198D7F4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166070"/>
            <a:ext cx="4743804" cy="1266738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(2) </a:t>
            </a:r>
            <a:r>
              <a:rPr lang="en-US" sz="3200" b="1" i="0" dirty="0">
                <a:solidFill>
                  <a:srgbClr val="333333"/>
                </a:solidFill>
                <a:effectLst/>
              </a:rPr>
              <a:t>Reconnaissance</a:t>
            </a:r>
            <a:br>
              <a:rPr lang="en-US" sz="32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894854E-FD49-E148-741B-CBC136819B75}"/>
              </a:ext>
            </a:extLst>
          </p:cNvPr>
          <p:cNvSpPr txBox="1">
            <a:spLocks/>
          </p:cNvSpPr>
          <p:nvPr/>
        </p:nvSpPr>
        <p:spPr>
          <a:xfrm>
            <a:off x="1828799" y="3484420"/>
            <a:ext cx="8326583" cy="1350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collected quietly about the organization's systems and networks.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 to gather information :</a:t>
            </a:r>
          </a:p>
          <a:p>
            <a:pPr algn="just"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OSINT Framework and Nmap</a:t>
            </a:r>
          </a:p>
          <a:p>
            <a:pPr algn="just"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Social engineering and website inspection</a:t>
            </a:r>
          </a:p>
        </p:txBody>
      </p:sp>
    </p:spTree>
    <p:extLst>
      <p:ext uri="{BB962C8B-B14F-4D97-AF65-F5344CB8AC3E}">
        <p14:creationId xmlns:p14="http://schemas.microsoft.com/office/powerpoint/2010/main" val="230425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7E0C-9CF7-1F45-DC80-61605E2CA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3B0-E904-CD2C-9B5A-85DE33DCA80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B395E-AF66-7B4B-2D40-E9D45F7B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50" y="1551774"/>
            <a:ext cx="8326583" cy="1283704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33333"/>
                </a:solidFill>
                <a:effectLst/>
              </a:rPr>
              <a:t>(3) Threat Modeling/Vulnerability Identification</a:t>
            </a:r>
            <a:br>
              <a:rPr lang="en-US" sz="3200" b="1" i="0" dirty="0">
                <a:solidFill>
                  <a:srgbClr val="333333"/>
                </a:solidFill>
                <a:effectLst/>
              </a:rPr>
            </a:br>
            <a:br>
              <a:rPr lang="en-US" sz="3200" b="1" i="0" dirty="0">
                <a:solidFill>
                  <a:srgbClr val="333333"/>
                </a:solidFill>
                <a:effectLst/>
              </a:rPr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42EB8DF-7C5D-AE7C-EB49-D1293A159C65}"/>
              </a:ext>
            </a:extLst>
          </p:cNvPr>
          <p:cNvSpPr txBox="1">
            <a:spLocks/>
          </p:cNvSpPr>
          <p:nvPr/>
        </p:nvSpPr>
        <p:spPr>
          <a:xfrm>
            <a:off x="1690250" y="3262745"/>
            <a:ext cx="8326583" cy="1350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information gathered to create threat models.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vulnerabilities based on threat models.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vulnerability assessments using tools like Nessus or OpenVAS.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Flexible with backup plans in case of issues.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29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2027</TotalTime>
  <Words>687</Words>
  <Application>Microsoft Office PowerPoint</Application>
  <PresentationFormat>Widescreen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等线</vt:lpstr>
      <vt:lpstr>Abadi</vt:lpstr>
      <vt:lpstr>Arial</vt:lpstr>
      <vt:lpstr>Calibri</vt:lpstr>
      <vt:lpstr>Garamond</vt:lpstr>
      <vt:lpstr>Georgia</vt:lpstr>
      <vt:lpstr>Posterama</vt:lpstr>
      <vt:lpstr>Posterama Text Black</vt:lpstr>
      <vt:lpstr>Posterama Text SemiBold</vt:lpstr>
      <vt:lpstr>Söhne</vt:lpstr>
      <vt:lpstr>Times New Roman</vt:lpstr>
      <vt:lpstr>Custom​​</vt:lpstr>
      <vt:lpstr>Vulnerability Assessment for Applications Security Through Penetration Simulation and Testing</vt:lpstr>
      <vt:lpstr>PowerPoint Presentation</vt:lpstr>
      <vt:lpstr>Introduction</vt:lpstr>
      <vt:lpstr>Penetration Testing and Vulnerability Assessments</vt:lpstr>
      <vt:lpstr>Penetration Testing Phases</vt:lpstr>
      <vt:lpstr>PowerPoint Presentation</vt:lpstr>
      <vt:lpstr>PowerPoint Presentation</vt:lpstr>
      <vt:lpstr>(2) Reconnaissance  </vt:lpstr>
      <vt:lpstr>(3) Threat Modeling/Vulnerability Identification   </vt:lpstr>
      <vt:lpstr>(4) Exploitation</vt:lpstr>
      <vt:lpstr>(5) Post-Exploitation</vt:lpstr>
      <vt:lpstr>(6) Reporting</vt:lpstr>
      <vt:lpstr>(7) Resolution and Re-Testing</vt:lpstr>
      <vt:lpstr>Previous Work on Penetration Testing</vt:lpstr>
      <vt:lpstr>Penetration Test Environment</vt:lpstr>
      <vt:lpstr>PowerPoint Presentation</vt:lpstr>
      <vt:lpstr>Penetration Test Execution and Results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Assessment for Applications Security Through Penetration Simulation and Testing</dc:title>
  <dc:creator>akash mk</dc:creator>
  <cp:lastModifiedBy>varna vinod</cp:lastModifiedBy>
  <cp:revision>22</cp:revision>
  <dcterms:created xsi:type="dcterms:W3CDTF">2024-02-27T11:46:51Z</dcterms:created>
  <dcterms:modified xsi:type="dcterms:W3CDTF">2024-03-20T04:04:18Z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