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20116800" cy="155448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08"/>
  </p:normalViewPr>
  <p:slideViewPr>
    <p:cSldViewPr snapToGrid="0" snapToObjects="1">
      <p:cViewPr varScale="1">
        <p:scale>
          <a:sx n="37" d="100"/>
          <a:sy n="37" d="100"/>
        </p:scale>
        <p:origin x="23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78FF0EA-16FD-41E4-BD58-D28EA94D427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7FA5-14A5-4041-A749-94BCE179BF28}" type="datetimeFigureOut">
              <a:rPr lang="en-US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9D01-AA0B-4DE7-BF11-B52C7660A3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7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05D1-CF18-4404-889C-C91CE0FD91E5}" type="datetimeFigureOut">
              <a:rPr lang="en-US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CB7E9E5-A9F1-46D7-8301-FE48B90B8159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666E-8362-41C6-8750-ACFAE30117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005D1-CF18-4404-889C-C91CE0FD91E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B910B3-4CF0-40CF-892B-9DB57B6BFE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B5D45-D69A-4366-9419-0483658520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005D1-CF18-4404-889C-C91CE0FD91E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6F9BD-8B4E-4ADE-B92A-60063FB8057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1F1195-7C3D-4E52-B3FE-FA0CF20AAE9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005D1-CF18-4404-889C-C91CE0FD91E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7/15/16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53791-FC2B-4D3B-A813-5059854894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5E957-F528-42F7-83B5-7FDE351625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44763"/>
            <a:ext cx="15087600" cy="54117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8164513"/>
            <a:ext cx="15087600" cy="375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10EE4E42-7218-45B8-8D33-0F705B3A32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9" y="618480"/>
            <a:ext cx="18104400" cy="2595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119" y="3636720"/>
            <a:ext cx="18104400" cy="90151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0247B612-36B7-4D32-B249-663D767AD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2775" y="619125"/>
            <a:ext cx="4525963" cy="12033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888" y="619125"/>
            <a:ext cx="13425487" cy="12033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29E63ADF-F5B2-4176-95C5-C4E3E83E72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9" y="618480"/>
            <a:ext cx="18104400" cy="2595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19" y="3636720"/>
            <a:ext cx="18104400" cy="9015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1C67CBF2-09F2-4642-8A5C-CF11AD9296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188" y="3875088"/>
            <a:ext cx="17349787" cy="6465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188" y="10402888"/>
            <a:ext cx="17349787" cy="3400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7B3ED258-9EB2-4255-B136-74B0E8791A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9" y="618480"/>
            <a:ext cx="18104400" cy="2595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4888" y="3636963"/>
            <a:ext cx="8975725" cy="9015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013" y="3636963"/>
            <a:ext cx="8975725" cy="9015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4AB715B0-88F8-4DFA-BB56-4E0FD8F754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8" y="827088"/>
            <a:ext cx="17349787" cy="3005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888" y="3810000"/>
            <a:ext cx="8510587" cy="1868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888" y="5678488"/>
            <a:ext cx="8510587" cy="8351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3813" y="3810000"/>
            <a:ext cx="8551862" cy="1868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3813" y="5678488"/>
            <a:ext cx="8551862" cy="8351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0E6395B8-EEC2-4DFF-90CC-3B5D49112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9" y="618480"/>
            <a:ext cx="18104400" cy="2595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B144DAA1-538B-4636-AF8D-2A43EA4114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5A3BA29B-B711-49C3-AC1E-4C13365D1B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6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8" y="1036638"/>
            <a:ext cx="6488112" cy="3627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863" y="2238375"/>
            <a:ext cx="10183812" cy="11047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888" y="4664075"/>
            <a:ext cx="6488112" cy="8639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D1D0D081-0EAC-4EE0-ABCB-EA83628924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8" y="1036638"/>
            <a:ext cx="6488112" cy="36274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51863" y="2238375"/>
            <a:ext cx="10183812" cy="11047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888" y="4664075"/>
            <a:ext cx="6488112" cy="8639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119" y="14160239"/>
            <a:ext cx="468648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78880" y="14160239"/>
            <a:ext cx="6376320" cy="107172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422680" y="14160239"/>
            <a:ext cx="4686480" cy="1071720"/>
          </a:xfrm>
        </p:spPr>
        <p:txBody>
          <a:bodyPr/>
          <a:lstStyle/>
          <a:p>
            <a:pPr lvl="0"/>
            <a:fld id="{8D83900D-30F2-43C5-8F66-3BA2115DE2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005119" y="618480"/>
            <a:ext cx="18104400" cy="259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05119" y="3636720"/>
            <a:ext cx="18104400" cy="901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05119" y="14160239"/>
            <a:ext cx="4686480" cy="107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878880" y="14160239"/>
            <a:ext cx="6376320" cy="107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4422680" y="14160239"/>
            <a:ext cx="4686480" cy="107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89C61E-B494-46C0-929E-DD2E686D633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90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2906"/>
        </a:spcBef>
        <a:spcAft>
          <a:spcPts val="0"/>
        </a:spcAft>
        <a:tabLst/>
        <a:defRPr lang="en-US" sz="65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125600" y="621000"/>
            <a:ext cx="2433240" cy="91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Lungs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125600" y="1811880"/>
            <a:ext cx="2433240" cy="91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Heart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125600" y="3002759"/>
            <a:ext cx="2433240" cy="91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Kidney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125600" y="4285080"/>
            <a:ext cx="2433240" cy="91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Liver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4125600" y="5475959"/>
            <a:ext cx="2433240" cy="91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Bulk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166879" y="2544480"/>
            <a:ext cx="879840" cy="393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9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2300760" y="2544480"/>
            <a:ext cx="973080" cy="393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9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8627040" y="4297680"/>
            <a:ext cx="179712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Wound</a:t>
            </a:r>
          </a:p>
        </p:txBody>
      </p:sp>
      <p:sp>
        <p:nvSpPr>
          <p:cNvPr id="10" name="Straight Connector 9"/>
          <p:cNvSpPr/>
          <p:nvPr/>
        </p:nvSpPr>
        <p:spPr>
          <a:xfrm flipV="1">
            <a:off x="2787480" y="2269800"/>
            <a:ext cx="1338120" cy="274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cxnSp>
        <p:nvCxnSpPr>
          <p:cNvPr id="11" name="Connector: Curved 10"/>
          <p:cNvCxnSpPr/>
          <p:nvPr/>
        </p:nvCxnSpPr>
        <p:spPr>
          <a:xfrm flipV="1">
            <a:off x="6558840" y="1078920"/>
            <a:ext cx="0" cy="119088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Connector: Curved 11"/>
          <p:cNvCxnSpPr>
            <a:stCxn id="2" idx="3"/>
          </p:cNvCxnSpPr>
          <p:nvPr/>
        </p:nvCxnSpPr>
        <p:spPr>
          <a:xfrm>
            <a:off x="4125600" y="1078920"/>
            <a:ext cx="0" cy="119088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" name="Straight Connector 12"/>
          <p:cNvSpPr/>
          <p:nvPr/>
        </p:nvSpPr>
        <p:spPr>
          <a:xfrm>
            <a:off x="6558840" y="2270160"/>
            <a:ext cx="1094759" cy="274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8140320" y="4834800"/>
            <a:ext cx="4867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H="1">
            <a:off x="6558840" y="3477240"/>
            <a:ext cx="608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3273840" y="3461039"/>
            <a:ext cx="851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558840" y="4671000"/>
            <a:ext cx="608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>
            <a:off x="3273840" y="4651560"/>
            <a:ext cx="851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H="1">
            <a:off x="6558840" y="5842440"/>
            <a:ext cx="608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3273840" y="5842440"/>
            <a:ext cx="851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189520" y="7664039"/>
            <a:ext cx="8942040" cy="63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-182880" y="8559720"/>
            <a:ext cx="2372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11131560" y="8748000"/>
            <a:ext cx="21898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2189520" y="9356400"/>
            <a:ext cx="894204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  <a:ds d="720000" sp="100000"/>
              <a:ds d="575433" sp="100000"/>
            </a:custDash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2189520" y="11140560"/>
            <a:ext cx="894204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4560" y="8039880"/>
            <a:ext cx="2919959" cy="212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Vascular Space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4560" y="9544320"/>
            <a:ext cx="2919959" cy="264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Interstitial Space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560" y="11715120"/>
            <a:ext cx="2919959" cy="264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Intracellular Space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6933960" y="8832240"/>
            <a:ext cx="0" cy="939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6933960" y="10672200"/>
            <a:ext cx="0" cy="939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06360" y="7904520"/>
            <a:ext cx="164231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78759" y="8980199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72840" y="8736479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5360" y="11082240"/>
            <a:ext cx="91259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5360" y="11082960"/>
            <a:ext cx="91259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06360" y="9596880"/>
            <a:ext cx="164231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06360" y="11476800"/>
            <a:ext cx="164231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7200" y="8778240"/>
            <a:ext cx="1642319" cy="1212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-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P</a:t>
            </a:r>
            <a:r>
              <a:rPr lang="en-US" sz="3690" b="0" i="0" u="none" strike="noStrike" kern="1200" cap="none" baseline="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,Q</a:t>
            </a:r>
          </a:p>
        </p:txBody>
      </p:sp>
      <p:sp>
        <p:nvSpPr>
          <p:cNvPr id="39" name="TextBox 38"/>
          <p:cNvSpPr txBox="1"/>
          <p:nvPr/>
        </p:nvSpPr>
        <p:spPr>
          <a:xfrm rot="5400000">
            <a:off x="2173235" y="4287075"/>
            <a:ext cx="1173960" cy="631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Helvetica" pitchFamily="34"/>
                <a:ea typeface="Noto Sans CJK SC Regular" pitchFamily="2"/>
                <a:cs typeface="FreeSans" pitchFamily="2"/>
              </a:rPr>
              <a:t>Vein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6381456" y="4594863"/>
            <a:ext cx="2331720" cy="7315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54360" y="731519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40360" y="6487200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5473800" y="3759480"/>
            <a:ext cx="8942040" cy="63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9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Straight Connector 2"/>
          <p:cNvSpPr/>
          <p:nvPr/>
        </p:nvSpPr>
        <p:spPr>
          <a:xfrm>
            <a:off x="3101400" y="4655160"/>
            <a:ext cx="2372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14415839" y="4843440"/>
            <a:ext cx="218988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5473800" y="5451839"/>
            <a:ext cx="8942039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  <a:ds d="720000" sp="100000"/>
              <a:ds d="575433" sp="100000"/>
            </a:custDash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5473800" y="7236000"/>
            <a:ext cx="8942039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8840" y="4135320"/>
            <a:ext cx="2919959" cy="212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Vascular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8840" y="5639760"/>
            <a:ext cx="2919959" cy="264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Interstitial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8840" y="7810560"/>
            <a:ext cx="2919959" cy="264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Intracellular Space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10218240" y="4927680"/>
            <a:ext cx="0" cy="939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10218240" y="6767640"/>
            <a:ext cx="0" cy="939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0639" y="3999959"/>
            <a:ext cx="164231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63040" y="5075640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7119" y="4831920"/>
            <a:ext cx="91259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VI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9640" y="7177680"/>
            <a:ext cx="91259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9640" y="7178399"/>
            <a:ext cx="91259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n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0639" y="5692320"/>
            <a:ext cx="1642319" cy="1102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0639" y="7572240"/>
            <a:ext cx="1642319" cy="161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 V</a:t>
            </a:r>
            <a:r>
              <a:rPr lang="en-US" sz="3690" b="0" i="0" u="none" strike="noStrike" kern="1200" cap="none" baseline="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920" y="4887720"/>
            <a:ext cx="1642319" cy="1212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  <a:r>
              <a:rPr lang="en-US" sz="3690" b="0" i="0" u="none" strike="noStrike" kern="1200" cap="none" baseline="-3300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P</a:t>
            </a:r>
            <a:r>
              <a:rPr lang="en-US" sz="3690" b="0" i="0" u="none" strike="noStrike" kern="1200" cap="none" baseline="0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,Q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1459080" y="7636680"/>
            <a:ext cx="9489240" cy="373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10624680" y="8961120"/>
            <a:ext cx="464400" cy="608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Helvetica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3480" y="8835840"/>
            <a:ext cx="547560" cy="699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9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7733519"/>
            <a:ext cx="6488999" cy="4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79919" y="7607520"/>
            <a:ext cx="7052760" cy="52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7279919" y="2596680"/>
            <a:ext cx="7052760" cy="5139000"/>
            <a:chOff x="7279919" y="2596680"/>
            <a:chExt cx="7052760" cy="5139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7315200" y="2596680"/>
              <a:ext cx="6684120" cy="5056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form: Shape 8"/>
            <p:cNvSpPr/>
            <p:nvPr/>
          </p:nvSpPr>
          <p:spPr>
            <a:xfrm flipV="1">
              <a:off x="7279919" y="7580520"/>
              <a:ext cx="7052760" cy="15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2960" y="2651760"/>
            <a:ext cx="6583679" cy="5176080"/>
            <a:chOff x="822960" y="2651760"/>
            <a:chExt cx="6583679" cy="51760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860399" y="2651760"/>
              <a:ext cx="6546240" cy="5058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Freeform: Shape 11"/>
            <p:cNvSpPr/>
            <p:nvPr/>
          </p:nvSpPr>
          <p:spPr>
            <a:xfrm>
              <a:off x="822960" y="7674120"/>
              <a:ext cx="6580440" cy="153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26480" y="3291839"/>
            <a:ext cx="365760" cy="34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01600" y="3291839"/>
            <a:ext cx="36576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7919" y="8321040"/>
            <a:ext cx="365760" cy="34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8800" y="8229600"/>
            <a:ext cx="274320" cy="34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Helvetica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Macintosh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DejaVu Sans</vt:lpstr>
      <vt:lpstr>FreeSans</vt:lpstr>
      <vt:lpstr>Helvetica</vt:lpstr>
      <vt:lpstr>Liberation Sans</vt:lpstr>
      <vt:lpstr>Liberation Serif</vt:lpstr>
      <vt:lpstr>Noto Sans CJK SC Regular</vt:lpstr>
      <vt:lpstr>Arial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Ross Wallrabenstein</cp:lastModifiedBy>
  <cp:revision>10</cp:revision>
  <cp:lastPrinted>2016-07-15T15:01:54Z</cp:lastPrinted>
  <dcterms:created xsi:type="dcterms:W3CDTF">2016-06-23T12:14:43Z</dcterms:created>
  <dcterms:modified xsi:type="dcterms:W3CDTF">2016-07-15T15:02:45Z</dcterms:modified>
</cp:coreProperties>
</file>