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6" r:id="rId4"/>
  </p:sldMasterIdLst>
  <p:notesMasterIdLst>
    <p:notesMasterId r:id="rId11"/>
  </p:notesMasterIdLst>
  <p:sldIdLst>
    <p:sldId id="291" r:id="rId5"/>
    <p:sldId id="281" r:id="rId6"/>
    <p:sldId id="292" r:id="rId7"/>
    <p:sldId id="266" r:id="rId8"/>
    <p:sldId id="267" r:id="rId9"/>
    <p:sldId id="268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22CCA-A380-442F-B872-6123C82790BB}">
  <a:tblStyle styleId="{FDB22CCA-A380-442F-B872-6123C82790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2"/>
  </p:normalViewPr>
  <p:slideViewPr>
    <p:cSldViewPr snapToGrid="0">
      <p:cViewPr varScale="1">
        <p:scale>
          <a:sx n="120" d="100"/>
          <a:sy n="120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niethan Ketheeswaran" userId="0f216193-8182-42ba-8fed-32a9f5ac309a" providerId="ADAL" clId="{3B4E3EC9-6602-9E40-A349-74325A03CACC}"/>
    <pc:docChg chg="undo custSel addSld delSld delMainMaster">
      <pc:chgData name="Varniethan Ketheeswaran" userId="0f216193-8182-42ba-8fed-32a9f5ac309a" providerId="ADAL" clId="{3B4E3EC9-6602-9E40-A349-74325A03CACC}" dt="2022-10-28T10:09:39.192" v="22" actId="2696"/>
      <pc:docMkLst>
        <pc:docMk/>
      </pc:docMkLst>
      <pc:sldChg chg="del">
        <pc:chgData name="Varniethan Ketheeswaran" userId="0f216193-8182-42ba-8fed-32a9f5ac309a" providerId="ADAL" clId="{3B4E3EC9-6602-9E40-A349-74325A03CACC}" dt="2022-10-28T10:09:38.196" v="21" actId="2696"/>
        <pc:sldMkLst>
          <pc:docMk/>
          <pc:sldMk cId="0" sldId="256"/>
        </pc:sldMkLst>
      </pc:sldChg>
      <pc:sldChg chg="del">
        <pc:chgData name="Varniethan Ketheeswaran" userId="0f216193-8182-42ba-8fed-32a9f5ac309a" providerId="ADAL" clId="{3B4E3EC9-6602-9E40-A349-74325A03CACC}" dt="2022-10-28T10:09:36.533" v="20" actId="2696"/>
        <pc:sldMkLst>
          <pc:docMk/>
          <pc:sldMk cId="0" sldId="257"/>
        </pc:sldMkLst>
      </pc:sldChg>
      <pc:sldChg chg="del">
        <pc:chgData name="Varniethan Ketheeswaran" userId="0f216193-8182-42ba-8fed-32a9f5ac309a" providerId="ADAL" clId="{3B4E3EC9-6602-9E40-A349-74325A03CACC}" dt="2022-10-28T10:09:34.484" v="18" actId="2696"/>
        <pc:sldMkLst>
          <pc:docMk/>
          <pc:sldMk cId="0" sldId="258"/>
        </pc:sldMkLst>
      </pc:sldChg>
      <pc:sldChg chg="del">
        <pc:chgData name="Varniethan Ketheeswaran" userId="0f216193-8182-42ba-8fed-32a9f5ac309a" providerId="ADAL" clId="{3B4E3EC9-6602-9E40-A349-74325A03CACC}" dt="2022-10-28T10:09:33.581" v="17" actId="2696"/>
        <pc:sldMkLst>
          <pc:docMk/>
          <pc:sldMk cId="0" sldId="259"/>
        </pc:sldMkLst>
      </pc:sldChg>
      <pc:sldChg chg="del">
        <pc:chgData name="Varniethan Ketheeswaran" userId="0f216193-8182-42ba-8fed-32a9f5ac309a" providerId="ADAL" clId="{3B4E3EC9-6602-9E40-A349-74325A03CACC}" dt="2022-10-28T10:09:32.469" v="16" actId="2696"/>
        <pc:sldMkLst>
          <pc:docMk/>
          <pc:sldMk cId="0" sldId="260"/>
        </pc:sldMkLst>
      </pc:sldChg>
      <pc:sldChg chg="del">
        <pc:chgData name="Varniethan Ketheeswaran" userId="0f216193-8182-42ba-8fed-32a9f5ac309a" providerId="ADAL" clId="{3B4E3EC9-6602-9E40-A349-74325A03CACC}" dt="2022-10-28T10:09:31.565" v="15" actId="2696"/>
        <pc:sldMkLst>
          <pc:docMk/>
          <pc:sldMk cId="0" sldId="261"/>
        </pc:sldMkLst>
      </pc:sldChg>
      <pc:sldChg chg="del">
        <pc:chgData name="Varniethan Ketheeswaran" userId="0f216193-8182-42ba-8fed-32a9f5ac309a" providerId="ADAL" clId="{3B4E3EC9-6602-9E40-A349-74325A03CACC}" dt="2022-10-28T10:09:30.556" v="14" actId="2696"/>
        <pc:sldMkLst>
          <pc:docMk/>
          <pc:sldMk cId="0" sldId="262"/>
        </pc:sldMkLst>
      </pc:sldChg>
      <pc:sldChg chg="del">
        <pc:chgData name="Varniethan Ketheeswaran" userId="0f216193-8182-42ba-8fed-32a9f5ac309a" providerId="ADAL" clId="{3B4E3EC9-6602-9E40-A349-74325A03CACC}" dt="2022-10-28T10:09:29.094" v="13" actId="2696"/>
        <pc:sldMkLst>
          <pc:docMk/>
          <pc:sldMk cId="0" sldId="263"/>
        </pc:sldMkLst>
      </pc:sldChg>
      <pc:sldChg chg="del">
        <pc:chgData name="Varniethan Ketheeswaran" userId="0f216193-8182-42ba-8fed-32a9f5ac309a" providerId="ADAL" clId="{3B4E3EC9-6602-9E40-A349-74325A03CACC}" dt="2022-10-28T10:09:27.966" v="12" actId="2696"/>
        <pc:sldMkLst>
          <pc:docMk/>
          <pc:sldMk cId="0" sldId="264"/>
        </pc:sldMkLst>
      </pc:sldChg>
      <pc:sldChg chg="del">
        <pc:chgData name="Varniethan Ketheeswaran" userId="0f216193-8182-42ba-8fed-32a9f5ac309a" providerId="ADAL" clId="{3B4E3EC9-6602-9E40-A349-74325A03CACC}" dt="2022-10-28T10:08:16.406" v="0" actId="2696"/>
        <pc:sldMkLst>
          <pc:docMk/>
          <pc:sldMk cId="0" sldId="269"/>
        </pc:sldMkLst>
      </pc:sldChg>
      <pc:sldChg chg="del">
        <pc:chgData name="Varniethan Ketheeswaran" userId="0f216193-8182-42ba-8fed-32a9f5ac309a" providerId="ADAL" clId="{3B4E3EC9-6602-9E40-A349-74325A03CACC}" dt="2022-10-28T10:08:16.811" v="1" actId="2696"/>
        <pc:sldMkLst>
          <pc:docMk/>
          <pc:sldMk cId="0" sldId="270"/>
        </pc:sldMkLst>
      </pc:sldChg>
      <pc:sldChg chg="del">
        <pc:chgData name="Varniethan Ketheeswaran" userId="0f216193-8182-42ba-8fed-32a9f5ac309a" providerId="ADAL" clId="{3B4E3EC9-6602-9E40-A349-74325A03CACC}" dt="2022-10-28T10:08:39.715" v="2" actId="2696"/>
        <pc:sldMkLst>
          <pc:docMk/>
          <pc:sldMk cId="0" sldId="271"/>
        </pc:sldMkLst>
      </pc:sldChg>
      <pc:sldChg chg="del">
        <pc:chgData name="Varniethan Ketheeswaran" userId="0f216193-8182-42ba-8fed-32a9f5ac309a" providerId="ADAL" clId="{3B4E3EC9-6602-9E40-A349-74325A03CACC}" dt="2022-10-28T10:08:41.180" v="3" actId="2696"/>
        <pc:sldMkLst>
          <pc:docMk/>
          <pc:sldMk cId="0" sldId="272"/>
        </pc:sldMkLst>
      </pc:sldChg>
      <pc:sldChg chg="del">
        <pc:chgData name="Varniethan Ketheeswaran" userId="0f216193-8182-42ba-8fed-32a9f5ac309a" providerId="ADAL" clId="{3B4E3EC9-6602-9E40-A349-74325A03CACC}" dt="2022-10-28T10:09:20.020" v="6" actId="2696"/>
        <pc:sldMkLst>
          <pc:docMk/>
          <pc:sldMk cId="0" sldId="276"/>
        </pc:sldMkLst>
      </pc:sldChg>
      <pc:sldChg chg="add del">
        <pc:chgData name="Varniethan Ketheeswaran" userId="0f216193-8182-42ba-8fed-32a9f5ac309a" providerId="ADAL" clId="{3B4E3EC9-6602-9E40-A349-74325A03CACC}" dt="2022-10-28T10:09:26.412" v="11" actId="2696"/>
        <pc:sldMkLst>
          <pc:docMk/>
          <pc:sldMk cId="0" sldId="277"/>
        </pc:sldMkLst>
      </pc:sldChg>
      <pc:sldChg chg="del">
        <pc:chgData name="Varniethan Ketheeswaran" userId="0f216193-8182-42ba-8fed-32a9f5ac309a" providerId="ADAL" clId="{3B4E3EC9-6602-9E40-A349-74325A03CACC}" dt="2022-10-28T10:09:35.437" v="19" actId="2696"/>
        <pc:sldMkLst>
          <pc:docMk/>
          <pc:sldMk cId="2014250099" sldId="286"/>
        </pc:sldMkLst>
      </pc:sldChg>
      <pc:sldChg chg="add del">
        <pc:chgData name="Varniethan Ketheeswaran" userId="0f216193-8182-42ba-8fed-32a9f5ac309a" providerId="ADAL" clId="{3B4E3EC9-6602-9E40-A349-74325A03CACC}" dt="2022-10-28T10:09:39.192" v="22" actId="2696"/>
        <pc:sldMkLst>
          <pc:docMk/>
          <pc:sldMk cId="938939912" sldId="287"/>
        </pc:sldMkLst>
      </pc:sldChg>
      <pc:sldChg chg="del">
        <pc:chgData name="Varniethan Ketheeswaran" userId="0f216193-8182-42ba-8fed-32a9f5ac309a" providerId="ADAL" clId="{3B4E3EC9-6602-9E40-A349-74325A03CACC}" dt="2022-10-28T10:09:06.101" v="4" actId="2696"/>
        <pc:sldMkLst>
          <pc:docMk/>
          <pc:sldMk cId="3356822402" sldId="288"/>
        </pc:sldMkLst>
      </pc:sldChg>
      <pc:sldChg chg="del">
        <pc:chgData name="Varniethan Ketheeswaran" userId="0f216193-8182-42ba-8fed-32a9f5ac309a" providerId="ADAL" clId="{3B4E3EC9-6602-9E40-A349-74325A03CACC}" dt="2022-10-28T10:09:19.524" v="5" actId="2696"/>
        <pc:sldMkLst>
          <pc:docMk/>
          <pc:sldMk cId="1925041398" sldId="290"/>
        </pc:sldMkLst>
      </pc:sldChg>
      <pc:sldMasterChg chg="del delSldLayout">
        <pc:chgData name="Varniethan Ketheeswaran" userId="0f216193-8182-42ba-8fed-32a9f5ac309a" providerId="ADAL" clId="{3B4E3EC9-6602-9E40-A349-74325A03CACC}" dt="2022-10-28T10:09:38.196" v="21" actId="2696"/>
        <pc:sldMasterMkLst>
          <pc:docMk/>
          <pc:sldMasterMk cId="0" sldId="2147483665"/>
        </pc:sldMasterMkLst>
        <pc:sldLayoutChg chg="del">
          <pc:chgData name="Varniethan Ketheeswaran" userId="0f216193-8182-42ba-8fed-32a9f5ac309a" providerId="ADAL" clId="{3B4E3EC9-6602-9E40-A349-74325A03CACC}" dt="2022-10-28T10:09:38.196" v="21" actId="2696"/>
          <pc:sldLayoutMkLst>
            <pc:docMk/>
            <pc:sldMasterMk cId="0" sldId="2147483665"/>
            <pc:sldLayoutMk cId="0" sldId="2147483648"/>
          </pc:sldLayoutMkLst>
        </pc:sldLayoutChg>
        <pc:sldLayoutChg chg="del">
          <pc:chgData name="Varniethan Ketheeswaran" userId="0f216193-8182-42ba-8fed-32a9f5ac309a" providerId="ADAL" clId="{3B4E3EC9-6602-9E40-A349-74325A03CACC}" dt="2022-10-28T10:09:38.196" v="21" actId="2696"/>
          <pc:sldLayoutMkLst>
            <pc:docMk/>
            <pc:sldMasterMk cId="0" sldId="2147483665"/>
            <pc:sldLayoutMk cId="0" sldId="2147483649"/>
          </pc:sldLayoutMkLst>
        </pc:sldLayoutChg>
        <pc:sldLayoutChg chg="del">
          <pc:chgData name="Varniethan Ketheeswaran" userId="0f216193-8182-42ba-8fed-32a9f5ac309a" providerId="ADAL" clId="{3B4E3EC9-6602-9E40-A349-74325A03CACC}" dt="2022-10-28T10:09:38.196" v="21" actId="2696"/>
          <pc:sldLayoutMkLst>
            <pc:docMk/>
            <pc:sldMasterMk cId="0" sldId="2147483665"/>
            <pc:sldLayoutMk cId="0" sldId="2147483650"/>
          </pc:sldLayoutMkLst>
        </pc:sldLayoutChg>
        <pc:sldLayoutChg chg="del">
          <pc:chgData name="Varniethan Ketheeswaran" userId="0f216193-8182-42ba-8fed-32a9f5ac309a" providerId="ADAL" clId="{3B4E3EC9-6602-9E40-A349-74325A03CACC}" dt="2022-10-28T10:09:38.196" v="21" actId="2696"/>
          <pc:sldLayoutMkLst>
            <pc:docMk/>
            <pc:sldMasterMk cId="0" sldId="2147483665"/>
            <pc:sldLayoutMk cId="0" sldId="2147483651"/>
          </pc:sldLayoutMkLst>
        </pc:sldLayoutChg>
        <pc:sldLayoutChg chg="del">
          <pc:chgData name="Varniethan Ketheeswaran" userId="0f216193-8182-42ba-8fed-32a9f5ac309a" providerId="ADAL" clId="{3B4E3EC9-6602-9E40-A349-74325A03CACC}" dt="2022-10-28T10:09:38.196" v="21" actId="2696"/>
          <pc:sldLayoutMkLst>
            <pc:docMk/>
            <pc:sldMasterMk cId="0" sldId="2147483665"/>
            <pc:sldLayoutMk cId="0" sldId="2147483652"/>
          </pc:sldLayoutMkLst>
        </pc:sldLayoutChg>
        <pc:sldLayoutChg chg="del">
          <pc:chgData name="Varniethan Ketheeswaran" userId="0f216193-8182-42ba-8fed-32a9f5ac309a" providerId="ADAL" clId="{3B4E3EC9-6602-9E40-A349-74325A03CACC}" dt="2022-10-28T10:09:38.196" v="21" actId="2696"/>
          <pc:sldLayoutMkLst>
            <pc:docMk/>
            <pc:sldMasterMk cId="0" sldId="2147483665"/>
            <pc:sldLayoutMk cId="0" sldId="2147483653"/>
          </pc:sldLayoutMkLst>
        </pc:sldLayoutChg>
        <pc:sldLayoutChg chg="del">
          <pc:chgData name="Varniethan Ketheeswaran" userId="0f216193-8182-42ba-8fed-32a9f5ac309a" providerId="ADAL" clId="{3B4E3EC9-6602-9E40-A349-74325A03CACC}" dt="2022-10-28T10:09:38.196" v="21" actId="2696"/>
          <pc:sldLayoutMkLst>
            <pc:docMk/>
            <pc:sldMasterMk cId="0" sldId="2147483665"/>
            <pc:sldLayoutMk cId="0" sldId="2147483654"/>
          </pc:sldLayoutMkLst>
        </pc:sldLayoutChg>
        <pc:sldLayoutChg chg="del">
          <pc:chgData name="Varniethan Ketheeswaran" userId="0f216193-8182-42ba-8fed-32a9f5ac309a" providerId="ADAL" clId="{3B4E3EC9-6602-9E40-A349-74325A03CACC}" dt="2022-10-28T10:09:38.196" v="21" actId="2696"/>
          <pc:sldLayoutMkLst>
            <pc:docMk/>
            <pc:sldMasterMk cId="0" sldId="2147483665"/>
            <pc:sldLayoutMk cId="0" sldId="2147483655"/>
          </pc:sldLayoutMkLst>
        </pc:sldLayoutChg>
        <pc:sldLayoutChg chg="del">
          <pc:chgData name="Varniethan Ketheeswaran" userId="0f216193-8182-42ba-8fed-32a9f5ac309a" providerId="ADAL" clId="{3B4E3EC9-6602-9E40-A349-74325A03CACC}" dt="2022-10-28T10:09:38.196" v="21" actId="2696"/>
          <pc:sldLayoutMkLst>
            <pc:docMk/>
            <pc:sldMasterMk cId="0" sldId="2147483665"/>
            <pc:sldLayoutMk cId="0" sldId="2147483656"/>
          </pc:sldLayoutMkLst>
        </pc:sldLayoutChg>
        <pc:sldLayoutChg chg="del">
          <pc:chgData name="Varniethan Ketheeswaran" userId="0f216193-8182-42ba-8fed-32a9f5ac309a" providerId="ADAL" clId="{3B4E3EC9-6602-9E40-A349-74325A03CACC}" dt="2022-10-28T10:09:38.196" v="21" actId="2696"/>
          <pc:sldLayoutMkLst>
            <pc:docMk/>
            <pc:sldMasterMk cId="0" sldId="2147483665"/>
            <pc:sldLayoutMk cId="0" sldId="2147483657"/>
          </pc:sldLayoutMkLst>
        </pc:sldLayoutChg>
        <pc:sldLayoutChg chg="del">
          <pc:chgData name="Varniethan Ketheeswaran" userId="0f216193-8182-42ba-8fed-32a9f5ac309a" providerId="ADAL" clId="{3B4E3EC9-6602-9E40-A349-74325A03CACC}" dt="2022-10-28T10:09:38.196" v="21" actId="2696"/>
          <pc:sldLayoutMkLst>
            <pc:docMk/>
            <pc:sldMasterMk cId="0" sldId="2147483665"/>
            <pc:sldLayoutMk cId="0" sldId="2147483658"/>
          </pc:sldLayoutMkLst>
        </pc:sldLayoutChg>
      </pc:sldMasterChg>
      <pc:sldMasterChg chg="delSldLayout">
        <pc:chgData name="Varniethan Ketheeswaran" userId="0f216193-8182-42ba-8fed-32a9f5ac309a" providerId="ADAL" clId="{3B4E3EC9-6602-9E40-A349-74325A03CACC}" dt="2022-10-28T10:09:39.192" v="22" actId="2696"/>
        <pc:sldMasterMkLst>
          <pc:docMk/>
          <pc:sldMasterMk cId="0" sldId="2147483666"/>
        </pc:sldMasterMkLst>
        <pc:sldLayoutChg chg="del">
          <pc:chgData name="Varniethan Ketheeswaran" userId="0f216193-8182-42ba-8fed-32a9f5ac309a" providerId="ADAL" clId="{3B4E3EC9-6602-9E40-A349-74325A03CACC}" dt="2022-10-28T10:09:36.533" v="20" actId="2696"/>
          <pc:sldLayoutMkLst>
            <pc:docMk/>
            <pc:sldMasterMk cId="0" sldId="2147483666"/>
            <pc:sldLayoutMk cId="0" sldId="2147483659"/>
          </pc:sldLayoutMkLst>
        </pc:sldLayoutChg>
        <pc:sldLayoutChg chg="del">
          <pc:chgData name="Varniethan Ketheeswaran" userId="0f216193-8182-42ba-8fed-32a9f5ac309a" providerId="ADAL" clId="{3B4E3EC9-6602-9E40-A349-74325A03CACC}" dt="2022-10-28T10:09:39.192" v="22" actId="2696"/>
          <pc:sldLayoutMkLst>
            <pc:docMk/>
            <pc:sldMasterMk cId="0" sldId="2147483666"/>
            <pc:sldLayoutMk cId="1823547733" sldId="2147483667"/>
          </pc:sldLayoutMkLst>
        </pc:sldLayoutChg>
      </pc:sldMasterChg>
    </pc:docChg>
  </pc:docChgLst>
  <pc:docChgLst>
    <pc:chgData name="Olivia Ruston" userId="S::ogr20@bath.ac.uk::931e52ac-d9d1-4e40-9fda-ae7608c082b8" providerId="AD" clId="Web-{1964BDAD-5022-41A8-8264-A07D0F92B476}"/>
    <pc:docChg chg="modSld">
      <pc:chgData name="Olivia Ruston" userId="S::ogr20@bath.ac.uk::931e52ac-d9d1-4e40-9fda-ae7608c082b8" providerId="AD" clId="Web-{1964BDAD-5022-41A8-8264-A07D0F92B476}" dt="2021-10-25T08:02:04.691" v="1"/>
      <pc:docMkLst>
        <pc:docMk/>
      </pc:docMkLst>
      <pc:sldChg chg="addSp delSp modSp">
        <pc:chgData name="Olivia Ruston" userId="S::ogr20@bath.ac.uk::931e52ac-d9d1-4e40-9fda-ae7608c082b8" providerId="AD" clId="Web-{1964BDAD-5022-41A8-8264-A07D0F92B476}" dt="2021-10-25T08:02:04.691" v="1"/>
        <pc:sldMkLst>
          <pc:docMk/>
          <pc:sldMk cId="0" sldId="258"/>
        </pc:sldMkLst>
        <pc:picChg chg="add del mod">
          <ac:chgData name="Olivia Ruston" userId="S::ogr20@bath.ac.uk::931e52ac-d9d1-4e40-9fda-ae7608c082b8" providerId="AD" clId="Web-{1964BDAD-5022-41A8-8264-A07D0F92B476}" dt="2021-10-25T08:02:04.691" v="1"/>
          <ac:picMkLst>
            <pc:docMk/>
            <pc:sldMk cId="0" sldId="258"/>
            <ac:picMk id="2" creationId="{C0416A6B-8FAD-4ABD-8208-04035CFAAFD8}"/>
          </ac:picMkLst>
        </pc:picChg>
      </pc:sldChg>
    </pc:docChg>
  </pc:docChgLst>
  <pc:docChgLst>
    <pc:chgData name="Olivia Ruston" userId="S::ogr20@bath.ac.uk::931e52ac-d9d1-4e40-9fda-ae7608c082b8" providerId="AD" clId="Web-{1995F22F-6FF9-4A3E-A500-DA1787836A5F}"/>
    <pc:docChg chg="modSld">
      <pc:chgData name="Olivia Ruston" userId="S::ogr20@bath.ac.uk::931e52ac-d9d1-4e40-9fda-ae7608c082b8" providerId="AD" clId="Web-{1995F22F-6FF9-4A3E-A500-DA1787836A5F}" dt="2021-10-25T07:55:59.423" v="11" actId="20577"/>
      <pc:docMkLst>
        <pc:docMk/>
      </pc:docMkLst>
      <pc:sldChg chg="modSp">
        <pc:chgData name="Olivia Ruston" userId="S::ogr20@bath.ac.uk::931e52ac-d9d1-4e40-9fda-ae7608c082b8" providerId="AD" clId="Web-{1995F22F-6FF9-4A3E-A500-DA1787836A5F}" dt="2021-10-25T07:55:59.423" v="11" actId="20577"/>
        <pc:sldMkLst>
          <pc:docMk/>
          <pc:sldMk cId="0" sldId="256"/>
        </pc:sldMkLst>
        <pc:spChg chg="mod">
          <ac:chgData name="Olivia Ruston" userId="S::ogr20@bath.ac.uk::931e52ac-d9d1-4e40-9fda-ae7608c082b8" providerId="AD" clId="Web-{1995F22F-6FF9-4A3E-A500-DA1787836A5F}" dt="2021-10-25T07:55:59.423" v="11" actId="20577"/>
          <ac:spMkLst>
            <pc:docMk/>
            <pc:sldMk cId="0" sldId="256"/>
            <ac:spMk id="106" creationId="{00000000-0000-0000-0000-000000000000}"/>
          </ac:spMkLst>
        </pc:spChg>
      </pc:sldChg>
    </pc:docChg>
  </pc:docChgLst>
  <pc:docChgLst>
    <pc:chgData name="Olivia Ruston" userId="S::ogr20@bath.ac.uk::931e52ac-d9d1-4e40-9fda-ae7608c082b8" providerId="AD" clId="Web-{6F933817-0EF5-4651-9F87-71ACE1E8E1BB}"/>
    <pc:docChg chg="modSld">
      <pc:chgData name="Olivia Ruston" userId="S::ogr20@bath.ac.uk::931e52ac-d9d1-4e40-9fda-ae7608c082b8" providerId="AD" clId="Web-{6F933817-0EF5-4651-9F87-71ACE1E8E1BB}" dt="2021-10-29T11:26:03.615" v="1" actId="20577"/>
      <pc:docMkLst>
        <pc:docMk/>
      </pc:docMkLst>
      <pc:sldChg chg="modSp">
        <pc:chgData name="Olivia Ruston" userId="S::ogr20@bath.ac.uk::931e52ac-d9d1-4e40-9fda-ae7608c082b8" providerId="AD" clId="Web-{6F933817-0EF5-4651-9F87-71ACE1E8E1BB}" dt="2021-10-29T11:26:03.615" v="1" actId="20577"/>
        <pc:sldMkLst>
          <pc:docMk/>
          <pc:sldMk cId="0" sldId="257"/>
        </pc:sldMkLst>
        <pc:spChg chg="mod">
          <ac:chgData name="Olivia Ruston" userId="S::ogr20@bath.ac.uk::931e52ac-d9d1-4e40-9fda-ae7608c082b8" providerId="AD" clId="Web-{6F933817-0EF5-4651-9F87-71ACE1E8E1BB}" dt="2021-10-29T11:26:03.615" v="1" actId="20577"/>
          <ac:spMkLst>
            <pc:docMk/>
            <pc:sldMk cId="0" sldId="257"/>
            <ac:spMk id="2" creationId="{6966F442-8D54-4BC7-BE81-0DD60F333B1C}"/>
          </ac:spMkLst>
        </pc:spChg>
      </pc:sldChg>
    </pc:docChg>
  </pc:docChgLst>
  <pc:docChgLst>
    <pc:chgData name="Luke Worgan" userId="debf0a05-2beb-4553-a081-8a7e372ad0e5" providerId="ADAL" clId="{C3F744EF-5848-304A-8A0F-6562C47267D0}"/>
    <pc:docChg chg="undo custSel addSld delSld modSld sldOrd">
      <pc:chgData name="Luke Worgan" userId="debf0a05-2beb-4553-a081-8a7e372ad0e5" providerId="ADAL" clId="{C3F744EF-5848-304A-8A0F-6562C47267D0}" dt="2022-10-20T14:33:06.765" v="1090" actId="20577"/>
      <pc:docMkLst>
        <pc:docMk/>
      </pc:docMkLst>
      <pc:sldChg chg="modSp mod">
        <pc:chgData name="Luke Worgan" userId="debf0a05-2beb-4553-a081-8a7e372ad0e5" providerId="ADAL" clId="{C3F744EF-5848-304A-8A0F-6562C47267D0}" dt="2022-10-20T14:33:06.765" v="1090" actId="20577"/>
        <pc:sldMkLst>
          <pc:docMk/>
          <pc:sldMk cId="0" sldId="256"/>
        </pc:sldMkLst>
        <pc:spChg chg="mod">
          <ac:chgData name="Luke Worgan" userId="debf0a05-2beb-4553-a081-8a7e372ad0e5" providerId="ADAL" clId="{C3F744EF-5848-304A-8A0F-6562C47267D0}" dt="2022-10-20T14:29:26.581" v="1031" actId="14100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Luke Worgan" userId="debf0a05-2beb-4553-a081-8a7e372ad0e5" providerId="ADAL" clId="{C3F744EF-5848-304A-8A0F-6562C47267D0}" dt="2022-10-20T13:27:57.369" v="11" actId="20577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Luke Worgan" userId="debf0a05-2beb-4553-a081-8a7e372ad0e5" providerId="ADAL" clId="{C3F744EF-5848-304A-8A0F-6562C47267D0}" dt="2022-10-20T14:33:06.765" v="1090" actId="20577"/>
          <ac:spMkLst>
            <pc:docMk/>
            <pc:sldMk cId="0" sldId="256"/>
            <ac:spMk id="105" creationId="{00000000-0000-0000-0000-000000000000}"/>
          </ac:spMkLst>
        </pc:spChg>
        <pc:spChg chg="mod">
          <ac:chgData name="Luke Worgan" userId="debf0a05-2beb-4553-a081-8a7e372ad0e5" providerId="ADAL" clId="{C3F744EF-5848-304A-8A0F-6562C47267D0}" dt="2022-10-20T14:29:47.922" v="1053" actId="20577"/>
          <ac:spMkLst>
            <pc:docMk/>
            <pc:sldMk cId="0" sldId="256"/>
            <ac:spMk id="106" creationId="{00000000-0000-0000-0000-000000000000}"/>
          </ac:spMkLst>
        </pc:spChg>
      </pc:sldChg>
      <pc:sldChg chg="modSp mod">
        <pc:chgData name="Luke Worgan" userId="debf0a05-2beb-4553-a081-8a7e372ad0e5" providerId="ADAL" clId="{C3F744EF-5848-304A-8A0F-6562C47267D0}" dt="2022-10-20T13:30:38.527" v="26" actId="20577"/>
        <pc:sldMkLst>
          <pc:docMk/>
          <pc:sldMk cId="0" sldId="257"/>
        </pc:sldMkLst>
        <pc:spChg chg="mod">
          <ac:chgData name="Luke Worgan" userId="debf0a05-2beb-4553-a081-8a7e372ad0e5" providerId="ADAL" clId="{C3F744EF-5848-304A-8A0F-6562C47267D0}" dt="2022-10-20T13:28:06.358" v="13" actId="20577"/>
          <ac:spMkLst>
            <pc:docMk/>
            <pc:sldMk cId="0" sldId="257"/>
            <ac:spMk id="2" creationId="{6966F442-8D54-4BC7-BE81-0DD60F333B1C}"/>
          </ac:spMkLst>
        </pc:spChg>
        <pc:spChg chg="mod">
          <ac:chgData name="Luke Worgan" userId="debf0a05-2beb-4553-a081-8a7e372ad0e5" providerId="ADAL" clId="{C3F744EF-5848-304A-8A0F-6562C47267D0}" dt="2022-10-20T13:30:38.527" v="26" actId="20577"/>
          <ac:spMkLst>
            <pc:docMk/>
            <pc:sldMk cId="0" sldId="257"/>
            <ac:spMk id="111" creationId="{00000000-0000-0000-0000-000000000000}"/>
          </ac:spMkLst>
        </pc:spChg>
      </pc:sldChg>
      <pc:sldChg chg="del">
        <pc:chgData name="Luke Worgan" userId="debf0a05-2beb-4553-a081-8a7e372ad0e5" providerId="ADAL" clId="{C3F744EF-5848-304A-8A0F-6562C47267D0}" dt="2022-10-20T14:31:00.259" v="1055" actId="2696"/>
        <pc:sldMkLst>
          <pc:docMk/>
          <pc:sldMk cId="0" sldId="265"/>
        </pc:sldMkLst>
      </pc:sldChg>
      <pc:sldChg chg="ord">
        <pc:chgData name="Luke Worgan" userId="debf0a05-2beb-4553-a081-8a7e372ad0e5" providerId="ADAL" clId="{C3F744EF-5848-304A-8A0F-6562C47267D0}" dt="2022-10-20T14:13:16.788" v="31" actId="20578"/>
        <pc:sldMkLst>
          <pc:docMk/>
          <pc:sldMk cId="0" sldId="266"/>
        </pc:sldMkLst>
      </pc:sldChg>
      <pc:sldChg chg="ord">
        <pc:chgData name="Luke Worgan" userId="debf0a05-2beb-4553-a081-8a7e372ad0e5" providerId="ADAL" clId="{C3F744EF-5848-304A-8A0F-6562C47267D0}" dt="2022-10-20T14:13:16.788" v="31" actId="20578"/>
        <pc:sldMkLst>
          <pc:docMk/>
          <pc:sldMk cId="0" sldId="267"/>
        </pc:sldMkLst>
      </pc:sldChg>
      <pc:sldChg chg="ord">
        <pc:chgData name="Luke Worgan" userId="debf0a05-2beb-4553-a081-8a7e372ad0e5" providerId="ADAL" clId="{C3F744EF-5848-304A-8A0F-6562C47267D0}" dt="2022-10-20T14:13:16.788" v="31" actId="20578"/>
        <pc:sldMkLst>
          <pc:docMk/>
          <pc:sldMk cId="0" sldId="268"/>
        </pc:sldMkLst>
      </pc:sldChg>
      <pc:sldChg chg="ord">
        <pc:chgData name="Luke Worgan" userId="debf0a05-2beb-4553-a081-8a7e372ad0e5" providerId="ADAL" clId="{C3F744EF-5848-304A-8A0F-6562C47267D0}" dt="2022-10-20T14:13:16.788" v="31" actId="20578"/>
        <pc:sldMkLst>
          <pc:docMk/>
          <pc:sldMk cId="0" sldId="269"/>
        </pc:sldMkLst>
      </pc:sldChg>
      <pc:sldChg chg="ord">
        <pc:chgData name="Luke Worgan" userId="debf0a05-2beb-4553-a081-8a7e372ad0e5" providerId="ADAL" clId="{C3F744EF-5848-304A-8A0F-6562C47267D0}" dt="2022-10-20T14:13:16.788" v="31" actId="20578"/>
        <pc:sldMkLst>
          <pc:docMk/>
          <pc:sldMk cId="0" sldId="270"/>
        </pc:sldMkLst>
      </pc:sldChg>
      <pc:sldChg chg="ord">
        <pc:chgData name="Luke Worgan" userId="debf0a05-2beb-4553-a081-8a7e372ad0e5" providerId="ADAL" clId="{C3F744EF-5848-304A-8A0F-6562C47267D0}" dt="2022-10-20T14:13:16.788" v="31" actId="20578"/>
        <pc:sldMkLst>
          <pc:docMk/>
          <pc:sldMk cId="0" sldId="271"/>
        </pc:sldMkLst>
      </pc:sldChg>
      <pc:sldChg chg="ord">
        <pc:chgData name="Luke Worgan" userId="debf0a05-2beb-4553-a081-8a7e372ad0e5" providerId="ADAL" clId="{C3F744EF-5848-304A-8A0F-6562C47267D0}" dt="2022-10-20T14:13:16.788" v="31" actId="20578"/>
        <pc:sldMkLst>
          <pc:docMk/>
          <pc:sldMk cId="0" sldId="272"/>
        </pc:sldMkLst>
      </pc:sldChg>
      <pc:sldChg chg="del">
        <pc:chgData name="Luke Worgan" userId="debf0a05-2beb-4553-a081-8a7e372ad0e5" providerId="ADAL" clId="{C3F744EF-5848-304A-8A0F-6562C47267D0}" dt="2022-10-20T14:12:49.052" v="29" actId="2696"/>
        <pc:sldMkLst>
          <pc:docMk/>
          <pc:sldMk cId="0" sldId="273"/>
        </pc:sldMkLst>
      </pc:sldChg>
      <pc:sldChg chg="del">
        <pc:chgData name="Luke Worgan" userId="debf0a05-2beb-4553-a081-8a7e372ad0e5" providerId="ADAL" clId="{C3F744EF-5848-304A-8A0F-6562C47267D0}" dt="2022-10-20T14:12:49.036" v="28" actId="2696"/>
        <pc:sldMkLst>
          <pc:docMk/>
          <pc:sldMk cId="0" sldId="274"/>
        </pc:sldMkLst>
      </pc:sldChg>
      <pc:sldChg chg="del">
        <pc:chgData name="Luke Worgan" userId="debf0a05-2beb-4553-a081-8a7e372ad0e5" providerId="ADAL" clId="{C3F744EF-5848-304A-8A0F-6562C47267D0}" dt="2022-10-20T14:12:49.060" v="30" actId="2696"/>
        <pc:sldMkLst>
          <pc:docMk/>
          <pc:sldMk cId="0" sldId="275"/>
        </pc:sldMkLst>
      </pc:sldChg>
      <pc:sldChg chg="modSp mod">
        <pc:chgData name="Luke Worgan" userId="debf0a05-2beb-4553-a081-8a7e372ad0e5" providerId="ADAL" clId="{C3F744EF-5848-304A-8A0F-6562C47267D0}" dt="2022-10-20T14:20:04.620" v="187" actId="20577"/>
        <pc:sldMkLst>
          <pc:docMk/>
          <pc:sldMk cId="0" sldId="276"/>
        </pc:sldMkLst>
        <pc:spChg chg="mod">
          <ac:chgData name="Luke Worgan" userId="debf0a05-2beb-4553-a081-8a7e372ad0e5" providerId="ADAL" clId="{C3F744EF-5848-304A-8A0F-6562C47267D0}" dt="2022-10-20T14:20:04.620" v="187" actId="20577"/>
          <ac:spMkLst>
            <pc:docMk/>
            <pc:sldMk cId="0" sldId="276"/>
            <ac:spMk id="252" creationId="{00000000-0000-0000-0000-000000000000}"/>
          </ac:spMkLst>
        </pc:spChg>
      </pc:sldChg>
      <pc:sldChg chg="modSp mod">
        <pc:chgData name="Luke Worgan" userId="debf0a05-2beb-4553-a081-8a7e372ad0e5" providerId="ADAL" clId="{C3F744EF-5848-304A-8A0F-6562C47267D0}" dt="2022-10-20T14:20:24.527" v="198" actId="20577"/>
        <pc:sldMkLst>
          <pc:docMk/>
          <pc:sldMk cId="0" sldId="277"/>
        </pc:sldMkLst>
        <pc:spChg chg="mod">
          <ac:chgData name="Luke Worgan" userId="debf0a05-2beb-4553-a081-8a7e372ad0e5" providerId="ADAL" clId="{C3F744EF-5848-304A-8A0F-6562C47267D0}" dt="2022-10-20T14:20:13.184" v="188" actId="20577"/>
          <ac:spMkLst>
            <pc:docMk/>
            <pc:sldMk cId="0" sldId="277"/>
            <ac:spMk id="257" creationId="{00000000-0000-0000-0000-000000000000}"/>
          </ac:spMkLst>
        </pc:spChg>
        <pc:spChg chg="mod">
          <ac:chgData name="Luke Worgan" userId="debf0a05-2beb-4553-a081-8a7e372ad0e5" providerId="ADAL" clId="{C3F744EF-5848-304A-8A0F-6562C47267D0}" dt="2022-10-20T14:20:24.527" v="198" actId="20577"/>
          <ac:spMkLst>
            <pc:docMk/>
            <pc:sldMk cId="0" sldId="277"/>
            <ac:spMk id="258" creationId="{00000000-0000-0000-0000-000000000000}"/>
          </ac:spMkLst>
        </pc:spChg>
      </pc:sldChg>
      <pc:sldChg chg="del">
        <pc:chgData name="Luke Worgan" userId="debf0a05-2beb-4553-a081-8a7e372ad0e5" providerId="ADAL" clId="{C3F744EF-5848-304A-8A0F-6562C47267D0}" dt="2022-10-20T14:20:29.833" v="199" actId="2696"/>
        <pc:sldMkLst>
          <pc:docMk/>
          <pc:sldMk cId="0" sldId="278"/>
        </pc:sldMkLst>
      </pc:sldChg>
      <pc:sldChg chg="del">
        <pc:chgData name="Luke Worgan" userId="debf0a05-2beb-4553-a081-8a7e372ad0e5" providerId="ADAL" clId="{C3F744EF-5848-304A-8A0F-6562C47267D0}" dt="2022-10-20T14:13:27.704" v="32" actId="2696"/>
        <pc:sldMkLst>
          <pc:docMk/>
          <pc:sldMk cId="0" sldId="279"/>
        </pc:sldMkLst>
      </pc:sldChg>
      <pc:sldChg chg="modSp del mod">
        <pc:chgData name="Luke Worgan" userId="debf0a05-2beb-4553-a081-8a7e372ad0e5" providerId="ADAL" clId="{C3F744EF-5848-304A-8A0F-6562C47267D0}" dt="2022-10-20T14:23:25.105" v="266" actId="2696"/>
        <pc:sldMkLst>
          <pc:docMk/>
          <pc:sldMk cId="0" sldId="280"/>
        </pc:sldMkLst>
        <pc:spChg chg="mod">
          <ac:chgData name="Luke Worgan" userId="debf0a05-2beb-4553-a081-8a7e372ad0e5" providerId="ADAL" clId="{C3F744EF-5848-304A-8A0F-6562C47267D0}" dt="2022-10-20T14:22:16.441" v="230" actId="20577"/>
          <ac:spMkLst>
            <pc:docMk/>
            <pc:sldMk cId="0" sldId="280"/>
            <ac:spMk id="277" creationId="{00000000-0000-0000-0000-000000000000}"/>
          </ac:spMkLst>
        </pc:spChg>
      </pc:sldChg>
      <pc:sldChg chg="delSp modSp mod">
        <pc:chgData name="Luke Worgan" userId="debf0a05-2beb-4553-a081-8a7e372ad0e5" providerId="ADAL" clId="{C3F744EF-5848-304A-8A0F-6562C47267D0}" dt="2022-10-20T14:28:05.309" v="1030" actId="14100"/>
        <pc:sldMkLst>
          <pc:docMk/>
          <pc:sldMk cId="0" sldId="281"/>
        </pc:sldMkLst>
        <pc:spChg chg="mod">
          <ac:chgData name="Luke Worgan" userId="debf0a05-2beb-4553-a081-8a7e372ad0e5" providerId="ADAL" clId="{C3F744EF-5848-304A-8A0F-6562C47267D0}" dt="2022-10-20T14:28:05.309" v="1030" actId="14100"/>
          <ac:spMkLst>
            <pc:docMk/>
            <pc:sldMk cId="0" sldId="281"/>
            <ac:spMk id="283" creationId="{00000000-0000-0000-0000-000000000000}"/>
          </ac:spMkLst>
        </pc:spChg>
        <pc:graphicFrameChg chg="del modGraphic">
          <ac:chgData name="Luke Worgan" userId="debf0a05-2beb-4553-a081-8a7e372ad0e5" providerId="ADAL" clId="{C3F744EF-5848-304A-8A0F-6562C47267D0}" dt="2022-10-20T14:26:33.694" v="754" actId="478"/>
          <ac:graphicFrameMkLst>
            <pc:docMk/>
            <pc:sldMk cId="0" sldId="281"/>
            <ac:graphicFrameMk id="284" creationId="{00000000-0000-0000-0000-000000000000}"/>
          </ac:graphicFrameMkLst>
        </pc:graphicFrameChg>
      </pc:sldChg>
      <pc:sldChg chg="modSp">
        <pc:chgData name="Luke Worgan" userId="debf0a05-2beb-4553-a081-8a7e372ad0e5" providerId="ADAL" clId="{C3F744EF-5848-304A-8A0F-6562C47267D0}" dt="2022-10-20T14:32:54.379" v="1087" actId="1076"/>
        <pc:sldMkLst>
          <pc:docMk/>
          <pc:sldMk cId="2014250099" sldId="286"/>
        </pc:sldMkLst>
        <pc:picChg chg="mod">
          <ac:chgData name="Luke Worgan" userId="debf0a05-2beb-4553-a081-8a7e372ad0e5" providerId="ADAL" clId="{C3F744EF-5848-304A-8A0F-6562C47267D0}" dt="2022-10-20T14:32:54.379" v="1087" actId="1076"/>
          <ac:picMkLst>
            <pc:docMk/>
            <pc:sldMk cId="2014250099" sldId="286"/>
            <ac:picMk id="4" creationId="{388139B9-A350-49E9-922F-55F63EC5F976}"/>
          </ac:picMkLst>
        </pc:picChg>
      </pc:sldChg>
      <pc:sldChg chg="modSp mod ord">
        <pc:chgData name="Luke Worgan" userId="debf0a05-2beb-4553-a081-8a7e372ad0e5" providerId="ADAL" clId="{C3F744EF-5848-304A-8A0F-6562C47267D0}" dt="2022-10-20T14:32:03.904" v="1083" actId="20577"/>
        <pc:sldMkLst>
          <pc:docMk/>
          <pc:sldMk cId="938939912" sldId="287"/>
        </pc:sldMkLst>
        <pc:spChg chg="mod">
          <ac:chgData name="Luke Worgan" userId="debf0a05-2beb-4553-a081-8a7e372ad0e5" providerId="ADAL" clId="{C3F744EF-5848-304A-8A0F-6562C47267D0}" dt="2022-10-20T14:32:03.904" v="1083" actId="20577"/>
          <ac:spMkLst>
            <pc:docMk/>
            <pc:sldMk cId="938939912" sldId="287"/>
            <ac:spMk id="2" creationId="{56D9CFB8-CB81-460E-813B-095AAA7E2FEA}"/>
          </ac:spMkLst>
        </pc:spChg>
      </pc:sldChg>
      <pc:sldChg chg="ord">
        <pc:chgData name="Luke Worgan" userId="debf0a05-2beb-4553-a081-8a7e372ad0e5" providerId="ADAL" clId="{C3F744EF-5848-304A-8A0F-6562C47267D0}" dt="2022-10-20T14:13:16.788" v="31" actId="20578"/>
        <pc:sldMkLst>
          <pc:docMk/>
          <pc:sldMk cId="3356822402" sldId="288"/>
        </pc:sldMkLst>
      </pc:sldChg>
      <pc:sldChg chg="del">
        <pc:chgData name="Luke Worgan" userId="debf0a05-2beb-4553-a081-8a7e372ad0e5" providerId="ADAL" clId="{C3F744EF-5848-304A-8A0F-6562C47267D0}" dt="2022-10-20T14:12:49.032" v="27" actId="2696"/>
        <pc:sldMkLst>
          <pc:docMk/>
          <pc:sldMk cId="3343895052" sldId="289"/>
        </pc:sldMkLst>
      </pc:sldChg>
      <pc:sldChg chg="modSp mod">
        <pc:chgData name="Luke Worgan" userId="debf0a05-2beb-4553-a081-8a7e372ad0e5" providerId="ADAL" clId="{C3F744EF-5848-304A-8A0F-6562C47267D0}" dt="2022-10-20T14:31:48.625" v="1065" actId="20577"/>
        <pc:sldMkLst>
          <pc:docMk/>
          <pc:sldMk cId="1925041398" sldId="290"/>
        </pc:sldMkLst>
        <pc:spChg chg="mod">
          <ac:chgData name="Luke Worgan" userId="debf0a05-2beb-4553-a081-8a7e372ad0e5" providerId="ADAL" clId="{C3F744EF-5848-304A-8A0F-6562C47267D0}" dt="2022-10-20T14:31:48.625" v="1065" actId="20577"/>
          <ac:spMkLst>
            <pc:docMk/>
            <pc:sldMk cId="1925041398" sldId="290"/>
            <ac:spMk id="2" creationId="{56D9CFB8-CB81-460E-813B-095AAA7E2FEA}"/>
          </ac:spMkLst>
        </pc:spChg>
      </pc:sldChg>
      <pc:sldChg chg="modSp add mod ord">
        <pc:chgData name="Luke Worgan" userId="debf0a05-2beb-4553-a081-8a7e372ad0e5" providerId="ADAL" clId="{C3F744EF-5848-304A-8A0F-6562C47267D0}" dt="2022-10-20T14:22:45.555" v="265" actId="20577"/>
        <pc:sldMkLst>
          <pc:docMk/>
          <pc:sldMk cId="2527714368" sldId="291"/>
        </pc:sldMkLst>
        <pc:spChg chg="mod">
          <ac:chgData name="Luke Worgan" userId="debf0a05-2beb-4553-a081-8a7e372ad0e5" providerId="ADAL" clId="{C3F744EF-5848-304A-8A0F-6562C47267D0}" dt="2022-10-20T14:22:45.555" v="265" actId="20577"/>
          <ac:spMkLst>
            <pc:docMk/>
            <pc:sldMk cId="2527714368" sldId="291"/>
            <ac:spMk id="277" creationId="{00000000-0000-0000-0000-000000000000}"/>
          </ac:spMkLst>
        </pc:spChg>
      </pc:sldChg>
      <pc:sldChg chg="modSp add mod">
        <pc:chgData name="Luke Worgan" userId="debf0a05-2beb-4553-a081-8a7e372ad0e5" providerId="ADAL" clId="{C3F744EF-5848-304A-8A0F-6562C47267D0}" dt="2022-10-20T14:26:09.711" v="752" actId="20577"/>
        <pc:sldMkLst>
          <pc:docMk/>
          <pc:sldMk cId="1040159867" sldId="292"/>
        </pc:sldMkLst>
        <pc:spChg chg="mod">
          <ac:chgData name="Luke Worgan" userId="debf0a05-2beb-4553-a081-8a7e372ad0e5" providerId="ADAL" clId="{C3F744EF-5848-304A-8A0F-6562C47267D0}" dt="2022-10-20T14:26:09.711" v="752" actId="20577"/>
          <ac:spMkLst>
            <pc:docMk/>
            <pc:sldMk cId="1040159867" sldId="292"/>
            <ac:spMk id="2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10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1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53fae5d5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453fae5d5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599525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70599525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Coursework: Whac-a-mole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4"/>
          <p:cNvSpPr txBox="1"/>
          <p:nvPr/>
        </p:nvSpPr>
        <p:spPr>
          <a:xfrm>
            <a:off x="811500" y="1393567"/>
            <a:ext cx="7470300" cy="5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have been provided with code for a very simple game. You will need to extend and improve this, using the following requirements: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 OR MISS: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Check whether the button press happens at the same time as an LED. How you implement this is up to you (for example, you could use interrupts, a tight loop, or system time).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SCORING: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a score that is incremented if the player presses the button while an LED is on (consider how you will display this).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the score reaches 10, flash all LEDs on to indicate the game is over.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PLAYER: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three red LEDs and a second button to the circuit. Adapt your game so that button 1 needs to be pressed for a lit green LED, and button 2 for a lit red LED.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of a servo in a creative way (for example to show the score)!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elements are CORE functionality and MUST ALL be completed.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714368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457200" y="-182563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Coursework: Whac-a-mole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338675" y="1088774"/>
            <a:ext cx="8500500" cy="370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complete the essential functionality, consider adding the following: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TRIPLE PLAYER: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a third button and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colour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game.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Vary the duration LEDs are lit and the time between them.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 sound output (for correct/incorrect button presses)</a:t>
            </a: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are welcome to be creative and implement your own additional functionality. Experiment with different sensors, or different variables in your code – you might discover a few things that you decide to use again 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when working on coursework 2.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457200" y="-182563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Coursework: Whac-a-mole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338675" y="1088775"/>
            <a:ext cx="8500500" cy="15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below is the previous year marking scheme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Whilst this submission is formative, use the below as a guide for what we are looking for.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coursework 2 is very similar to this – use this as an opportunity to practice your report writing, video editing and coding.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4" name="Google Shape;284;p45"/>
          <p:cNvGraphicFramePr/>
          <p:nvPr/>
        </p:nvGraphicFramePr>
        <p:xfrm>
          <a:off x="479025" y="2794825"/>
          <a:ext cx="8185950" cy="3898190"/>
        </p:xfrm>
        <a:graphic>
          <a:graphicData uri="http://schemas.openxmlformats.org/drawingml/2006/table">
            <a:tbl>
              <a:tblPr>
                <a:noFill/>
                <a:tableStyleId>{FDB22CCA-A380-442F-B872-6123C82790BB}</a:tableStyleId>
              </a:tblPr>
              <a:tblGrid>
                <a:gridCol w="247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1) Solution + Presentation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50 marks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Solution works according to requirements; calibrated according to challenge of the problem. Demo is well executed. Shows clear understanding of the solution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/>
                        <a:t>1.1) Core implementation</a:t>
                      </a:r>
                      <a:endParaRPr sz="12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/>
                        <a:t>29 marks</a:t>
                      </a:r>
                      <a:endParaRPr sz="12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/>
                        <a:t>1.2) 3 Additional Functionalities</a:t>
                      </a:r>
                      <a:endParaRPr sz="12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/>
                        <a:t>21 marks</a:t>
                      </a:r>
                      <a:endParaRPr sz="12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2) Code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25 marks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Clear code. Appropriate comments, names of functions and variables. Easy to understand.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/>
                        <a:t>2.1) Core implementation</a:t>
                      </a:r>
                      <a:endParaRPr sz="12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/>
                        <a:t>10 marks</a:t>
                      </a:r>
                      <a:endParaRPr sz="12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/>
                        <a:t>2.2) 3 Additional Functionalities</a:t>
                      </a:r>
                      <a:endParaRPr sz="12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/>
                        <a:t>15 marks</a:t>
                      </a:r>
                      <a:endParaRPr sz="12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3) Mini-report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25 marks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Clarity and conciseness of communication; appropriate presentation (written, graphic, etc). Photo of the solution. Inlcudes reference sources if necessary.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159867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457200" y="274621"/>
            <a:ext cx="8229600" cy="1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4400" b="0" i="0" u="none" strike="noStrike" cap="none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Whac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-a-mole game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719700" y="1616089"/>
            <a:ext cx="7704600" cy="47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76200" lvl="0" indent="-4572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game uses 3 green LEDs, one white LED and a button. </a:t>
            </a: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76200" lvl="0" indent="-4572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green LEDs will turn on at random for a short period of time. </a:t>
            </a:r>
          </a:p>
          <a:p>
            <a:pPr marL="457200" marR="76200" lvl="0" indent="-4572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player’s goal is to press the button when one of them lights up. </a:t>
            </a:r>
          </a:p>
          <a:p>
            <a:pPr marL="457200" marR="76200" lvl="0" indent="-4572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player presses the button in time, the white LED flashes to indicate that a point has been scored.</a:t>
            </a:r>
          </a:p>
          <a:p>
            <a:pPr marL="457200" marR="76200" lvl="0" indent="-4572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76200" lvl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-US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can use any colour LEDs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457200" y="274623"/>
            <a:ext cx="82296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4000" b="0">
                <a:latin typeface="Calibri"/>
                <a:ea typeface="Calibri"/>
                <a:cs typeface="Calibri"/>
                <a:sym typeface="Calibri"/>
              </a:rPr>
              <a:t>Basic Schematic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Whac-a-mole game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577274" y="1924433"/>
            <a:ext cx="7704600" cy="47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b="7071"/>
          <a:stretch/>
        </p:blipFill>
        <p:spPr>
          <a:xfrm>
            <a:off x="577275" y="995525"/>
            <a:ext cx="7752050" cy="5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457200" y="274623"/>
            <a:ext cx="82296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200" b="0">
                <a:latin typeface="Calibri"/>
                <a:ea typeface="Calibri"/>
                <a:cs typeface="Calibri"/>
                <a:sym typeface="Calibri"/>
              </a:rPr>
              <a:t>Basic Breadboard Layout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Whac-a-mole game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577274" y="1924433"/>
            <a:ext cx="7704600" cy="47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663" y="1086575"/>
            <a:ext cx="6698674" cy="54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EDE0206A9164DAC125C34DEEDDA1F" ma:contentTypeVersion="4" ma:contentTypeDescription="Create a new document." ma:contentTypeScope="" ma:versionID="67ebe3148f8fb354051110b94bb5ff7d">
  <xsd:schema xmlns:xsd="http://www.w3.org/2001/XMLSchema" xmlns:xs="http://www.w3.org/2001/XMLSchema" xmlns:p="http://schemas.microsoft.com/office/2006/metadata/properties" xmlns:ns2="2f636f80-5d37-4830-aac7-8c786f537eff" targetNamespace="http://schemas.microsoft.com/office/2006/metadata/properties" ma:root="true" ma:fieldsID="3545753cbc46108094510c5009caa391" ns2:_="">
    <xsd:import namespace="2f636f80-5d37-4830-aac7-8c786f537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36f80-5d37-4830-aac7-8c786f537e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315C9F-5F6A-4167-AEEB-E0F368054D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5189B1-3DF9-4509-B204-BA06DA420192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2f636f80-5d37-4830-aac7-8c786f537eff"/>
  </ds:schemaRefs>
</ds:datastoreItem>
</file>

<file path=customXml/itemProps3.xml><?xml version="1.0" encoding="utf-8"?>
<ds:datastoreItem xmlns:ds="http://schemas.openxmlformats.org/officeDocument/2006/customXml" ds:itemID="{AA85F308-FD96-4196-BA19-70A6840953E8}">
  <ds:schemaRefs>
    <ds:schemaRef ds:uri="2f636f80-5d37-4830-aac7-8c786f537e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540</Words>
  <Application>Microsoft Macintosh PowerPoint</Application>
  <PresentationFormat>On-screen Show (4:3)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simple-light</vt:lpstr>
      <vt:lpstr>Coursework: Whac-a-mole</vt:lpstr>
      <vt:lpstr>Coursework: Whac-a-mole</vt:lpstr>
      <vt:lpstr>Coursework: Whac-a-mole</vt:lpstr>
      <vt:lpstr>Whac-a-mole game</vt:lpstr>
      <vt:lpstr>Basic Schematic: Whac-a-mole game</vt:lpstr>
      <vt:lpstr>Basic Breadboard Layout: Whac-a-mole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CM10194 Computer Systems Architecture I Lab 04  </dc:title>
  <cp:lastModifiedBy>Varniethan Ketheeswaran</cp:lastModifiedBy>
  <cp:revision>1</cp:revision>
  <dcterms:modified xsi:type="dcterms:W3CDTF">2022-10-28T10:09:46Z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0x01010076FEDE0206A9164DAC125C34DEEDDA1F</vt:lpwstr>
  </property>
</Properties>
</file>