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5" r:id="rId4"/>
    <p:sldMasterId id="2147483666" r:id="rId5"/>
  </p:sldMasterIdLst>
  <p:notesMasterIdLst>
    <p:notesMasterId r:id="rId16"/>
  </p:notesMasterIdLst>
  <p:sldIdLst>
    <p:sldId id="256" r:id="rId6"/>
    <p:sldId id="257" r:id="rId7"/>
    <p:sldId id="289" r:id="rId8"/>
    <p:sldId id="273" r:id="rId9"/>
    <p:sldId id="274" r:id="rId10"/>
    <p:sldId id="275" r:id="rId11"/>
    <p:sldId id="295" r:id="rId12"/>
    <p:sldId id="294" r:id="rId13"/>
    <p:sldId id="293" r:id="rId14"/>
    <p:sldId id="292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22CCA-A380-442F-B872-6123C82790BB}">
  <a:tblStyle styleId="{FDB22CCA-A380-442F-B872-6123C82790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1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niethan Ketheeswaran" userId="0f216193-8182-42ba-8fed-32a9f5ac309a" providerId="ADAL" clId="{890C6048-0E76-C94C-BF12-BC77908F8345}"/>
    <pc:docChg chg="modSld">
      <pc:chgData name="Varniethan Ketheeswaran" userId="0f216193-8182-42ba-8fed-32a9f5ac309a" providerId="ADAL" clId="{890C6048-0E76-C94C-BF12-BC77908F8345}" dt="2022-11-06T07:48:23.646" v="1" actId="1076"/>
      <pc:docMkLst>
        <pc:docMk/>
      </pc:docMkLst>
      <pc:sldChg chg="modSp mod">
        <pc:chgData name="Varniethan Ketheeswaran" userId="0f216193-8182-42ba-8fed-32a9f5ac309a" providerId="ADAL" clId="{890C6048-0E76-C94C-BF12-BC77908F8345}" dt="2022-11-06T07:48:23.646" v="1" actId="1076"/>
        <pc:sldMkLst>
          <pc:docMk/>
          <pc:sldMk cId="0" sldId="274"/>
        </pc:sldMkLst>
        <pc:spChg chg="mod">
          <ac:chgData name="Varniethan Ketheeswaran" userId="0f216193-8182-42ba-8fed-32a9f5ac309a" providerId="ADAL" clId="{890C6048-0E76-C94C-BF12-BC77908F8345}" dt="2022-11-06T07:48:23.646" v="1" actId="1076"/>
          <ac:spMkLst>
            <pc:docMk/>
            <pc:sldMk cId="0" sldId="274"/>
            <ac:spMk id="2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4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495" y="4342944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50" tIns="44150" rIns="88350" bIns="44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10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1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 descr="Logo redrawn 4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00192" y="674904"/>
            <a:ext cx="1809900" cy="6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5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ing-cm10194@lists.ba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042000" y="3789550"/>
            <a:ext cx="5080500" cy="2246100"/>
          </a:xfrm>
          <a:prstGeom prst="rect">
            <a:avLst/>
          </a:prstGeom>
          <a:solidFill>
            <a:srgbClr val="CFFD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ctrTitle"/>
          </p:nvPr>
        </p:nvSpPr>
        <p:spPr>
          <a:xfrm>
            <a:off x="666308" y="2310969"/>
            <a:ext cx="7811400" cy="1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Times New Roman"/>
              <a:buNone/>
            </a:pPr>
            <a:r>
              <a:rPr lang="en-US" sz="3959" b="0" i="0" u="none" strike="noStrike" cap="none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CM10194</a:t>
            </a:r>
            <a:br>
              <a:rPr lang="en-US" sz="3959" b="0" i="0" u="none" strike="noStrike" cap="none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b="0" i="0" u="none" strike="noStrike" cap="none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Systems Architecture I</a:t>
            </a:r>
            <a:br>
              <a:rPr lang="en-US" sz="3959" b="0" i="0" u="none" strike="noStrike" cap="none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59" b="0" i="0" u="none" strike="noStrike" cap="none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05</a:t>
            </a:r>
            <a:br>
              <a:rPr lang="en-US" sz="3959" b="0" i="0" u="none" strike="noStrike" cap="none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 b="0" i="0" u="none" strike="noStrike" cap="none" dirty="0">
              <a:solidFill>
                <a:srgbClr val="36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Times New Roman"/>
              <a:buNone/>
            </a:pPr>
            <a:endParaRPr sz="3959" b="0" i="0" u="none" strike="noStrike" cap="none" dirty="0">
              <a:solidFill>
                <a:srgbClr val="36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7612342" y="5956646"/>
            <a:ext cx="86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Lab04</a:t>
            </a:r>
            <a:endParaRPr sz="1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281950" y="3884952"/>
            <a:ext cx="6600600" cy="20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4" indent="0" algn="ctr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Font typeface="Arial"/>
              <a:buNone/>
            </a:pPr>
            <a:r>
              <a:rPr lang="en-US" sz="2800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Olivia Ruston</a:t>
            </a:r>
            <a:endParaRPr sz="2800" dirty="0">
              <a:solidFill>
                <a:srgbClr val="36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4" indent="-342900" algn="ctr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Font typeface="Arial"/>
              <a:buNone/>
            </a:pPr>
            <a:r>
              <a:rPr lang="en-US" sz="2800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Luke Worgan</a:t>
            </a:r>
            <a:endParaRPr sz="2800" dirty="0">
              <a:solidFill>
                <a:srgbClr val="36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4" indent="-342900" algn="ctr">
              <a:lnSpc>
                <a:spcPct val="80000"/>
              </a:lnSpc>
              <a:spcBef>
                <a:spcPts val="560"/>
              </a:spcBef>
              <a:buClr>
                <a:srgbClr val="366092"/>
              </a:buClr>
            </a:pPr>
            <a:r>
              <a:rPr lang="en-US" sz="2800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James Nash</a:t>
            </a:r>
            <a:endParaRPr lang="en-US" sz="2800" dirty="0">
              <a:solidFill>
                <a:srgbClr val="366092"/>
              </a:solidFill>
              <a:latin typeface="Times New Roman"/>
              <a:ea typeface="Times New Roman"/>
              <a:cs typeface="Times New Roman"/>
            </a:endParaRPr>
          </a:p>
          <a:p>
            <a:pPr marL="342900" lvl="4" indent="-342900" algn="ctr">
              <a:lnSpc>
                <a:spcPct val="80000"/>
              </a:lnSpc>
              <a:spcBef>
                <a:spcPts val="560"/>
              </a:spcBef>
            </a:pPr>
            <a:r>
              <a:rPr lang="en-US" sz="2800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</a:rPr>
              <a:t>Alvin Santos</a:t>
            </a:r>
            <a:endParaRPr lang="en-US" sz="2800" dirty="0">
              <a:solidFill>
                <a:srgbClr val="36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4" indent="-342900" algn="ctr">
              <a:lnSpc>
                <a:spcPct val="80000"/>
              </a:lnSpc>
              <a:spcBef>
                <a:spcPts val="560"/>
              </a:spcBef>
            </a:pPr>
            <a:r>
              <a:rPr lang="en-US" sz="2800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</a:rPr>
              <a:t>Teodora Dinca</a:t>
            </a:r>
            <a:endParaRPr lang="en-US" sz="2800" dirty="0">
              <a:solidFill>
                <a:srgbClr val="36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4" indent="-342900" algn="ctr">
              <a:lnSpc>
                <a:spcPct val="80000"/>
              </a:lnSpc>
              <a:spcBef>
                <a:spcPts val="560"/>
              </a:spcBef>
              <a:buClr>
                <a:srgbClr val="366092"/>
              </a:buClr>
            </a:pPr>
            <a:r>
              <a:rPr lang="en-US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teaching-cm10194@lists.bath.ac.uk</a:t>
            </a:r>
            <a:r>
              <a:rPr lang="en-US" sz="1800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 dirty="0">
              <a:solidFill>
                <a:srgbClr val="36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ctr">
              <a:lnSpc>
                <a:spcPct val="80000"/>
              </a:lnSpc>
              <a:spcBef>
                <a:spcPts val="360"/>
              </a:spcBef>
              <a:buClr>
                <a:srgbClr val="366092"/>
              </a:buClr>
            </a:pPr>
            <a:r>
              <a:rPr lang="en-US" sz="1800" dirty="0">
                <a:solidFill>
                  <a:srgbClr val="36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1, 2022/23 </a:t>
            </a:r>
            <a:endParaRPr sz="3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800">
              <a:solidFill>
                <a:srgbClr val="36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2400">
              <a:solidFill>
                <a:srgbClr val="36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457200" y="-182563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Notes</a:t>
            </a:r>
          </a:p>
        </p:txBody>
      </p:sp>
      <p:sp>
        <p:nvSpPr>
          <p:cNvPr id="283" name="Google Shape;283;p45"/>
          <p:cNvSpPr txBox="1"/>
          <p:nvPr/>
        </p:nvSpPr>
        <p:spPr>
          <a:xfrm>
            <a:off x="338675" y="1088775"/>
            <a:ext cx="8500500" cy="1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Keep them simple! Don’t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try and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over-complicate it!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Best chance to get your first feedback on report and video making!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Have fun!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188859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F442-8D54-4BC7-BE81-0DD60F33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4400" b="0" dirty="0">
                <a:latin typeface="Calibri"/>
                <a:cs typeface="Calibri"/>
              </a:rPr>
              <a:t>Lab 5 - Content</a:t>
            </a:r>
            <a:endParaRPr lang="en-GB" sz="4400" b="0" dirty="0">
              <a:latin typeface="Calibri"/>
              <a:cs typeface="Calibri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/>
                <a:cs typeface="Calibri"/>
                <a:sym typeface="Calibri"/>
              </a:rPr>
              <a:t>Report </a:t>
            </a:r>
            <a:endParaRPr lang="en-US" dirty="0"/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495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Video</a:t>
            </a:r>
            <a:endParaRPr sz="32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CFB8-CB81-460E-813B-095AAA7E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58CC0-3840-4E48-AEA2-AF403355C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CM10194 Lab 05</a:t>
            </a:r>
          </a:p>
        </p:txBody>
      </p:sp>
      <p:pic>
        <p:nvPicPr>
          <p:cNvPr id="5" name="Picture 2" descr="Arduino Uno - Wikipedia">
            <a:extLst>
              <a:ext uri="{FF2B5EF4-FFF2-40B4-BE49-F238E27FC236}">
                <a16:creationId xmlns:a16="http://schemas.microsoft.com/office/drawing/2014/main" id="{2D885D0B-11B2-574F-A2B7-519C0E0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72" y="258618"/>
            <a:ext cx="3061277" cy="30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9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/>
        </p:nvSpPr>
        <p:spPr>
          <a:xfrm>
            <a:off x="-515007" y="0"/>
            <a:ext cx="9753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253950" y="1039100"/>
            <a:ext cx="8562600" cy="54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Short and simple, don’t over-complicate it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SzPts val="2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Maximum of 2 pages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SzPts val="2400"/>
              <a:buChar char="•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342900" indent="-342900">
              <a:buSzPts val="240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project? Introduce it</a:t>
            </a:r>
          </a:p>
          <a:p>
            <a:pPr marL="342900" indent="-342900">
              <a:buSzPts val="240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did you ac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hieve what you wanted? Explain it</a:t>
            </a:r>
          </a:p>
          <a:p>
            <a:pPr marL="342900" indent="-342900">
              <a:buSzPts val="2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How does your approach work? Detail it</a:t>
            </a:r>
          </a:p>
          <a:p>
            <a:pPr marL="342900" indent="-342900">
              <a:buSzPts val="240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did you choose this approach?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Reason it</a:t>
            </a:r>
          </a:p>
          <a:p>
            <a:pPr marL="342900" indent="-342900">
              <a:buSzPts val="240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could this be improved in the future? </a:t>
            </a:r>
          </a:p>
          <a:p>
            <a:pPr marL="342900" indent="-342900">
              <a:buSzPts val="2400"/>
              <a:buChar char="•"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/>
        </p:nvSpPr>
        <p:spPr>
          <a:xfrm>
            <a:off x="-304800" y="347200"/>
            <a:ext cx="9753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Structure Idea</a:t>
            </a:r>
            <a:endParaRPr sz="3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658463" y="2207317"/>
            <a:ext cx="6945636" cy="281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SzPts val="2400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buSzPts val="240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project? Introduce it</a:t>
            </a:r>
          </a:p>
          <a:p>
            <a:pPr marL="342900" indent="-342900">
              <a:buSzPts val="240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did you ac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hieve what you wanted? Explain it</a:t>
            </a:r>
          </a:p>
          <a:p>
            <a:pPr marL="342900" indent="-342900">
              <a:buSzPts val="240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How does your approach work? Detail it</a:t>
            </a:r>
          </a:p>
          <a:p>
            <a:pPr marL="342900" indent="-342900">
              <a:buSzPts val="240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did you choose this approach?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Reason it</a:t>
            </a:r>
          </a:p>
          <a:p>
            <a:pPr marL="342900" indent="-342900">
              <a:buSzPts val="240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could this be improved in the future? </a:t>
            </a:r>
          </a:p>
          <a:p>
            <a:pPr marL="342900" indent="-342900">
              <a:buSzPts val="2400"/>
              <a:buChar char="•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 points for going the extra mile and attaching schematics of your implantation: </a:t>
            </a:r>
            <a:r>
              <a:rPr lang="en-GB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GB" sz="1800" dirty="0" err="1">
                <a:solidFill>
                  <a:srgbClr val="0260BF"/>
                </a:solidFill>
                <a:effectLst/>
                <a:latin typeface="ArialMT"/>
              </a:rPr>
              <a:t>en.freedownloadmanager.org</a:t>
            </a:r>
            <a:r>
              <a:rPr lang="en-GB" sz="1800" dirty="0">
                <a:solidFill>
                  <a:srgbClr val="0260BF"/>
                </a:solidFill>
                <a:effectLst/>
                <a:latin typeface="ArialMT"/>
              </a:rPr>
              <a:t>/Windows-PC/Fritzing-</a:t>
            </a:r>
            <a:r>
              <a:rPr lang="en-GB" sz="1800" dirty="0" err="1">
                <a:solidFill>
                  <a:srgbClr val="0260BF"/>
                </a:solidFill>
                <a:effectLst/>
                <a:latin typeface="ArialMT"/>
              </a:rPr>
              <a:t>FREE.html</a:t>
            </a:r>
            <a:r>
              <a:rPr lang="en-GB" sz="1800" dirty="0">
                <a:solidFill>
                  <a:srgbClr val="0260BF"/>
                </a:solidFill>
                <a:effectLst/>
                <a:latin typeface="ArialMT"/>
              </a:rPr>
              <a:t> </a:t>
            </a:r>
            <a:r>
              <a:rPr lang="en-GB" sz="1800" dirty="0">
                <a:effectLst/>
                <a:latin typeface="ArialMT"/>
              </a:rPr>
              <a:t>(for Windows) and or </a:t>
            </a:r>
            <a:r>
              <a:rPr lang="en-GB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GB" sz="1800" dirty="0" err="1">
                <a:solidFill>
                  <a:srgbClr val="0260BF"/>
                </a:solidFill>
                <a:effectLst/>
                <a:latin typeface="ArialMT"/>
              </a:rPr>
              <a:t>en.freedownloadmanager.org</a:t>
            </a:r>
            <a:r>
              <a:rPr lang="en-GB" sz="1800" dirty="0">
                <a:solidFill>
                  <a:srgbClr val="0260BF"/>
                </a:solidFill>
                <a:effectLst/>
                <a:latin typeface="ArialMT"/>
              </a:rPr>
              <a:t>/Mac-OS/Fritzing-</a:t>
            </a:r>
            <a:r>
              <a:rPr lang="en-GB" sz="1800" dirty="0" err="1">
                <a:solidFill>
                  <a:srgbClr val="0260BF"/>
                </a:solidFill>
                <a:effectLst/>
                <a:latin typeface="ArialMT"/>
              </a:rPr>
              <a:t>FREE.html</a:t>
            </a:r>
            <a:r>
              <a:rPr lang="en-GB" sz="1800" dirty="0">
                <a:solidFill>
                  <a:srgbClr val="0260BF"/>
                </a:solidFill>
                <a:effectLst/>
                <a:latin typeface="ArialMT"/>
              </a:rPr>
              <a:t> </a:t>
            </a:r>
            <a:r>
              <a:rPr lang="en-GB" sz="1800" dirty="0">
                <a:effectLst/>
                <a:latin typeface="ArialMT"/>
              </a:rPr>
              <a:t>(for Mac). </a:t>
            </a:r>
            <a:endParaRPr lang="en-GB" sz="2800" dirty="0"/>
          </a:p>
          <a:p>
            <a:pPr marL="342900" indent="-342900">
              <a:buSzPts val="2400"/>
              <a:buChar char="•"/>
            </a:pP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3178737" y="1727225"/>
            <a:ext cx="4306800" cy="4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dirty="0">
                <a:latin typeface="Calibri"/>
                <a:ea typeface="Calibri"/>
                <a:cs typeface="Calibri"/>
              </a:rPr>
              <a:t>Intro – Body - Conclusions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/>
        </p:nvSpPr>
        <p:spPr>
          <a:xfrm>
            <a:off x="-609600" y="135450"/>
            <a:ext cx="97536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Report</a:t>
            </a:r>
            <a:endParaRPr sz="3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719575" y="1199777"/>
            <a:ext cx="7840200" cy="4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</a:t>
            </a:r>
            <a:b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&amp; CLEAR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BE SUBMITTED AS A PDF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4639675" y="4267200"/>
            <a:ext cx="4306800" cy="22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CFB8-CB81-460E-813B-095AAA7E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Video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58CC0-3840-4E48-AEA2-AF403355C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CM10194 Lab 05</a:t>
            </a:r>
          </a:p>
        </p:txBody>
      </p:sp>
      <p:pic>
        <p:nvPicPr>
          <p:cNvPr id="4" name="Picture 2" descr="Arduino Uno - Wikipedia">
            <a:extLst>
              <a:ext uri="{FF2B5EF4-FFF2-40B4-BE49-F238E27FC236}">
                <a16:creationId xmlns:a16="http://schemas.microsoft.com/office/drawing/2014/main" id="{388139B9-A350-49E9-922F-55F63EC5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72" y="258618"/>
            <a:ext cx="3061277" cy="30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1 minute V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</a:t>
            </a:r>
            <a:endParaRPr sz="4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811500" y="1393567"/>
            <a:ext cx="7470300" cy="5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keep it simple!</a:t>
            </a: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either captions or voice over.</a:t>
            </a: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recommend a combination of voice over and captions as it is easiest to follow.</a:t>
            </a: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over: Be sure what you say is clear and understandable!</a:t>
            </a: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Captions: KEEP THEM SIMPLE! </a:t>
            </a: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6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go for either of them or a combination as long as it is clear what you are presenting and the functionality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958129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457200" y="-182563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Minute Video</a:t>
            </a:r>
            <a:endParaRPr sz="4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321750" y="1088774"/>
            <a:ext cx="8500500" cy="370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could try a Split screen comparison between video and schematic of the implementation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ideas: Mac – iMovie, Final Cut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Windows –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ClipChamp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Windows Video Editor</a:t>
            </a:r>
          </a:p>
        </p:txBody>
      </p:sp>
    </p:spTree>
    <p:extLst>
      <p:ext uri="{BB962C8B-B14F-4D97-AF65-F5344CB8AC3E}">
        <p14:creationId xmlns:p14="http://schemas.microsoft.com/office/powerpoint/2010/main" val="1702768735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EDE0206A9164DAC125C34DEEDDA1F" ma:contentTypeVersion="4" ma:contentTypeDescription="Create a new document." ma:contentTypeScope="" ma:versionID="67ebe3148f8fb354051110b94bb5ff7d">
  <xsd:schema xmlns:xsd="http://www.w3.org/2001/XMLSchema" xmlns:xs="http://www.w3.org/2001/XMLSchema" xmlns:p="http://schemas.microsoft.com/office/2006/metadata/properties" xmlns:ns2="2f636f80-5d37-4830-aac7-8c786f537eff" targetNamespace="http://schemas.microsoft.com/office/2006/metadata/properties" ma:root="true" ma:fieldsID="3545753cbc46108094510c5009caa391" ns2:_="">
    <xsd:import namespace="2f636f80-5d37-4830-aac7-8c786f537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36f80-5d37-4830-aac7-8c786f537e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5189B1-3DF9-4509-B204-BA06DA420192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2f636f80-5d37-4830-aac7-8c786f537eff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A85F308-FD96-4196-BA19-70A6840953E8}">
  <ds:schemaRefs>
    <ds:schemaRef ds:uri="2f636f80-5d37-4830-aac7-8c786f537e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315C9F-5F6A-4167-AEEB-E0F368054D2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7e3d22-4ea1-422d-b0ad-8fcc89406b9e}" enabled="0" method="" siteId="{377e3d22-4ea1-422d-b0ad-8fcc89406b9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359</Words>
  <Application>Microsoft Macintosh PowerPoint</Application>
  <PresentationFormat>On-screen Show (4:3)</PresentationFormat>
  <Paragraphs>71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ArialMT</vt:lpstr>
      <vt:lpstr>Calibri</vt:lpstr>
      <vt:lpstr>Times New Roman</vt:lpstr>
      <vt:lpstr>Office Theme</vt:lpstr>
      <vt:lpstr>simple-light</vt:lpstr>
      <vt:lpstr>CM10194 Computer Systems Architecture I Lab 05  </vt:lpstr>
      <vt:lpstr>Lab 5 - Content</vt:lpstr>
      <vt:lpstr>Report</vt:lpstr>
      <vt:lpstr>PowerPoint Presentation</vt:lpstr>
      <vt:lpstr>PowerPoint Presentation</vt:lpstr>
      <vt:lpstr>PowerPoint Presentation</vt:lpstr>
      <vt:lpstr> Video</vt:lpstr>
      <vt:lpstr>1 minute Video</vt:lpstr>
      <vt:lpstr>1 Minute Video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CM10194 Computer Systems Architecture I Lab 04  </dc:title>
  <cp:lastModifiedBy>Varniethan Ketheeswaran</cp:lastModifiedBy>
  <cp:revision>54</cp:revision>
  <dcterms:modified xsi:type="dcterms:W3CDTF">2022-11-06T07:48:28Z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0x01010076FEDE0206A9164DAC125C34DEEDDA1F</vt:lpwstr>
  </property>
</Properties>
</file>