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5" d="100"/>
          <a:sy n="115" d="100"/>
        </p:scale>
        <p:origin x="2104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8DBAD-02C9-4556-8FFF-E98142009D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8420A-9BB5-44F0-BCB0-1CBF92E880A4}">
      <dgm:prSet/>
      <dgm:spPr/>
      <dgm:t>
        <a:bodyPr/>
        <a:lstStyle/>
        <a:p>
          <a:r>
            <a:rPr lang="en-US" dirty="0"/>
            <a:t>Frontend:-</a:t>
          </a:r>
        </a:p>
      </dgm:t>
    </dgm:pt>
    <dgm:pt modelId="{7B11B614-C078-4B97-96CE-2095639BAFA3}" type="parTrans" cxnId="{08D6641A-1852-4DBD-AF1A-D94B8C58FEDF}">
      <dgm:prSet/>
      <dgm:spPr/>
      <dgm:t>
        <a:bodyPr/>
        <a:lstStyle/>
        <a:p>
          <a:endParaRPr lang="en-US"/>
        </a:p>
      </dgm:t>
    </dgm:pt>
    <dgm:pt modelId="{DF8BD3C4-031E-4940-ADAD-36DAD771BEA9}" type="sibTrans" cxnId="{08D6641A-1852-4DBD-AF1A-D94B8C58FEDF}">
      <dgm:prSet/>
      <dgm:spPr/>
      <dgm:t>
        <a:bodyPr/>
        <a:lstStyle/>
        <a:p>
          <a:endParaRPr lang="en-US"/>
        </a:p>
      </dgm:t>
    </dgm:pt>
    <dgm:pt modelId="{6044602E-DE80-0B41-BCD4-D77B1ED1BC49}">
      <dgm:prSet/>
      <dgm:spPr/>
      <dgm:t>
        <a:bodyPr/>
        <a:lstStyle/>
        <a:p>
          <a:r>
            <a:rPr lang="en-US" dirty="0"/>
            <a:t>Database:-</a:t>
          </a:r>
        </a:p>
      </dgm:t>
    </dgm:pt>
    <dgm:pt modelId="{A27ABB62-1FEE-F047-B4FD-B338B366BC04}" type="parTrans" cxnId="{218FBCCB-3254-AA44-83C8-FF32FFE0167A}">
      <dgm:prSet/>
      <dgm:spPr/>
      <dgm:t>
        <a:bodyPr/>
        <a:lstStyle/>
        <a:p>
          <a:endParaRPr lang="en-GB"/>
        </a:p>
      </dgm:t>
    </dgm:pt>
    <dgm:pt modelId="{538E58B5-F14C-D24A-A164-F529910BF433}" type="sibTrans" cxnId="{218FBCCB-3254-AA44-83C8-FF32FFE0167A}">
      <dgm:prSet/>
      <dgm:spPr/>
      <dgm:t>
        <a:bodyPr/>
        <a:lstStyle/>
        <a:p>
          <a:endParaRPr lang="en-GB"/>
        </a:p>
      </dgm:t>
    </dgm:pt>
    <dgm:pt modelId="{D4D694AB-CB12-874C-81B1-53E199F35365}">
      <dgm:prSet/>
      <dgm:spPr/>
      <dgm:t>
        <a:bodyPr/>
        <a:lstStyle/>
        <a:p>
          <a:r>
            <a:rPr lang="en-US" dirty="0"/>
            <a:t>Backend:-</a:t>
          </a:r>
        </a:p>
      </dgm:t>
    </dgm:pt>
    <dgm:pt modelId="{15D00671-E1B0-6D4C-B4F0-54F83A2D0BEC}" type="parTrans" cxnId="{040FC086-43F9-6640-B7C5-86768A77D4C3}">
      <dgm:prSet/>
      <dgm:spPr/>
      <dgm:t>
        <a:bodyPr/>
        <a:lstStyle/>
        <a:p>
          <a:endParaRPr lang="en-GB"/>
        </a:p>
      </dgm:t>
    </dgm:pt>
    <dgm:pt modelId="{7F0F2E74-DF29-3348-AE99-B81A0E13F4DF}" type="sibTrans" cxnId="{040FC086-43F9-6640-B7C5-86768A77D4C3}">
      <dgm:prSet/>
      <dgm:spPr/>
      <dgm:t>
        <a:bodyPr/>
        <a:lstStyle/>
        <a:p>
          <a:endParaRPr lang="en-GB"/>
        </a:p>
      </dgm:t>
    </dgm:pt>
    <dgm:pt modelId="{547ACCE8-F2F0-E046-B50F-458AC633BFDF}">
      <dgm:prSet/>
      <dgm:spPr/>
      <dgm:t>
        <a:bodyPr/>
        <a:lstStyle/>
        <a:p>
          <a:r>
            <a:rPr lang="en-US" dirty="0"/>
            <a:t>Angular Routing</a:t>
          </a:r>
        </a:p>
      </dgm:t>
    </dgm:pt>
    <dgm:pt modelId="{38879DE8-0FD1-D545-924C-7C082B3B9CBE}" type="parTrans" cxnId="{19BCA678-1ED7-6F47-B099-6C87597D0D70}">
      <dgm:prSet/>
      <dgm:spPr/>
      <dgm:t>
        <a:bodyPr/>
        <a:lstStyle/>
        <a:p>
          <a:endParaRPr lang="en-GB"/>
        </a:p>
      </dgm:t>
    </dgm:pt>
    <dgm:pt modelId="{2B5C0179-97E2-F644-BCA8-5BFD48B2C57C}" type="sibTrans" cxnId="{19BCA678-1ED7-6F47-B099-6C87597D0D70}">
      <dgm:prSet/>
      <dgm:spPr/>
      <dgm:t>
        <a:bodyPr/>
        <a:lstStyle/>
        <a:p>
          <a:endParaRPr lang="en-GB"/>
        </a:p>
      </dgm:t>
    </dgm:pt>
    <dgm:pt modelId="{087A85E5-7D78-0346-818E-FB6A96B993BC}">
      <dgm:prSet/>
      <dgm:spPr/>
      <dgm:t>
        <a:bodyPr/>
        <a:lstStyle/>
        <a:p>
          <a:r>
            <a:rPr lang="en-US" dirty="0" err="1"/>
            <a:t>Express.js</a:t>
          </a:r>
          <a:endParaRPr lang="en-US" dirty="0"/>
        </a:p>
      </dgm:t>
    </dgm:pt>
    <dgm:pt modelId="{E9B5262A-19B4-6A4C-973E-1908115E1364}" type="parTrans" cxnId="{A00C56BF-2894-B54D-9651-D5B194FDCB20}">
      <dgm:prSet/>
      <dgm:spPr/>
      <dgm:t>
        <a:bodyPr/>
        <a:lstStyle/>
        <a:p>
          <a:endParaRPr lang="en-GB"/>
        </a:p>
      </dgm:t>
    </dgm:pt>
    <dgm:pt modelId="{51026417-D477-C140-A205-C3535F12B8BA}" type="sibTrans" cxnId="{A00C56BF-2894-B54D-9651-D5B194FDCB20}">
      <dgm:prSet/>
      <dgm:spPr/>
      <dgm:t>
        <a:bodyPr/>
        <a:lstStyle/>
        <a:p>
          <a:endParaRPr lang="en-GB"/>
        </a:p>
      </dgm:t>
    </dgm:pt>
    <dgm:pt modelId="{2063A8A4-A86D-B64C-A840-FA83DAEDC8C1}">
      <dgm:prSet/>
      <dgm:spPr/>
      <dgm:t>
        <a:bodyPr/>
        <a:lstStyle/>
        <a:p>
          <a:r>
            <a:rPr lang="en-US" dirty="0"/>
            <a:t>Reactive Forms</a:t>
          </a:r>
        </a:p>
      </dgm:t>
    </dgm:pt>
    <dgm:pt modelId="{9A1501CD-2C64-5043-9E24-B15EBD038788}" type="parTrans" cxnId="{FAB52621-E6FC-FC4F-A884-C13102565B32}">
      <dgm:prSet/>
      <dgm:spPr/>
      <dgm:t>
        <a:bodyPr/>
        <a:lstStyle/>
        <a:p>
          <a:endParaRPr lang="en-GB"/>
        </a:p>
      </dgm:t>
    </dgm:pt>
    <dgm:pt modelId="{B61C2786-D655-7A45-8958-B13664E6636E}" type="sibTrans" cxnId="{FAB52621-E6FC-FC4F-A884-C13102565B32}">
      <dgm:prSet/>
      <dgm:spPr/>
      <dgm:t>
        <a:bodyPr/>
        <a:lstStyle/>
        <a:p>
          <a:endParaRPr lang="en-GB"/>
        </a:p>
      </dgm:t>
    </dgm:pt>
    <dgm:pt modelId="{1EE6A7F0-9529-FE4A-A094-B60E9EC40450}">
      <dgm:prSet/>
      <dgm:spPr/>
      <dgm:t>
        <a:bodyPr/>
        <a:lstStyle/>
        <a:p>
          <a:r>
            <a:rPr lang="en-US" dirty="0"/>
            <a:t>Other Tools:-</a:t>
          </a:r>
        </a:p>
      </dgm:t>
    </dgm:pt>
    <dgm:pt modelId="{9E2A24BC-B01D-AE46-9692-FABD4C7240A1}" type="parTrans" cxnId="{4BE628D7-1507-1A4F-A5E5-34C460800B1D}">
      <dgm:prSet/>
      <dgm:spPr/>
      <dgm:t>
        <a:bodyPr/>
        <a:lstStyle/>
        <a:p>
          <a:endParaRPr lang="en-GB"/>
        </a:p>
      </dgm:t>
    </dgm:pt>
    <dgm:pt modelId="{794462BE-548B-4245-B2E9-2B843865FFFD}" type="sibTrans" cxnId="{4BE628D7-1507-1A4F-A5E5-34C460800B1D}">
      <dgm:prSet/>
      <dgm:spPr/>
      <dgm:t>
        <a:bodyPr/>
        <a:lstStyle/>
        <a:p>
          <a:endParaRPr lang="en-GB"/>
        </a:p>
      </dgm:t>
    </dgm:pt>
    <dgm:pt modelId="{BFEE8D2D-BDA1-D849-99FD-E412FD0A8C37}">
      <dgm:prSet/>
      <dgm:spPr/>
      <dgm:t>
        <a:bodyPr/>
        <a:lstStyle/>
        <a:p>
          <a:r>
            <a:rPr lang="en-US" dirty="0"/>
            <a:t>MongoDB (with Mongoose ORM)</a:t>
          </a:r>
        </a:p>
      </dgm:t>
    </dgm:pt>
    <dgm:pt modelId="{353FED74-993B-7D40-82D0-77D827DE739D}" type="parTrans" cxnId="{C5B7F695-EF9E-2246-87AB-5286734C36EA}">
      <dgm:prSet/>
      <dgm:spPr/>
      <dgm:t>
        <a:bodyPr/>
        <a:lstStyle/>
        <a:p>
          <a:endParaRPr lang="en-GB"/>
        </a:p>
      </dgm:t>
    </dgm:pt>
    <dgm:pt modelId="{DE9FD8BE-7EA1-EB40-B194-ECA01F2902CD}" type="sibTrans" cxnId="{C5B7F695-EF9E-2246-87AB-5286734C36EA}">
      <dgm:prSet/>
      <dgm:spPr/>
      <dgm:t>
        <a:bodyPr/>
        <a:lstStyle/>
        <a:p>
          <a:endParaRPr lang="en-GB"/>
        </a:p>
      </dgm:t>
    </dgm:pt>
    <dgm:pt modelId="{49520508-5059-9342-81F3-7DAF167F7C4B}">
      <dgm:prSet/>
      <dgm:spPr/>
      <dgm:t>
        <a:bodyPr/>
        <a:lstStyle/>
        <a:p>
          <a:r>
            <a:rPr lang="en-US" dirty="0"/>
            <a:t>VS Code</a:t>
          </a:r>
        </a:p>
      </dgm:t>
    </dgm:pt>
    <dgm:pt modelId="{A422DD1D-9034-394D-AC5B-A6C1B0CEACB6}" type="parTrans" cxnId="{795929E4-7647-A644-B308-3EEDFD60A3E0}">
      <dgm:prSet/>
      <dgm:spPr/>
      <dgm:t>
        <a:bodyPr/>
        <a:lstStyle/>
        <a:p>
          <a:endParaRPr lang="en-GB"/>
        </a:p>
      </dgm:t>
    </dgm:pt>
    <dgm:pt modelId="{8392FCCC-AA1D-7B4F-AC84-3692ED3D02BA}" type="sibTrans" cxnId="{795929E4-7647-A644-B308-3EEDFD60A3E0}">
      <dgm:prSet/>
      <dgm:spPr/>
      <dgm:t>
        <a:bodyPr/>
        <a:lstStyle/>
        <a:p>
          <a:endParaRPr lang="en-GB"/>
        </a:p>
      </dgm:t>
    </dgm:pt>
    <dgm:pt modelId="{776B51E3-8438-4041-8F96-F68D4F892C13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C3A3E128-C512-7C47-BE75-E31487D795DD}" type="parTrans" cxnId="{75EA3B41-B16D-784B-B233-C9FF931E1EDF}">
      <dgm:prSet/>
      <dgm:spPr/>
      <dgm:t>
        <a:bodyPr/>
        <a:lstStyle/>
        <a:p>
          <a:endParaRPr lang="en-GB"/>
        </a:p>
      </dgm:t>
    </dgm:pt>
    <dgm:pt modelId="{F2894287-BA6A-574F-AB1E-86B51711E0B9}" type="sibTrans" cxnId="{75EA3B41-B16D-784B-B233-C9FF931E1EDF}">
      <dgm:prSet/>
      <dgm:spPr/>
      <dgm:t>
        <a:bodyPr/>
        <a:lstStyle/>
        <a:p>
          <a:endParaRPr lang="en-GB"/>
        </a:p>
      </dgm:t>
    </dgm:pt>
    <dgm:pt modelId="{C2906A06-A458-DE4B-A6C3-F6386D07FE66}">
      <dgm:prSet/>
      <dgm:spPr/>
      <dgm:t>
        <a:bodyPr/>
        <a:lstStyle/>
        <a:p>
          <a:r>
            <a:rPr lang="en-US" dirty="0"/>
            <a:t>Angular</a:t>
          </a:r>
        </a:p>
      </dgm:t>
    </dgm:pt>
    <dgm:pt modelId="{88320D21-1BA0-9749-B083-70DEBE6D9999}" type="parTrans" cxnId="{38DA65C9-DB11-6245-BBBC-128D3CFD8ECD}">
      <dgm:prSet/>
      <dgm:spPr/>
      <dgm:t>
        <a:bodyPr/>
        <a:lstStyle/>
        <a:p>
          <a:endParaRPr lang="en-GB"/>
        </a:p>
      </dgm:t>
    </dgm:pt>
    <dgm:pt modelId="{A31DD514-1154-034A-BB2E-D05B53713BE5}" type="sibTrans" cxnId="{38DA65C9-DB11-6245-BBBC-128D3CFD8ECD}">
      <dgm:prSet/>
      <dgm:spPr/>
      <dgm:t>
        <a:bodyPr/>
        <a:lstStyle/>
        <a:p>
          <a:endParaRPr lang="en-GB"/>
        </a:p>
      </dgm:t>
    </dgm:pt>
    <dgm:pt modelId="{EA182386-3CDD-FC49-BACD-CD5F3187C5DE}">
      <dgm:prSet/>
      <dgm:spPr/>
      <dgm:t>
        <a:bodyPr/>
        <a:lstStyle/>
        <a:p>
          <a:r>
            <a:rPr lang="en-US" dirty="0"/>
            <a:t>Node.js</a:t>
          </a:r>
        </a:p>
      </dgm:t>
    </dgm:pt>
    <dgm:pt modelId="{96F663A7-2D6B-3948-9B8A-4DBAC915FAFB}" type="parTrans" cxnId="{3C255B53-3B35-0C4A-BBE8-ACA596A85D94}">
      <dgm:prSet/>
      <dgm:spPr/>
      <dgm:t>
        <a:bodyPr/>
        <a:lstStyle/>
        <a:p>
          <a:endParaRPr lang="en-GB"/>
        </a:p>
      </dgm:t>
    </dgm:pt>
    <dgm:pt modelId="{C19986BB-361C-2441-936E-8BE4289FCDE3}" type="sibTrans" cxnId="{3C255B53-3B35-0C4A-BBE8-ACA596A85D94}">
      <dgm:prSet/>
      <dgm:spPr/>
      <dgm:t>
        <a:bodyPr/>
        <a:lstStyle/>
        <a:p>
          <a:endParaRPr lang="en-GB"/>
        </a:p>
      </dgm:t>
    </dgm:pt>
    <dgm:pt modelId="{E44EED4C-D090-E548-B337-CA4A5A911DE5}" type="pres">
      <dgm:prSet presAssocID="{FE08DBAD-02C9-4556-8FFF-E98142009DC4}" presName="diagram" presStyleCnt="0">
        <dgm:presLayoutVars>
          <dgm:dir/>
          <dgm:resizeHandles val="exact"/>
        </dgm:presLayoutVars>
      </dgm:prSet>
      <dgm:spPr/>
    </dgm:pt>
    <dgm:pt modelId="{E7523AD5-5AF3-464E-9162-6BEA80F1A0C9}" type="pres">
      <dgm:prSet presAssocID="{4108420A-9BB5-44F0-BCB0-1CBF92E880A4}" presName="node" presStyleLbl="node1" presStyleIdx="0" presStyleCnt="12" custLinFactNeighborX="573" custLinFactNeighborY="-28646">
        <dgm:presLayoutVars>
          <dgm:bulletEnabled val="1"/>
        </dgm:presLayoutVars>
      </dgm:prSet>
      <dgm:spPr/>
    </dgm:pt>
    <dgm:pt modelId="{D3EAC60D-0B57-654F-966F-BE26FBAB392D}" type="pres">
      <dgm:prSet presAssocID="{DF8BD3C4-031E-4940-ADAD-36DAD771BEA9}" presName="sibTrans" presStyleCnt="0"/>
      <dgm:spPr/>
    </dgm:pt>
    <dgm:pt modelId="{D5D83977-3458-0B48-8493-A123D14C9439}" type="pres">
      <dgm:prSet presAssocID="{6044602E-DE80-0B41-BCD4-D77B1ED1BC49}" presName="node" presStyleLbl="node1" presStyleIdx="1" presStyleCnt="12" custLinFactX="-9553" custLinFactY="90031" custLinFactNeighborX="-100000" custLinFactNeighborY="100000">
        <dgm:presLayoutVars>
          <dgm:bulletEnabled val="1"/>
        </dgm:presLayoutVars>
      </dgm:prSet>
      <dgm:spPr/>
    </dgm:pt>
    <dgm:pt modelId="{220E0E5F-15C1-2040-B93E-59647AB30917}" type="pres">
      <dgm:prSet presAssocID="{538E58B5-F14C-D24A-A164-F529910BF433}" presName="sibTrans" presStyleCnt="0"/>
      <dgm:spPr/>
    </dgm:pt>
    <dgm:pt modelId="{B84AEA1A-D9DF-C844-BB46-6F57B2011C02}" type="pres">
      <dgm:prSet presAssocID="{D4D694AB-CB12-874C-81B1-53E199F35365}" presName="node" presStyleLbl="node1" presStyleIdx="2" presStyleCnt="12" custLinFactX="-100000" custLinFactNeighborX="-119553" custLinFactNeighborY="81159">
        <dgm:presLayoutVars>
          <dgm:bulletEnabled val="1"/>
        </dgm:presLayoutVars>
      </dgm:prSet>
      <dgm:spPr/>
    </dgm:pt>
    <dgm:pt modelId="{8E8130F5-9A12-1941-85E8-99D1DF63ADB8}" type="pres">
      <dgm:prSet presAssocID="{7F0F2E74-DF29-3348-AE99-B81A0E13F4DF}" presName="sibTrans" presStyleCnt="0"/>
      <dgm:spPr/>
    </dgm:pt>
    <dgm:pt modelId="{D930A996-1FDA-CD4C-9E75-41BC17CDFBEC}" type="pres">
      <dgm:prSet presAssocID="{547ACCE8-F2F0-E046-B50F-458AC633BFDF}" presName="node" presStyleLbl="node1" presStyleIdx="3" presStyleCnt="12" custLinFactNeighborX="-12344" custLinFactNeighborY="-28647">
        <dgm:presLayoutVars>
          <dgm:bulletEnabled val="1"/>
        </dgm:presLayoutVars>
      </dgm:prSet>
      <dgm:spPr/>
    </dgm:pt>
    <dgm:pt modelId="{7EAF76C5-6ACC-B349-A117-A59A1053CB80}" type="pres">
      <dgm:prSet presAssocID="{2B5C0179-97E2-F644-BCA8-5BFD48B2C57C}" presName="sibTrans" presStyleCnt="0"/>
      <dgm:spPr/>
    </dgm:pt>
    <dgm:pt modelId="{6918B4F9-7DF1-D24F-B3D5-2CA3BC3EEC1A}" type="pres">
      <dgm:prSet presAssocID="{087A85E5-7D78-0346-818E-FB6A96B993BC}" presName="node" presStyleLbl="node1" presStyleIdx="4" presStyleCnt="12" custAng="0" custLinFactX="100000" custLinFactNeighborX="111562" custLinFactNeighborY="-36344">
        <dgm:presLayoutVars>
          <dgm:bulletEnabled val="1"/>
        </dgm:presLayoutVars>
      </dgm:prSet>
      <dgm:spPr/>
    </dgm:pt>
    <dgm:pt modelId="{6740259D-65EF-8445-BCE8-2F2B5B8C12D7}" type="pres">
      <dgm:prSet presAssocID="{51026417-D477-C140-A205-C3535F12B8BA}" presName="sibTrans" presStyleCnt="0"/>
      <dgm:spPr/>
    </dgm:pt>
    <dgm:pt modelId="{8E1897E2-ED8D-4C43-8338-0B319647CDB5}" type="pres">
      <dgm:prSet presAssocID="{2063A8A4-A86D-B64C-A840-FA83DAEDC8C1}" presName="node" presStyleLbl="node1" presStyleIdx="5" presStyleCnt="12" custLinFactX="989" custLinFactY="-44494" custLinFactNeighborX="100000" custLinFactNeighborY="-100000">
        <dgm:presLayoutVars>
          <dgm:bulletEnabled val="1"/>
        </dgm:presLayoutVars>
      </dgm:prSet>
      <dgm:spPr/>
    </dgm:pt>
    <dgm:pt modelId="{A4BC546C-E21D-5D4D-A30D-8E8BB8C212A7}" type="pres">
      <dgm:prSet presAssocID="{B61C2786-D655-7A45-8958-B13664E6636E}" presName="sibTrans" presStyleCnt="0"/>
      <dgm:spPr/>
    </dgm:pt>
    <dgm:pt modelId="{6F3B8259-99A2-9148-9F67-17D34608D09C}" type="pres">
      <dgm:prSet presAssocID="{1EE6A7F0-9529-FE4A-A094-B60E9EC40450}" presName="node" presStyleLbl="node1" presStyleIdx="6" presStyleCnt="12" custScaleY="77364" custLinFactX="-100000" custLinFactY="70359" custLinFactNeighborX="-119084" custLinFactNeighborY="100000">
        <dgm:presLayoutVars>
          <dgm:bulletEnabled val="1"/>
        </dgm:presLayoutVars>
      </dgm:prSet>
      <dgm:spPr/>
    </dgm:pt>
    <dgm:pt modelId="{4FD3ED14-4ACC-2447-8FD2-65F4FC0C5599}" type="pres">
      <dgm:prSet presAssocID="{794462BE-548B-4245-B2E9-2B843865FFFD}" presName="sibTrans" presStyleCnt="0"/>
      <dgm:spPr/>
    </dgm:pt>
    <dgm:pt modelId="{456C3158-E6BD-DC4F-B20E-F466395DC837}" type="pres">
      <dgm:prSet presAssocID="{BFEE8D2D-BDA1-D849-99FD-E412FD0A8C37}" presName="node" presStyleLbl="node1" presStyleIdx="7" presStyleCnt="12" custLinFactX="-100000" custLinFactNeighborX="-123074" custLinFactNeighborY="74477">
        <dgm:presLayoutVars>
          <dgm:bulletEnabled val="1"/>
        </dgm:presLayoutVars>
      </dgm:prSet>
      <dgm:spPr/>
    </dgm:pt>
    <dgm:pt modelId="{3E917FB6-F900-BC40-B6BD-5D355DB54CA6}" type="pres">
      <dgm:prSet presAssocID="{DE9FD8BE-7EA1-EB40-B194-ECA01F2902CD}" presName="sibTrans" presStyleCnt="0"/>
      <dgm:spPr/>
    </dgm:pt>
    <dgm:pt modelId="{14272E0D-84A3-3D4C-8C53-16066266BE24}" type="pres">
      <dgm:prSet presAssocID="{49520508-5059-9342-81F3-7DAF167F7C4B}" presName="node" presStyleLbl="node1" presStyleIdx="8" presStyleCnt="12" custScaleY="73501" custLinFactX="100000" custLinFactNeighborX="112106" custLinFactNeighborY="55048">
        <dgm:presLayoutVars>
          <dgm:bulletEnabled val="1"/>
        </dgm:presLayoutVars>
      </dgm:prSet>
      <dgm:spPr/>
    </dgm:pt>
    <dgm:pt modelId="{353ED18B-996A-BB40-88B6-D90EE6380C4F}" type="pres">
      <dgm:prSet presAssocID="{8392FCCC-AA1D-7B4F-AC84-3692ED3D02BA}" presName="sibTrans" presStyleCnt="0"/>
      <dgm:spPr/>
    </dgm:pt>
    <dgm:pt modelId="{21FE35D7-D064-754C-B426-30E932AD0B44}" type="pres">
      <dgm:prSet presAssocID="{776B51E3-8438-4041-8F96-F68D4F892C13}" presName="node" presStyleLbl="node1" presStyleIdx="9" presStyleCnt="12" custScaleY="75734" custLinFactNeighborX="-3074" custLinFactNeighborY="53692">
        <dgm:presLayoutVars>
          <dgm:bulletEnabled val="1"/>
        </dgm:presLayoutVars>
      </dgm:prSet>
      <dgm:spPr/>
    </dgm:pt>
    <dgm:pt modelId="{6806A5FE-6117-F845-87B9-86D0F09AAF67}" type="pres">
      <dgm:prSet presAssocID="{F2894287-BA6A-574F-AB1E-86B51711E0B9}" presName="sibTrans" presStyleCnt="0"/>
      <dgm:spPr/>
    </dgm:pt>
    <dgm:pt modelId="{068F8A80-C3DC-B64B-9C1D-D917EF208565}" type="pres">
      <dgm:prSet presAssocID="{C2906A06-A458-DE4B-A6C3-F6386D07FE66}" presName="node" presStyleLbl="node1" presStyleIdx="10" presStyleCnt="12" custLinFactX="-14220" custLinFactY="-100000" custLinFactNeighborX="-100000" custLinFactNeighborY="-162584">
        <dgm:presLayoutVars>
          <dgm:bulletEnabled val="1"/>
        </dgm:presLayoutVars>
      </dgm:prSet>
      <dgm:spPr/>
    </dgm:pt>
    <dgm:pt modelId="{6B2ACEB5-1ED8-744F-B1B8-F21713F3E2E3}" type="pres">
      <dgm:prSet presAssocID="{A31DD514-1154-034A-BB2E-D05B53713BE5}" presName="sibTrans" presStyleCnt="0"/>
      <dgm:spPr/>
    </dgm:pt>
    <dgm:pt modelId="{E22A89A3-E33B-3043-821E-B332759A8DB2}" type="pres">
      <dgm:prSet presAssocID="{EA182386-3CDD-FC49-BACD-CD5F3187C5DE}" presName="node" presStyleLbl="node1" presStyleIdx="11" presStyleCnt="12" custLinFactX="-100000" custLinFactY="-52778" custLinFactNeighborX="-124220" custLinFactNeighborY="-100000">
        <dgm:presLayoutVars>
          <dgm:bulletEnabled val="1"/>
        </dgm:presLayoutVars>
      </dgm:prSet>
      <dgm:spPr/>
    </dgm:pt>
  </dgm:ptLst>
  <dgm:cxnLst>
    <dgm:cxn modelId="{08D6641A-1852-4DBD-AF1A-D94B8C58FEDF}" srcId="{FE08DBAD-02C9-4556-8FFF-E98142009DC4}" destId="{4108420A-9BB5-44F0-BCB0-1CBF92E880A4}" srcOrd="0" destOrd="0" parTransId="{7B11B614-C078-4B97-96CE-2095639BAFA3}" sibTransId="{DF8BD3C4-031E-4940-ADAD-36DAD771BEA9}"/>
    <dgm:cxn modelId="{FAB52621-E6FC-FC4F-A884-C13102565B32}" srcId="{FE08DBAD-02C9-4556-8FFF-E98142009DC4}" destId="{2063A8A4-A86D-B64C-A840-FA83DAEDC8C1}" srcOrd="5" destOrd="0" parTransId="{9A1501CD-2C64-5043-9E24-B15EBD038788}" sibTransId="{B61C2786-D655-7A45-8958-B13664E6636E}"/>
    <dgm:cxn modelId="{8CEA5221-B3DF-A949-B484-7EAC418BC69F}" type="presOf" srcId="{547ACCE8-F2F0-E046-B50F-458AC633BFDF}" destId="{D930A996-1FDA-CD4C-9E75-41BC17CDFBEC}" srcOrd="0" destOrd="0" presId="urn:microsoft.com/office/officeart/2005/8/layout/default"/>
    <dgm:cxn modelId="{1C915F33-2165-FF4A-98A7-A02C1E604082}" type="presOf" srcId="{6044602E-DE80-0B41-BCD4-D77B1ED1BC49}" destId="{D5D83977-3458-0B48-8493-A123D14C9439}" srcOrd="0" destOrd="0" presId="urn:microsoft.com/office/officeart/2005/8/layout/default"/>
    <dgm:cxn modelId="{72C50235-6410-C741-8A1D-ECAA1448403C}" type="presOf" srcId="{4108420A-9BB5-44F0-BCB0-1CBF92E880A4}" destId="{E7523AD5-5AF3-464E-9162-6BEA80F1A0C9}" srcOrd="0" destOrd="0" presId="urn:microsoft.com/office/officeart/2005/8/layout/default"/>
    <dgm:cxn modelId="{75EA3B41-B16D-784B-B233-C9FF931E1EDF}" srcId="{FE08DBAD-02C9-4556-8FFF-E98142009DC4}" destId="{776B51E3-8438-4041-8F96-F68D4F892C13}" srcOrd="9" destOrd="0" parTransId="{C3A3E128-C512-7C47-BE75-E31487D795DD}" sibTransId="{F2894287-BA6A-574F-AB1E-86B51711E0B9}"/>
    <dgm:cxn modelId="{CF7B4242-7017-674F-A2AA-2F80DC4311D3}" type="presOf" srcId="{2063A8A4-A86D-B64C-A840-FA83DAEDC8C1}" destId="{8E1897E2-ED8D-4C43-8338-0B319647CDB5}" srcOrd="0" destOrd="0" presId="urn:microsoft.com/office/officeart/2005/8/layout/default"/>
    <dgm:cxn modelId="{3C255B53-3B35-0C4A-BBE8-ACA596A85D94}" srcId="{FE08DBAD-02C9-4556-8FFF-E98142009DC4}" destId="{EA182386-3CDD-FC49-BACD-CD5F3187C5DE}" srcOrd="11" destOrd="0" parTransId="{96F663A7-2D6B-3948-9B8A-4DBAC915FAFB}" sibTransId="{C19986BB-361C-2441-936E-8BE4289FCDE3}"/>
    <dgm:cxn modelId="{5C8D6862-0A18-1544-B76C-688DAFC43EE6}" type="presOf" srcId="{49520508-5059-9342-81F3-7DAF167F7C4B}" destId="{14272E0D-84A3-3D4C-8C53-16066266BE24}" srcOrd="0" destOrd="0" presId="urn:microsoft.com/office/officeart/2005/8/layout/default"/>
    <dgm:cxn modelId="{19BCA678-1ED7-6F47-B099-6C87597D0D70}" srcId="{FE08DBAD-02C9-4556-8FFF-E98142009DC4}" destId="{547ACCE8-F2F0-E046-B50F-458AC633BFDF}" srcOrd="3" destOrd="0" parTransId="{38879DE8-0FD1-D545-924C-7C082B3B9CBE}" sibTransId="{2B5C0179-97E2-F644-BCA8-5BFD48B2C57C}"/>
    <dgm:cxn modelId="{040FC086-43F9-6640-B7C5-86768A77D4C3}" srcId="{FE08DBAD-02C9-4556-8FFF-E98142009DC4}" destId="{D4D694AB-CB12-874C-81B1-53E199F35365}" srcOrd="2" destOrd="0" parTransId="{15D00671-E1B0-6D4C-B4F0-54F83A2D0BEC}" sibTransId="{7F0F2E74-DF29-3348-AE99-B81A0E13F4DF}"/>
    <dgm:cxn modelId="{C5B7F695-EF9E-2246-87AB-5286734C36EA}" srcId="{FE08DBAD-02C9-4556-8FFF-E98142009DC4}" destId="{BFEE8D2D-BDA1-D849-99FD-E412FD0A8C37}" srcOrd="7" destOrd="0" parTransId="{353FED74-993B-7D40-82D0-77D827DE739D}" sibTransId="{DE9FD8BE-7EA1-EB40-B194-ECA01F2902CD}"/>
    <dgm:cxn modelId="{D1CF459A-89EE-3949-B774-031B9609B689}" type="presOf" srcId="{C2906A06-A458-DE4B-A6C3-F6386D07FE66}" destId="{068F8A80-C3DC-B64B-9C1D-D917EF208565}" srcOrd="0" destOrd="0" presId="urn:microsoft.com/office/officeart/2005/8/layout/default"/>
    <dgm:cxn modelId="{4F8C43AF-B685-0647-AF87-A49997BD3CF4}" type="presOf" srcId="{776B51E3-8438-4041-8F96-F68D4F892C13}" destId="{21FE35D7-D064-754C-B426-30E932AD0B44}" srcOrd="0" destOrd="0" presId="urn:microsoft.com/office/officeart/2005/8/layout/default"/>
    <dgm:cxn modelId="{27C95AB1-BB57-FC44-90AB-E2763C34BF92}" type="presOf" srcId="{EA182386-3CDD-FC49-BACD-CD5F3187C5DE}" destId="{E22A89A3-E33B-3043-821E-B332759A8DB2}" srcOrd="0" destOrd="0" presId="urn:microsoft.com/office/officeart/2005/8/layout/default"/>
    <dgm:cxn modelId="{A00C56BF-2894-B54D-9651-D5B194FDCB20}" srcId="{FE08DBAD-02C9-4556-8FFF-E98142009DC4}" destId="{087A85E5-7D78-0346-818E-FB6A96B993BC}" srcOrd="4" destOrd="0" parTransId="{E9B5262A-19B4-6A4C-973E-1908115E1364}" sibTransId="{51026417-D477-C140-A205-C3535F12B8BA}"/>
    <dgm:cxn modelId="{36187CC0-51BC-6046-A8EA-87FD59A5F27A}" type="presOf" srcId="{D4D694AB-CB12-874C-81B1-53E199F35365}" destId="{B84AEA1A-D9DF-C844-BB46-6F57B2011C02}" srcOrd="0" destOrd="0" presId="urn:microsoft.com/office/officeart/2005/8/layout/default"/>
    <dgm:cxn modelId="{7E1154C1-34C2-E344-B563-2C341D7151BC}" type="presOf" srcId="{1EE6A7F0-9529-FE4A-A094-B60E9EC40450}" destId="{6F3B8259-99A2-9148-9F67-17D34608D09C}" srcOrd="0" destOrd="0" presId="urn:microsoft.com/office/officeart/2005/8/layout/default"/>
    <dgm:cxn modelId="{04CA92C3-9ED2-CC4E-BDF0-567942AC86B6}" type="presOf" srcId="{BFEE8D2D-BDA1-D849-99FD-E412FD0A8C37}" destId="{456C3158-E6BD-DC4F-B20E-F466395DC837}" srcOrd="0" destOrd="0" presId="urn:microsoft.com/office/officeart/2005/8/layout/default"/>
    <dgm:cxn modelId="{38DA65C9-DB11-6245-BBBC-128D3CFD8ECD}" srcId="{FE08DBAD-02C9-4556-8FFF-E98142009DC4}" destId="{C2906A06-A458-DE4B-A6C3-F6386D07FE66}" srcOrd="10" destOrd="0" parTransId="{88320D21-1BA0-9749-B083-70DEBE6D9999}" sibTransId="{A31DD514-1154-034A-BB2E-D05B53713BE5}"/>
    <dgm:cxn modelId="{218FBCCB-3254-AA44-83C8-FF32FFE0167A}" srcId="{FE08DBAD-02C9-4556-8FFF-E98142009DC4}" destId="{6044602E-DE80-0B41-BCD4-D77B1ED1BC49}" srcOrd="1" destOrd="0" parTransId="{A27ABB62-1FEE-F047-B4FD-B338B366BC04}" sibTransId="{538E58B5-F14C-D24A-A164-F529910BF433}"/>
    <dgm:cxn modelId="{4BE628D7-1507-1A4F-A5E5-34C460800B1D}" srcId="{FE08DBAD-02C9-4556-8FFF-E98142009DC4}" destId="{1EE6A7F0-9529-FE4A-A094-B60E9EC40450}" srcOrd="6" destOrd="0" parTransId="{9E2A24BC-B01D-AE46-9692-FABD4C7240A1}" sibTransId="{794462BE-548B-4245-B2E9-2B843865FFFD}"/>
    <dgm:cxn modelId="{795929E4-7647-A644-B308-3EEDFD60A3E0}" srcId="{FE08DBAD-02C9-4556-8FFF-E98142009DC4}" destId="{49520508-5059-9342-81F3-7DAF167F7C4B}" srcOrd="8" destOrd="0" parTransId="{A422DD1D-9034-394D-AC5B-A6C1B0CEACB6}" sibTransId="{8392FCCC-AA1D-7B4F-AC84-3692ED3D02BA}"/>
    <dgm:cxn modelId="{955AB1EA-2417-944E-A0BC-D603AB5AD1F6}" type="presOf" srcId="{087A85E5-7D78-0346-818E-FB6A96B993BC}" destId="{6918B4F9-7DF1-D24F-B3D5-2CA3BC3EEC1A}" srcOrd="0" destOrd="0" presId="urn:microsoft.com/office/officeart/2005/8/layout/default"/>
    <dgm:cxn modelId="{7D7276F7-0E7D-FD46-AF5F-98F3CB640385}" type="presOf" srcId="{FE08DBAD-02C9-4556-8FFF-E98142009DC4}" destId="{E44EED4C-D090-E548-B337-CA4A5A911DE5}" srcOrd="0" destOrd="0" presId="urn:microsoft.com/office/officeart/2005/8/layout/default"/>
    <dgm:cxn modelId="{78F06DE7-0124-DE46-84B1-3AA6C88C4A33}" type="presParOf" srcId="{E44EED4C-D090-E548-B337-CA4A5A911DE5}" destId="{E7523AD5-5AF3-464E-9162-6BEA80F1A0C9}" srcOrd="0" destOrd="0" presId="urn:microsoft.com/office/officeart/2005/8/layout/default"/>
    <dgm:cxn modelId="{218B04CE-4290-A542-B663-91A34CE1A87E}" type="presParOf" srcId="{E44EED4C-D090-E548-B337-CA4A5A911DE5}" destId="{D3EAC60D-0B57-654F-966F-BE26FBAB392D}" srcOrd="1" destOrd="0" presId="urn:microsoft.com/office/officeart/2005/8/layout/default"/>
    <dgm:cxn modelId="{C08CA05F-CA74-A449-93AD-E3E579D69F5A}" type="presParOf" srcId="{E44EED4C-D090-E548-B337-CA4A5A911DE5}" destId="{D5D83977-3458-0B48-8493-A123D14C9439}" srcOrd="2" destOrd="0" presId="urn:microsoft.com/office/officeart/2005/8/layout/default"/>
    <dgm:cxn modelId="{EE182089-B88C-6145-893D-66053A2AD1F4}" type="presParOf" srcId="{E44EED4C-D090-E548-B337-CA4A5A911DE5}" destId="{220E0E5F-15C1-2040-B93E-59647AB30917}" srcOrd="3" destOrd="0" presId="urn:microsoft.com/office/officeart/2005/8/layout/default"/>
    <dgm:cxn modelId="{193D6130-22E0-1B4B-B54A-E235280CA4C8}" type="presParOf" srcId="{E44EED4C-D090-E548-B337-CA4A5A911DE5}" destId="{B84AEA1A-D9DF-C844-BB46-6F57B2011C02}" srcOrd="4" destOrd="0" presId="urn:microsoft.com/office/officeart/2005/8/layout/default"/>
    <dgm:cxn modelId="{8BF6384B-80EF-4440-BD7A-6280C72DE0D2}" type="presParOf" srcId="{E44EED4C-D090-E548-B337-CA4A5A911DE5}" destId="{8E8130F5-9A12-1941-85E8-99D1DF63ADB8}" srcOrd="5" destOrd="0" presId="urn:microsoft.com/office/officeart/2005/8/layout/default"/>
    <dgm:cxn modelId="{C593D685-E06B-4C48-9CCB-4C00183B2491}" type="presParOf" srcId="{E44EED4C-D090-E548-B337-CA4A5A911DE5}" destId="{D930A996-1FDA-CD4C-9E75-41BC17CDFBEC}" srcOrd="6" destOrd="0" presId="urn:microsoft.com/office/officeart/2005/8/layout/default"/>
    <dgm:cxn modelId="{DFE441C9-E628-CA43-AA82-4D2C122442A3}" type="presParOf" srcId="{E44EED4C-D090-E548-B337-CA4A5A911DE5}" destId="{7EAF76C5-6ACC-B349-A117-A59A1053CB80}" srcOrd="7" destOrd="0" presId="urn:microsoft.com/office/officeart/2005/8/layout/default"/>
    <dgm:cxn modelId="{2BD13D41-192F-3041-99AE-CC37E719D865}" type="presParOf" srcId="{E44EED4C-D090-E548-B337-CA4A5A911DE5}" destId="{6918B4F9-7DF1-D24F-B3D5-2CA3BC3EEC1A}" srcOrd="8" destOrd="0" presId="urn:microsoft.com/office/officeart/2005/8/layout/default"/>
    <dgm:cxn modelId="{C6A46D24-33D3-4045-918E-216B2B418B42}" type="presParOf" srcId="{E44EED4C-D090-E548-B337-CA4A5A911DE5}" destId="{6740259D-65EF-8445-BCE8-2F2B5B8C12D7}" srcOrd="9" destOrd="0" presId="urn:microsoft.com/office/officeart/2005/8/layout/default"/>
    <dgm:cxn modelId="{4CAB87DC-FD9A-944E-B4C0-2508FFB61737}" type="presParOf" srcId="{E44EED4C-D090-E548-B337-CA4A5A911DE5}" destId="{8E1897E2-ED8D-4C43-8338-0B319647CDB5}" srcOrd="10" destOrd="0" presId="urn:microsoft.com/office/officeart/2005/8/layout/default"/>
    <dgm:cxn modelId="{96E04ABF-9789-C545-B330-18C1EC7C62E4}" type="presParOf" srcId="{E44EED4C-D090-E548-B337-CA4A5A911DE5}" destId="{A4BC546C-E21D-5D4D-A30D-8E8BB8C212A7}" srcOrd="11" destOrd="0" presId="urn:microsoft.com/office/officeart/2005/8/layout/default"/>
    <dgm:cxn modelId="{10C8E23C-093A-4A49-8867-3F5525ED8775}" type="presParOf" srcId="{E44EED4C-D090-E548-B337-CA4A5A911DE5}" destId="{6F3B8259-99A2-9148-9F67-17D34608D09C}" srcOrd="12" destOrd="0" presId="urn:microsoft.com/office/officeart/2005/8/layout/default"/>
    <dgm:cxn modelId="{634A5D4A-1CFC-FF43-9A2A-BF16C42C8BB4}" type="presParOf" srcId="{E44EED4C-D090-E548-B337-CA4A5A911DE5}" destId="{4FD3ED14-4ACC-2447-8FD2-65F4FC0C5599}" srcOrd="13" destOrd="0" presId="urn:microsoft.com/office/officeart/2005/8/layout/default"/>
    <dgm:cxn modelId="{E77CCDB4-A550-AA42-A118-73B0842F2F16}" type="presParOf" srcId="{E44EED4C-D090-E548-B337-CA4A5A911DE5}" destId="{456C3158-E6BD-DC4F-B20E-F466395DC837}" srcOrd="14" destOrd="0" presId="urn:microsoft.com/office/officeart/2005/8/layout/default"/>
    <dgm:cxn modelId="{1845072D-C4C4-4B4F-98DD-AC3A28E522E7}" type="presParOf" srcId="{E44EED4C-D090-E548-B337-CA4A5A911DE5}" destId="{3E917FB6-F900-BC40-B6BD-5D355DB54CA6}" srcOrd="15" destOrd="0" presId="urn:microsoft.com/office/officeart/2005/8/layout/default"/>
    <dgm:cxn modelId="{7490C46B-D2B9-B247-8AC4-DD89A1757FD2}" type="presParOf" srcId="{E44EED4C-D090-E548-B337-CA4A5A911DE5}" destId="{14272E0D-84A3-3D4C-8C53-16066266BE24}" srcOrd="16" destOrd="0" presId="urn:microsoft.com/office/officeart/2005/8/layout/default"/>
    <dgm:cxn modelId="{FAA48828-0F76-D948-88C7-84433F1C79F7}" type="presParOf" srcId="{E44EED4C-D090-E548-B337-CA4A5A911DE5}" destId="{353ED18B-996A-BB40-88B6-D90EE6380C4F}" srcOrd="17" destOrd="0" presId="urn:microsoft.com/office/officeart/2005/8/layout/default"/>
    <dgm:cxn modelId="{62F29BA9-0E64-1047-8D15-35E3D26CB01E}" type="presParOf" srcId="{E44EED4C-D090-E548-B337-CA4A5A911DE5}" destId="{21FE35D7-D064-754C-B426-30E932AD0B44}" srcOrd="18" destOrd="0" presId="urn:microsoft.com/office/officeart/2005/8/layout/default"/>
    <dgm:cxn modelId="{D1F3DAEB-CF68-464F-9ACB-55D0224F79D1}" type="presParOf" srcId="{E44EED4C-D090-E548-B337-CA4A5A911DE5}" destId="{6806A5FE-6117-F845-87B9-86D0F09AAF67}" srcOrd="19" destOrd="0" presId="urn:microsoft.com/office/officeart/2005/8/layout/default"/>
    <dgm:cxn modelId="{B115A70B-254A-B743-A228-70B3DEB8FCFA}" type="presParOf" srcId="{E44EED4C-D090-E548-B337-CA4A5A911DE5}" destId="{068F8A80-C3DC-B64B-9C1D-D917EF208565}" srcOrd="20" destOrd="0" presId="urn:microsoft.com/office/officeart/2005/8/layout/default"/>
    <dgm:cxn modelId="{119EA024-707F-8D4F-8DC2-EB865540F50B}" type="presParOf" srcId="{E44EED4C-D090-E548-B337-CA4A5A911DE5}" destId="{6B2ACEB5-1ED8-744F-B1B8-F21713F3E2E3}" srcOrd="21" destOrd="0" presId="urn:microsoft.com/office/officeart/2005/8/layout/default"/>
    <dgm:cxn modelId="{A97118E4-4DA7-6A4D-87EF-BB2854EB3D1B}" type="presParOf" srcId="{E44EED4C-D090-E548-B337-CA4A5A911DE5}" destId="{E22A89A3-E33B-3043-821E-B332759A8DB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23AD5-5AF3-464E-9162-6BEA80F1A0C9}">
      <dsp:nvSpPr>
        <dsp:cNvPr id="0" name=""/>
        <dsp:cNvSpPr/>
      </dsp:nvSpPr>
      <dsp:spPr>
        <a:xfrm>
          <a:off x="13606" y="271836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Frontend:-</a:t>
          </a:r>
        </a:p>
      </dsp:txBody>
      <dsp:txXfrm>
        <a:off x="13606" y="271836"/>
        <a:ext cx="1946432" cy="1167859"/>
      </dsp:txXfrm>
    </dsp:sp>
    <dsp:sp modelId="{D5D83977-3458-0B48-8493-A123D14C9439}">
      <dsp:nvSpPr>
        <dsp:cNvPr id="0" name=""/>
        <dsp:cNvSpPr/>
      </dsp:nvSpPr>
      <dsp:spPr>
        <a:xfrm>
          <a:off x="11154" y="2825676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Database:-</a:t>
          </a:r>
        </a:p>
      </dsp:txBody>
      <dsp:txXfrm>
        <a:off x="11154" y="2825676"/>
        <a:ext cx="1946432" cy="1167859"/>
      </dsp:txXfrm>
    </dsp:sp>
    <dsp:sp modelId="{B84AEA1A-D9DF-C844-BB46-6F57B2011C02}">
      <dsp:nvSpPr>
        <dsp:cNvPr id="0" name=""/>
        <dsp:cNvSpPr/>
      </dsp:nvSpPr>
      <dsp:spPr>
        <a:xfrm>
          <a:off x="11154" y="1554204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Backend:-</a:t>
          </a:r>
        </a:p>
      </dsp:txBody>
      <dsp:txXfrm>
        <a:off x="11154" y="1554204"/>
        <a:ext cx="1946432" cy="1167859"/>
      </dsp:txXfrm>
    </dsp:sp>
    <dsp:sp modelId="{D930A996-1FDA-CD4C-9E75-41BC17CDFBEC}">
      <dsp:nvSpPr>
        <dsp:cNvPr id="0" name=""/>
        <dsp:cNvSpPr/>
      </dsp:nvSpPr>
      <dsp:spPr>
        <a:xfrm>
          <a:off x="6185412" y="271824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Angular Routing</a:t>
          </a:r>
        </a:p>
      </dsp:txBody>
      <dsp:txXfrm>
        <a:off x="6185412" y="271824"/>
        <a:ext cx="1946432" cy="1167859"/>
      </dsp:txXfrm>
    </dsp:sp>
    <dsp:sp modelId="{6918B4F9-7DF1-D24F-B3D5-2CA3BC3EEC1A}">
      <dsp:nvSpPr>
        <dsp:cNvPr id="0" name=""/>
        <dsp:cNvSpPr/>
      </dsp:nvSpPr>
      <dsp:spPr>
        <a:xfrm>
          <a:off x="4120364" y="1544436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Express.js</a:t>
          </a:r>
          <a:endParaRPr lang="en-US" sz="2100" kern="1200" dirty="0"/>
        </a:p>
      </dsp:txBody>
      <dsp:txXfrm>
        <a:off x="4120364" y="1544436"/>
        <a:ext cx="1946432" cy="1167859"/>
      </dsp:txXfrm>
    </dsp:sp>
    <dsp:sp modelId="{8E1897E2-ED8D-4C43-8338-0B319647CDB5}">
      <dsp:nvSpPr>
        <dsp:cNvPr id="0" name=""/>
        <dsp:cNvSpPr/>
      </dsp:nvSpPr>
      <dsp:spPr>
        <a:xfrm>
          <a:off x="4109211" y="281397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Reactive Forms</a:t>
          </a:r>
        </a:p>
      </dsp:txBody>
      <dsp:txXfrm>
        <a:off x="4109211" y="281397"/>
        <a:ext cx="1946432" cy="1167859"/>
      </dsp:txXfrm>
    </dsp:sp>
    <dsp:sp modelId="{6F3B8259-99A2-9148-9F67-17D34608D09C}">
      <dsp:nvSpPr>
        <dsp:cNvPr id="0" name=""/>
        <dsp:cNvSpPr/>
      </dsp:nvSpPr>
      <dsp:spPr>
        <a:xfrm>
          <a:off x="20282" y="4090615"/>
          <a:ext cx="1946432" cy="903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Other Tools:-</a:t>
          </a:r>
        </a:p>
      </dsp:txBody>
      <dsp:txXfrm>
        <a:off x="20282" y="4090615"/>
        <a:ext cx="1946432" cy="903502"/>
      </dsp:txXfrm>
    </dsp:sp>
    <dsp:sp modelId="{456C3158-E6BD-DC4F-B20E-F466395DC837}">
      <dsp:nvSpPr>
        <dsp:cNvPr id="0" name=""/>
        <dsp:cNvSpPr/>
      </dsp:nvSpPr>
      <dsp:spPr>
        <a:xfrm>
          <a:off x="2083695" y="2838670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MongoDB (with Mongoose ORM)</a:t>
          </a:r>
        </a:p>
      </dsp:txBody>
      <dsp:txXfrm>
        <a:off x="2083695" y="2838670"/>
        <a:ext cx="1946432" cy="1167859"/>
      </dsp:txXfrm>
    </dsp:sp>
    <dsp:sp modelId="{14272E0D-84A3-3D4C-8C53-16066266BE24}">
      <dsp:nvSpPr>
        <dsp:cNvPr id="0" name=""/>
        <dsp:cNvSpPr/>
      </dsp:nvSpPr>
      <dsp:spPr>
        <a:xfrm>
          <a:off x="4130953" y="4129005"/>
          <a:ext cx="1946432" cy="85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VS Code</a:t>
          </a:r>
        </a:p>
      </dsp:txBody>
      <dsp:txXfrm>
        <a:off x="4130953" y="4129005"/>
        <a:ext cx="1946432" cy="858388"/>
      </dsp:txXfrm>
    </dsp:sp>
    <dsp:sp modelId="{21FE35D7-D064-754C-B426-30E932AD0B44}">
      <dsp:nvSpPr>
        <dsp:cNvPr id="0" name=""/>
        <dsp:cNvSpPr/>
      </dsp:nvSpPr>
      <dsp:spPr>
        <a:xfrm>
          <a:off x="2083695" y="4100129"/>
          <a:ext cx="1946432" cy="884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</dsp:txBody>
      <dsp:txXfrm>
        <a:off x="2083695" y="4100129"/>
        <a:ext cx="1946432" cy="884466"/>
      </dsp:txXfrm>
    </dsp:sp>
    <dsp:sp modelId="{068F8A80-C3DC-B64B-9C1D-D917EF208565}">
      <dsp:nvSpPr>
        <dsp:cNvPr id="0" name=""/>
        <dsp:cNvSpPr/>
      </dsp:nvSpPr>
      <dsp:spPr>
        <a:xfrm>
          <a:off x="2061389" y="264774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Angular</a:t>
          </a:r>
        </a:p>
      </dsp:txBody>
      <dsp:txXfrm>
        <a:off x="2061389" y="264774"/>
        <a:ext cx="1946432" cy="1167859"/>
      </dsp:txXfrm>
    </dsp:sp>
    <dsp:sp modelId="{E22A89A3-E33B-3043-821E-B332759A8DB2}">
      <dsp:nvSpPr>
        <dsp:cNvPr id="0" name=""/>
        <dsp:cNvSpPr/>
      </dsp:nvSpPr>
      <dsp:spPr>
        <a:xfrm>
          <a:off x="2061389" y="1547154"/>
          <a:ext cx="1946432" cy="1167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Node.js</a:t>
          </a:r>
        </a:p>
      </dsp:txBody>
      <dsp:txXfrm>
        <a:off x="2061389" y="1547154"/>
        <a:ext cx="1946432" cy="1167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5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cs/latest/api/" TargetMode="External"/><Relationship Id="rId2" Type="http://schemas.openxmlformats.org/officeDocument/2006/relationships/hyperlink" Target="https://angular.dev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357" y="1061545"/>
            <a:ext cx="3055358" cy="4836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Sales Tracker 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638" y="1600199"/>
            <a:ext cx="4597502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/>
              <a:t>Team Members: 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Rushabh Shah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Sakshi Gurbani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Varnika Jain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Vishal Pansheriya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Full-stack application using Angular and MongoDB</a:t>
            </a:r>
          </a:p>
          <a:p>
            <a:r>
              <a:rPr sz="2400" dirty="0"/>
              <a:t>Secure, modular and scalable architecture</a:t>
            </a:r>
          </a:p>
          <a:p>
            <a:r>
              <a:rPr sz="2400" dirty="0"/>
              <a:t>Real-world development experience with modern stack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62" y="976508"/>
            <a:ext cx="4143979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470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3" y="3528543"/>
            <a:ext cx="41520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041" y="482171"/>
            <a:ext cx="3055899" cy="5149101"/>
            <a:chOff x="7477388" y="482171"/>
            <a:chExt cx="4074533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3718" y="977965"/>
            <a:ext cx="2339583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5B251F9-7643-3527-E231-EA4E26A4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279" y="1999767"/>
            <a:ext cx="2099328" cy="2099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200" dirty="0"/>
              <a:t>Objective:</a:t>
            </a:r>
          </a:p>
          <a:p>
            <a:r>
              <a:rPr sz="1900" dirty="0"/>
              <a:t>To create a full-stack Sales Tracker application with secure user authentication, reactive forms, and data persistence.</a:t>
            </a:r>
          </a:p>
          <a:p>
            <a:pPr marL="0" indent="0">
              <a:buNone/>
            </a:pPr>
            <a:r>
              <a:rPr sz="2200" dirty="0"/>
              <a:t>Features:</a:t>
            </a:r>
          </a:p>
          <a:p>
            <a:r>
              <a:rPr sz="1900" dirty="0"/>
              <a:t>Registration &amp; Login with validation</a:t>
            </a:r>
          </a:p>
          <a:p>
            <a:r>
              <a:rPr sz="1900" dirty="0"/>
              <a:t>Dashboard to view all sales</a:t>
            </a:r>
          </a:p>
          <a:p>
            <a:r>
              <a:rPr sz="1900" dirty="0"/>
              <a:t>Add new sale</a:t>
            </a:r>
          </a:p>
          <a:p>
            <a:r>
              <a:rPr sz="1900" dirty="0"/>
              <a:t>View sale details</a:t>
            </a:r>
          </a:p>
          <a:p>
            <a:r>
              <a:rPr sz="1900" dirty="0"/>
              <a:t>Component communication via route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02026" cy="3450613"/>
          </a:xfrm>
        </p:spPr>
        <p:txBody>
          <a:bodyPr>
            <a:normAutofit fontScale="92500"/>
          </a:bodyPr>
          <a:lstStyle/>
          <a:p>
            <a:r>
              <a:rPr sz="2400" dirty="0"/>
              <a:t>Varnika Jain - Login &amp; Signup (Frontend + Backend)</a:t>
            </a:r>
          </a:p>
          <a:p>
            <a:r>
              <a:rPr sz="2400" dirty="0"/>
              <a:t>Sakshi Gurbani - Sales Dashboard (</a:t>
            </a:r>
            <a:r>
              <a:rPr lang="en-IN" sz="2400" dirty="0"/>
              <a:t>Frontend + Backend</a:t>
            </a:r>
            <a:r>
              <a:rPr sz="2400" dirty="0"/>
              <a:t>)</a:t>
            </a:r>
          </a:p>
          <a:p>
            <a:r>
              <a:rPr sz="2400" dirty="0"/>
              <a:t>Vishal Pansheriya - Add Sales (Frontend + Backend)</a:t>
            </a:r>
          </a:p>
          <a:p>
            <a:r>
              <a:rPr sz="2400" dirty="0"/>
              <a:t>Rushabh Shah - Sales Details Page (Frontend + Backend)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423234"/>
            <a:ext cx="6571343" cy="1049235"/>
          </a:xfrm>
        </p:spPr>
        <p:txBody>
          <a:bodyPr/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108F64-CD1E-8885-0618-F07CE145B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136430"/>
              </p:ext>
            </p:extLst>
          </p:nvPr>
        </p:nvGraphicFramePr>
        <p:xfrm>
          <a:off x="541879" y="947852"/>
          <a:ext cx="8374566" cy="5105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User Authentication with validation</a:t>
            </a:r>
          </a:p>
          <a:p>
            <a:r>
              <a:rPr sz="2400" dirty="0"/>
              <a:t>Add Sales with forms </a:t>
            </a:r>
            <a:endParaRPr lang="en-US" sz="2400" dirty="0"/>
          </a:p>
          <a:p>
            <a:r>
              <a:rPr lang="en-IN" sz="2400" dirty="0"/>
              <a:t>List Sales in Cards Grids </a:t>
            </a:r>
            <a:endParaRPr sz="2400" dirty="0"/>
          </a:p>
          <a:p>
            <a:r>
              <a:rPr sz="2400" dirty="0"/>
              <a:t>Sale Detail View via route parameters</a:t>
            </a:r>
          </a:p>
          <a:p>
            <a:r>
              <a:rPr sz="2400" dirty="0"/>
              <a:t>Routing and Navigation</a:t>
            </a:r>
          </a:p>
          <a:p>
            <a:r>
              <a:rPr sz="2400" dirty="0"/>
              <a:t>Component Communication using route params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Challenges Faced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Connecting Angular forms with backend APIs</a:t>
            </a:r>
          </a:p>
          <a:p>
            <a:r>
              <a:rPr sz="2400" dirty="0"/>
              <a:t>Managing route-based data sharing and persistence</a:t>
            </a:r>
          </a:p>
          <a:p>
            <a:r>
              <a:rPr sz="2400" dirty="0"/>
              <a:t>Handling MongoDB schema and CRUD logic</a:t>
            </a:r>
          </a:p>
          <a:p>
            <a:r>
              <a:rPr sz="2400" dirty="0"/>
              <a:t>Role-based navigation and user session persistence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600" dirty="0"/>
              <a:t>How We Overcame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Used Reactive Forms with Angular validators</a:t>
            </a:r>
          </a:p>
          <a:p>
            <a:r>
              <a:rPr sz="2400" dirty="0"/>
              <a:t>Used route parameters for data communication</a:t>
            </a:r>
          </a:p>
          <a:p>
            <a:r>
              <a:rPr sz="2400" dirty="0"/>
              <a:t>Applied Express middleware for validation</a:t>
            </a:r>
          </a:p>
          <a:p>
            <a:r>
              <a:rPr sz="2400" dirty="0"/>
              <a:t>Used Local Storage for session and data persistence</a:t>
            </a:r>
          </a:p>
          <a:p>
            <a:r>
              <a:rPr sz="2400" dirty="0"/>
              <a:t>Team collaboration with peer programming and reviews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Add user roles (Admin, Salesperson)</a:t>
            </a:r>
          </a:p>
          <a:p>
            <a:r>
              <a:rPr sz="2400" dirty="0"/>
              <a:t>JWT-based authentication</a:t>
            </a:r>
          </a:p>
          <a:p>
            <a:r>
              <a:rPr sz="2400" dirty="0"/>
              <a:t>Export options (CSV, PDF)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E82D7-F3CA-F158-5D55-BA4116EE0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6A65-B040-5E01-36E3-8C100AD5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EE8F-DEAF-BBBA-CF07-7C7CF011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https://angular.dev/overview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https://nodejs.org/docs/latest/api/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https://expressjs.com/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013719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292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Sales Tracker Application</vt:lpstr>
      <vt:lpstr>Project Introduction</vt:lpstr>
      <vt:lpstr>Team Responsibilities</vt:lpstr>
      <vt:lpstr>Technologies Used</vt:lpstr>
      <vt:lpstr>Key Features</vt:lpstr>
      <vt:lpstr>Challenges Faced</vt:lpstr>
      <vt:lpstr>How We Overcame Challenges</vt:lpstr>
      <vt:lpstr>Future Improvements</vt:lpstr>
      <vt:lpstr>references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Rushabh P</cp:lastModifiedBy>
  <cp:revision>3</cp:revision>
  <dcterms:created xsi:type="dcterms:W3CDTF">2013-01-27T09:14:16Z</dcterms:created>
  <dcterms:modified xsi:type="dcterms:W3CDTF">2025-05-25T07:13:04Z</dcterms:modified>
  <cp:category/>
</cp:coreProperties>
</file>