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12B-8B78-4028-AD1B-0ED314A69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8EE00-B6E8-4BFC-95BC-B309A3B7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2990-886C-47D7-9C00-1FD46987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7C01-1C46-4301-B601-0641400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77E4-AEAC-4DB0-BC1C-09891543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E02B-9B4B-4468-AF6E-D39D442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A3289-F4ED-4ECC-8EBE-96F89DB0E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A37E-2EDF-419C-B602-3E49BDDC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679B-13C3-4B11-A805-F00068DD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75918-9222-4763-A3AD-4A53074D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E1E07-B5A7-4CF9-8A7D-70B49F5BD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33A65-D25B-4347-BA2E-0972528B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6A26-2614-4B75-8E73-FC961D1E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6B3F-8459-494A-AFAE-8EC32252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2533-EBA6-43F7-B78B-070ED25D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0931-E153-470A-AD17-28411834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FAA0-8AE0-46D5-BDE8-4A75A226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E039-D383-40FC-921D-65005DF7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4B71-65AA-4A28-8EF6-FE023C1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AD35-B5FD-4EFB-9809-57DCC05C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37C-BDF3-4BFC-BBCE-C093A69E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79B6-36CE-4C1A-9CDC-45DBF787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71FB-AB33-4EEC-8C5E-74EE97BE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3827-3FF8-4A15-AD2F-1878D1FB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6205-8F4B-43EC-8A14-EE7F0B17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B0EA-BF19-4C87-9478-09216494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019A-4430-4A50-B630-F7BF42E8D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B31A-A4FC-47CD-B548-0215AAA5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6AC17-F87A-4DFE-A386-6BDD81EA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5F7-AD14-4348-9550-2E3030A5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BFBD-06A8-4757-BDB1-BBA2FB1A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9B96-8655-44B3-9E44-7F055215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1CB7-5923-4402-BA90-599A4144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F3812-F487-4CBD-B0FE-324E1A1E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B6B05-95D7-4560-B16F-997E4369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1DCF3-DAB4-43DE-B8EF-C923757ED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FAB51-C658-4B9E-88FE-619BFE56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01A2-2878-4766-96F9-E44854CB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65D4F-B0CF-4CCC-9CC5-6D6241A3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4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649B-D8BF-467E-83BD-0B43C9D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45ACD-4A13-43D5-BD49-71B1204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F3243-7477-4F63-A68D-D8B80C49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50D6-A4C5-4296-832F-021E706F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43675-7150-4DE2-B4EA-5766F634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B1D70-6D7E-44DA-B18C-CBDDE464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C37C-66D8-49DB-A6B9-A8DC6759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C96-5BC8-4A2C-B09D-7D74371E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685F-7523-4CFB-BC4F-2600C404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F2F32-CF68-4C54-85C3-315B7713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7C9F-BC28-4A76-A190-A543602A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F5428-54C7-47CD-B1D2-1A907E2E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A90EB-FC74-4DBF-B85C-0E386F0F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9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4C80-DF16-4B58-8D9A-A05BAC1D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6D735-4696-419D-A5C7-126A5E9C0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D6728-DB12-4F74-8784-5A430A99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F5144-4DC5-4620-A5D2-C9063CF1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425A-679C-4E54-9C19-53CADB6A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BF762-64BA-4B8E-B9EF-A8C5605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0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AED0F-07C1-4D79-9DA6-5A93BBA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E207-FB4B-41B1-829E-2D88B7ED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1594-8A21-4C29-BEBC-1EB562D3C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713D-4135-4D5C-9834-1BBD0D867B6C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4491-595E-457E-870B-0876F27BB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7F63-1576-4EFB-910D-3ECB011F8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8087-B991-4D97-B5E7-7E6C352D1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332F5-0BCC-4857-B028-EC3EB067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204E1-BBB2-4394-BF8C-63C33C67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9DAEFC-2F9A-4FD4-9035-EE209EA9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124F5-E5B8-4E93-9898-596C1028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7286E-A22A-460E-B0D6-5001E4C9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5527E-3F55-4B9D-B35B-CAC35DD6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3CCA3-99A1-44B3-904A-1617F786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5D31D-05EB-4745-93C2-D4E35C38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7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varnika.1822cs1159</dc:creator>
  <cp:lastModifiedBy>varnika.1822cs1159</cp:lastModifiedBy>
  <cp:revision>3</cp:revision>
  <dcterms:created xsi:type="dcterms:W3CDTF">2020-09-06T03:02:43Z</dcterms:created>
  <dcterms:modified xsi:type="dcterms:W3CDTF">2020-09-06T03:32:11Z</dcterms:modified>
</cp:coreProperties>
</file>