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3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F6342-84B5-4AB2-9C27-5DA8A71C8736}" type="datetimeFigureOut">
              <a:rPr lang="en-US" smtClean="0"/>
              <a:t>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A706C9-11E0-4A9B-A438-0461DDB77BA7}" type="slidenum">
              <a:rPr lang="en-US" smtClean="0"/>
              <a:t>‹#›</a:t>
            </a:fld>
            <a:endParaRPr lang="en-US"/>
          </a:p>
        </p:txBody>
      </p:sp>
    </p:spTree>
    <p:extLst>
      <p:ext uri="{BB962C8B-B14F-4D97-AF65-F5344CB8AC3E}">
        <p14:creationId xmlns:p14="http://schemas.microsoft.com/office/powerpoint/2010/main" val="2030907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0BD1DD-545F-4E06-83D2-8F109E90161C}"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BD1DD-545F-4E06-83D2-8F109E90161C}"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BD1DD-545F-4E06-83D2-8F109E90161C}"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BD1DD-545F-4E06-83D2-8F109E90161C}"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BD1DD-545F-4E06-83D2-8F109E90161C}"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0BD1DD-545F-4E06-83D2-8F109E90161C}"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0BD1DD-545F-4E06-83D2-8F109E90161C}" type="datetimeFigureOut">
              <a:rPr lang="en-US" smtClean="0"/>
              <a:t>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0BD1DD-545F-4E06-83D2-8F109E90161C}" type="datetimeFigureOut">
              <a:rPr lang="en-US" smtClean="0"/>
              <a:t>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BD1DD-545F-4E06-83D2-8F109E90161C}" type="datetimeFigureOut">
              <a:rPr lang="en-US" smtClean="0"/>
              <a:t>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BD1DD-545F-4E06-83D2-8F109E90161C}"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BD1DD-545F-4E06-83D2-8F109E90161C}"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5D78-F1C6-443E-8637-88A1B40BC7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BD1DD-545F-4E06-83D2-8F109E90161C}" type="datetimeFigureOut">
              <a:rPr lang="en-US" smtClean="0"/>
              <a:t>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65D78-F1C6-443E-8637-88A1B40BC7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8202" y="228600"/>
            <a:ext cx="88392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t>Approach Details</a:t>
            </a:r>
            <a:endParaRPr lang="en-US" b="1" dirty="0"/>
          </a:p>
        </p:txBody>
      </p:sp>
      <p:sp>
        <p:nvSpPr>
          <p:cNvPr id="5" name="Rounded Rectangle 4"/>
          <p:cNvSpPr/>
          <p:nvPr/>
        </p:nvSpPr>
        <p:spPr>
          <a:xfrm>
            <a:off x="457200" y="2177143"/>
            <a:ext cx="8305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1500" y="2400300"/>
            <a:ext cx="8077200" cy="1447800"/>
          </a:xfrm>
        </p:spPr>
        <p:txBody>
          <a:bodyPr>
            <a:normAutofit fontScale="85000" lnSpcReduction="20000"/>
          </a:bodyPr>
          <a:lstStyle/>
          <a:p>
            <a:pPr marL="0" indent="0" algn="ctr">
              <a:buNone/>
            </a:pPr>
            <a:r>
              <a:rPr lang="en-US" sz="2100" b="1" dirty="0" smtClean="0">
                <a:solidFill>
                  <a:schemeClr val="bg1"/>
                </a:solidFill>
              </a:rPr>
              <a:t>Description</a:t>
            </a:r>
          </a:p>
          <a:p>
            <a:pPr marL="0" indent="0">
              <a:buNone/>
            </a:pPr>
            <a:r>
              <a:rPr lang="en-US" sz="1600" dirty="0" smtClean="0"/>
              <a:t>Since majority of students and faculties are having smartphones, the idea is to make it available to everybody. Creating an application for smartphone will create a common platform and as far as those without smartphones are considered, can either use someone else’s smartphone to login and then logout. What the application does is it takes only first 11 digits of an individual’s </a:t>
            </a:r>
            <a:r>
              <a:rPr lang="en-US" sz="1600" dirty="0" err="1" smtClean="0"/>
              <a:t>aadhar</a:t>
            </a:r>
            <a:r>
              <a:rPr lang="en-US" sz="1600" dirty="0" smtClean="0"/>
              <a:t> (note it is not 12) and generates  the 12</a:t>
            </a:r>
            <a:r>
              <a:rPr lang="en-US" sz="1600" baseline="30000" dirty="0" smtClean="0"/>
              <a:t>th</a:t>
            </a:r>
            <a:r>
              <a:rPr lang="en-US" sz="1600" dirty="0" smtClean="0"/>
              <a:t> digit on its own using </a:t>
            </a:r>
            <a:r>
              <a:rPr lang="en-US" sz="1600" dirty="0" err="1" smtClean="0"/>
              <a:t>verhoeff’s</a:t>
            </a:r>
            <a:r>
              <a:rPr lang="en-US" sz="1600" dirty="0" smtClean="0"/>
              <a:t> algorithm to make it more secure and remove the threat of password leakage. We will also integrate biometric too to completely assure security.</a:t>
            </a:r>
            <a:endParaRPr lang="en-US" sz="1600" dirty="0"/>
          </a:p>
        </p:txBody>
      </p:sp>
      <p:sp>
        <p:nvSpPr>
          <p:cNvPr id="6" name="Rounded Rectangle 5"/>
          <p:cNvSpPr/>
          <p:nvPr/>
        </p:nvSpPr>
        <p:spPr>
          <a:xfrm>
            <a:off x="542306" y="3962400"/>
            <a:ext cx="822960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0499" y="656272"/>
            <a:ext cx="6084101" cy="1477328"/>
          </a:xfrm>
          <a:prstGeom prst="rect">
            <a:avLst/>
          </a:prstGeom>
          <a:noFill/>
        </p:spPr>
        <p:txBody>
          <a:bodyPr wrap="none" rtlCol="0">
            <a:spAutoFit/>
          </a:bodyPr>
          <a:lstStyle/>
          <a:p>
            <a:r>
              <a:rPr lang="en-US" dirty="0" smtClean="0"/>
              <a:t>Ministry Category: All India Council For Technical Education </a:t>
            </a:r>
          </a:p>
          <a:p>
            <a:r>
              <a:rPr lang="en-US" dirty="0" smtClean="0"/>
              <a:t>Problem Statement: One point student/faculty detail </a:t>
            </a:r>
          </a:p>
          <a:p>
            <a:r>
              <a:rPr lang="en-US" dirty="0"/>
              <a:t>	</a:t>
            </a:r>
            <a:r>
              <a:rPr lang="en-US" dirty="0" smtClean="0"/>
              <a:t>	  verification through functional application</a:t>
            </a:r>
          </a:p>
          <a:p>
            <a:r>
              <a:rPr lang="en-US" dirty="0"/>
              <a:t>	</a:t>
            </a:r>
            <a:r>
              <a:rPr lang="en-US" dirty="0" smtClean="0"/>
              <a:t>	  software</a:t>
            </a:r>
          </a:p>
          <a:p>
            <a:r>
              <a:rPr lang="en-US" dirty="0" smtClean="0"/>
              <a:t>Team Leader Name: Dushyant Kr. Singh</a:t>
            </a:r>
            <a:endParaRPr lang="en-US" dirty="0"/>
          </a:p>
        </p:txBody>
      </p:sp>
      <p:sp>
        <p:nvSpPr>
          <p:cNvPr id="10" name="TextBox 9"/>
          <p:cNvSpPr txBox="1"/>
          <p:nvPr/>
        </p:nvSpPr>
        <p:spPr>
          <a:xfrm>
            <a:off x="6553200" y="727936"/>
            <a:ext cx="2058064" cy="646331"/>
          </a:xfrm>
          <a:prstGeom prst="rect">
            <a:avLst/>
          </a:prstGeom>
          <a:noFill/>
        </p:spPr>
        <p:txBody>
          <a:bodyPr wrap="none" rtlCol="0">
            <a:spAutoFit/>
          </a:bodyPr>
          <a:lstStyle/>
          <a:p>
            <a:r>
              <a:rPr lang="en-US" dirty="0" smtClean="0"/>
              <a:t>Problem Code: AIC3</a:t>
            </a:r>
          </a:p>
          <a:p>
            <a:r>
              <a:rPr lang="en-US" dirty="0" smtClean="0"/>
              <a:t>College Code: 161</a:t>
            </a:r>
            <a:endParaRPr lang="en-US" dirty="0"/>
          </a:p>
        </p:txBody>
      </p:sp>
      <p:pic>
        <p:nvPicPr>
          <p:cNvPr id="1026" name="Picture 2" descr="C:\Users\dushyant\Desktop\b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38600"/>
            <a:ext cx="7849264"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52" y="0"/>
            <a:ext cx="8229600" cy="715962"/>
          </a:xfrm>
        </p:spPr>
        <p:txBody>
          <a:bodyPr>
            <a:normAutofit fontScale="90000"/>
          </a:bodyPr>
          <a:lstStyle/>
          <a:p>
            <a:r>
              <a:rPr lang="en-US" dirty="0" smtClean="0"/>
              <a:t>Approach detail</a:t>
            </a:r>
            <a:endParaRPr lang="en-US" dirty="0"/>
          </a:p>
        </p:txBody>
      </p:sp>
      <p:sp>
        <p:nvSpPr>
          <p:cNvPr id="4" name="Rounded Rectangle 3"/>
          <p:cNvSpPr/>
          <p:nvPr/>
        </p:nvSpPr>
        <p:spPr>
          <a:xfrm>
            <a:off x="338267" y="577850"/>
            <a:ext cx="8229600" cy="231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a:t>
            </a:r>
            <a:endParaRPr lang="en-US" dirty="0"/>
          </a:p>
        </p:txBody>
      </p:sp>
      <p:sp>
        <p:nvSpPr>
          <p:cNvPr id="5" name="Rounded Rectangle 4"/>
          <p:cNvSpPr/>
          <p:nvPr/>
        </p:nvSpPr>
        <p:spPr>
          <a:xfrm>
            <a:off x="391706" y="2971800"/>
            <a:ext cx="8153400" cy="3733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91705" y="577850"/>
            <a:ext cx="5219385" cy="2253384"/>
          </a:xfrm>
        </p:spPr>
        <p:txBody>
          <a:bodyPr>
            <a:normAutofit/>
          </a:bodyPr>
          <a:lstStyle/>
          <a:p>
            <a:pPr marL="0" indent="0" algn="ctr">
              <a:buNone/>
            </a:pPr>
            <a:r>
              <a:rPr lang="en-US" sz="1400" b="1" dirty="0" smtClean="0">
                <a:solidFill>
                  <a:schemeClr val="bg1"/>
                </a:solidFill>
              </a:rPr>
              <a:t>USE CASE</a:t>
            </a:r>
          </a:p>
          <a:p>
            <a:pPr marL="0" indent="0">
              <a:buNone/>
            </a:pPr>
            <a:r>
              <a:rPr lang="en-US" sz="1400" dirty="0" smtClean="0"/>
              <a:t>The main use case of this application will be for verification of details provided by student/faculty to confirm authentication of the person under consideration. Since the application will be linked to </a:t>
            </a:r>
            <a:r>
              <a:rPr lang="en-US" sz="1400" dirty="0" err="1" smtClean="0"/>
              <a:t>aadhar</a:t>
            </a:r>
            <a:r>
              <a:rPr lang="en-US" sz="1400" dirty="0" smtClean="0"/>
              <a:t> id and PAN, we can be assured that the information is correct and verified. This will save trouble of going through all the documents manually to save time and cut the cost.</a:t>
            </a:r>
            <a:endParaRPr lang="en-US" sz="1400" dirty="0"/>
          </a:p>
        </p:txBody>
      </p:sp>
      <p:sp>
        <p:nvSpPr>
          <p:cNvPr id="6" name="TextBox 5"/>
          <p:cNvSpPr txBox="1"/>
          <p:nvPr/>
        </p:nvSpPr>
        <p:spPr>
          <a:xfrm>
            <a:off x="433449" y="2895600"/>
            <a:ext cx="8087906" cy="2123658"/>
          </a:xfrm>
          <a:prstGeom prst="rect">
            <a:avLst/>
          </a:prstGeom>
          <a:noFill/>
        </p:spPr>
        <p:txBody>
          <a:bodyPr wrap="square" rtlCol="0">
            <a:spAutoFit/>
          </a:bodyPr>
          <a:lstStyle/>
          <a:p>
            <a:pPr algn="ctr"/>
            <a:r>
              <a:rPr lang="en-US" sz="1200" b="1" dirty="0" smtClean="0">
                <a:solidFill>
                  <a:schemeClr val="bg1"/>
                </a:solidFill>
              </a:rPr>
              <a:t>Show stopper/Dependency</a:t>
            </a:r>
          </a:p>
          <a:p>
            <a:r>
              <a:rPr lang="en-US" sz="1200" dirty="0" smtClean="0">
                <a:solidFill>
                  <a:schemeClr val="bg1"/>
                </a:solidFill>
              </a:rPr>
              <a:t>SHOW STOPPER</a:t>
            </a:r>
            <a:r>
              <a:rPr lang="en-US" sz="1200" dirty="0" smtClean="0"/>
              <a:t>:</a:t>
            </a:r>
          </a:p>
          <a:p>
            <a:r>
              <a:rPr lang="en-US" sz="1200" dirty="0" smtClean="0"/>
              <a:t>Our </a:t>
            </a:r>
            <a:r>
              <a:rPr lang="en-US" sz="1200" dirty="0" smtClean="0"/>
              <a:t>application fully </a:t>
            </a:r>
            <a:r>
              <a:rPr lang="en-US" sz="1200" dirty="0" smtClean="0"/>
              <a:t>digitalizes </a:t>
            </a:r>
            <a:r>
              <a:rPr lang="en-US" sz="1200" dirty="0" smtClean="0"/>
              <a:t>all the documents of a person that can be used for verification a person’s identity anywhere as it is linked with </a:t>
            </a:r>
            <a:r>
              <a:rPr lang="en-US" sz="1200" dirty="0" err="1" smtClean="0"/>
              <a:t>aadhar</a:t>
            </a:r>
            <a:r>
              <a:rPr lang="en-US" sz="1200" dirty="0" smtClean="0"/>
              <a:t> and PAN. This will eliminate the need of carrying multiple documents. The user just need to enter 11 digits of UID or PAN and all the verified details will pop up. There will be an option to share the documents for submitting details. </a:t>
            </a:r>
            <a:r>
              <a:rPr lang="en-US" sz="1200" dirty="0" err="1" smtClean="0"/>
              <a:t>Eg</a:t>
            </a:r>
            <a:r>
              <a:rPr lang="en-US" sz="1200" dirty="0" smtClean="0"/>
              <a:t>. Currently, during examination a students identity and presence is verified by various paper works that are done during exam hours, which wastes time. After this app, students just need to carry there admit card and this app can be used to verify the presence and authentication of a student.</a:t>
            </a:r>
          </a:p>
          <a:p>
            <a:r>
              <a:rPr lang="en-US" sz="1200" dirty="0" smtClean="0"/>
              <a:t>Another show stopper is </a:t>
            </a:r>
            <a:r>
              <a:rPr lang="en-US" sz="1200" dirty="0" smtClean="0"/>
              <a:t> security </a:t>
            </a:r>
            <a:r>
              <a:rPr lang="en-US" sz="1200" dirty="0" smtClean="0"/>
              <a:t>and speed of authentication of data retrieval. </a:t>
            </a:r>
            <a:endParaRPr lang="en-US" sz="1200" dirty="0" smtClean="0"/>
          </a:p>
          <a:p>
            <a:r>
              <a:rPr lang="en-US" sz="1200" dirty="0" smtClean="0">
                <a:solidFill>
                  <a:schemeClr val="bg1"/>
                </a:solidFill>
              </a:rPr>
              <a:t>DEPENDENCY</a:t>
            </a:r>
            <a:r>
              <a:rPr lang="en-US" sz="1200" dirty="0" smtClean="0"/>
              <a:t>:</a:t>
            </a:r>
          </a:p>
          <a:p>
            <a:r>
              <a:rPr lang="en-US" sz="1200" dirty="0" smtClean="0"/>
              <a:t>Our dependency on government consists of no hardware dependency, but following data (shown in below diagram) in required.</a:t>
            </a:r>
            <a:endParaRPr lang="en-US" sz="12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985118"/>
            <a:ext cx="7391400" cy="168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091" y="642216"/>
            <a:ext cx="2542309" cy="2189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380</Words>
  <Application>Microsoft Office PowerPoint</Application>
  <PresentationFormat>On-screen Show (4:3)</PresentationFormat>
  <Paragraphs>20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Approach detail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anurag</dc:creator>
  <cp:lastModifiedBy>dushyantsingh_8@live.com</cp:lastModifiedBy>
  <cp:revision>12</cp:revision>
  <dcterms:created xsi:type="dcterms:W3CDTF">2017-01-06T18:33:13Z</dcterms:created>
  <dcterms:modified xsi:type="dcterms:W3CDTF">2017-01-28T17:23:49Z</dcterms:modified>
</cp:coreProperties>
</file>