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6" r:id="rId1"/>
  </p:sldMasterIdLst>
  <p:notesMasterIdLst>
    <p:notesMasterId r:id="rId8"/>
  </p:notesMasterIdLst>
  <p:sldIdLst>
    <p:sldId id="256" r:id="rId2"/>
    <p:sldId id="773" r:id="rId3"/>
    <p:sldId id="2147472487" r:id="rId4"/>
    <p:sldId id="2147472568" r:id="rId5"/>
    <p:sldId id="2147472485" r:id="rId6"/>
    <p:sldId id="269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Helvetica Neue Light" panose="020B060402020202020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Montserrat Medium" panose="000006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6" autoAdjust="0"/>
    <p:restoredTop sz="69888" autoAdjust="0"/>
  </p:normalViewPr>
  <p:slideViewPr>
    <p:cSldViewPr snapToGrid="0">
      <p:cViewPr varScale="1">
        <p:scale>
          <a:sx n="103" d="100"/>
          <a:sy n="103" d="100"/>
        </p:scale>
        <p:origin x="1914" y="9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66B516-BD45-4268-8605-A927EEA0EDC4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CC1DB5-1962-4FDD-B8BE-44D53399AF75}">
      <dgm:prSet phldrT="[Text]"/>
      <dgm:spPr/>
      <dgm:t>
        <a:bodyPr/>
        <a:lstStyle/>
        <a:p>
          <a:r>
            <a:rPr lang="en-US" dirty="0"/>
            <a:t>Day One</a:t>
          </a:r>
        </a:p>
      </dgm:t>
    </dgm:pt>
    <dgm:pt modelId="{F0731956-C4E3-46F6-8307-EEA5378E0D10}" type="parTrans" cxnId="{043EAE35-B4DA-4FEF-B8B6-6EA84A4A1DFA}">
      <dgm:prSet/>
      <dgm:spPr/>
      <dgm:t>
        <a:bodyPr/>
        <a:lstStyle/>
        <a:p>
          <a:endParaRPr lang="en-US"/>
        </a:p>
      </dgm:t>
    </dgm:pt>
    <dgm:pt modelId="{6EF45985-B2BF-45DC-8684-AFE15BCC5EB0}" type="sibTrans" cxnId="{043EAE35-B4DA-4FEF-B8B6-6EA84A4A1DFA}">
      <dgm:prSet/>
      <dgm:spPr/>
      <dgm:t>
        <a:bodyPr/>
        <a:lstStyle/>
        <a:p>
          <a:endParaRPr lang="en-US"/>
        </a:p>
      </dgm:t>
    </dgm:pt>
    <dgm:pt modelId="{0EBBC4F3-FE9A-4979-9E73-C2BA580CD149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dirty="0"/>
            <a:t>Build a set of well-constructed user stories to capture project tasks for the week to define sprint for the week</a:t>
          </a:r>
        </a:p>
        <a:p>
          <a:pPr algn="l">
            <a:buFont typeface="Arial" panose="020B0604020202020204" pitchFamily="34" charset="0"/>
            <a:buChar char="•"/>
          </a:pPr>
          <a:endParaRPr lang="en-US" dirty="0"/>
        </a:p>
      </dgm:t>
    </dgm:pt>
    <dgm:pt modelId="{9E435DC0-85F8-4284-95BB-066BDF8B4670}" type="parTrans" cxnId="{C95D1E40-7238-488E-A714-C6D051366585}">
      <dgm:prSet/>
      <dgm:spPr/>
      <dgm:t>
        <a:bodyPr/>
        <a:lstStyle/>
        <a:p>
          <a:endParaRPr lang="en-US"/>
        </a:p>
      </dgm:t>
    </dgm:pt>
    <dgm:pt modelId="{AFAE90EB-59C0-483D-89DF-7600F2B05A91}" type="sibTrans" cxnId="{C95D1E40-7238-488E-A714-C6D051366585}">
      <dgm:prSet/>
      <dgm:spPr/>
      <dgm:t>
        <a:bodyPr/>
        <a:lstStyle/>
        <a:p>
          <a:endParaRPr lang="en-US"/>
        </a:p>
      </dgm:t>
    </dgm:pt>
    <dgm:pt modelId="{2388E1B8-64EE-47B1-99A5-2B1083CF53C7}">
      <dgm:prSet phldrT="[Text]"/>
      <dgm:spPr/>
      <dgm:t>
        <a:bodyPr/>
        <a:lstStyle/>
        <a:p>
          <a:r>
            <a:rPr lang="en-US" dirty="0"/>
            <a:t>Day Two</a:t>
          </a:r>
        </a:p>
      </dgm:t>
    </dgm:pt>
    <dgm:pt modelId="{0B91E9C6-DE17-43E8-B7C8-22BEA886E45A}" type="parTrans" cxnId="{4E63A40B-B25E-49BC-9614-2EDCBE576ADA}">
      <dgm:prSet/>
      <dgm:spPr/>
      <dgm:t>
        <a:bodyPr/>
        <a:lstStyle/>
        <a:p>
          <a:endParaRPr lang="en-US"/>
        </a:p>
      </dgm:t>
    </dgm:pt>
    <dgm:pt modelId="{8723E9CA-9AFC-4825-9140-C4DC888D6DE6}" type="sibTrans" cxnId="{4E63A40B-B25E-49BC-9614-2EDCBE576ADA}">
      <dgm:prSet/>
      <dgm:spPr/>
      <dgm:t>
        <a:bodyPr/>
        <a:lstStyle/>
        <a:p>
          <a:endParaRPr lang="en-US"/>
        </a:p>
      </dgm:t>
    </dgm:pt>
    <dgm:pt modelId="{B01A565D-5F9B-4F67-A200-954F364E82CE}">
      <dgm:prSet phldrT="[Text]"/>
      <dgm:spPr/>
      <dgm:t>
        <a:bodyPr/>
        <a:lstStyle/>
        <a:p>
          <a:pPr algn="l"/>
          <a:r>
            <a:rPr lang="en-US" dirty="0"/>
            <a:t>Continue project execution</a:t>
          </a:r>
        </a:p>
      </dgm:t>
    </dgm:pt>
    <dgm:pt modelId="{43FE76E8-7B6C-43B3-A14D-A9E3D7288A72}" type="parTrans" cxnId="{81474951-67A7-45F6-8721-1CD989140C0C}">
      <dgm:prSet/>
      <dgm:spPr/>
      <dgm:t>
        <a:bodyPr/>
        <a:lstStyle/>
        <a:p>
          <a:endParaRPr lang="en-US"/>
        </a:p>
      </dgm:t>
    </dgm:pt>
    <dgm:pt modelId="{8CF5B38E-4D6C-45CA-9CA3-237302BD625D}" type="sibTrans" cxnId="{81474951-67A7-45F6-8721-1CD989140C0C}">
      <dgm:prSet/>
      <dgm:spPr/>
      <dgm:t>
        <a:bodyPr/>
        <a:lstStyle/>
        <a:p>
          <a:endParaRPr lang="en-US"/>
        </a:p>
      </dgm:t>
    </dgm:pt>
    <dgm:pt modelId="{0FAD3495-35A6-407B-AE24-DBE04DA2CEF4}">
      <dgm:prSet phldrT="[Text]"/>
      <dgm:spPr/>
      <dgm:t>
        <a:bodyPr/>
        <a:lstStyle/>
        <a:p>
          <a:r>
            <a:rPr lang="en-US" dirty="0"/>
            <a:t>Day Three</a:t>
          </a:r>
        </a:p>
      </dgm:t>
    </dgm:pt>
    <dgm:pt modelId="{9BC79EDE-E48F-4E31-B99E-EAA7A7C77F1F}" type="parTrans" cxnId="{468308A1-68FF-4497-95D2-51E2AE09C165}">
      <dgm:prSet/>
      <dgm:spPr/>
      <dgm:t>
        <a:bodyPr/>
        <a:lstStyle/>
        <a:p>
          <a:endParaRPr lang="en-US"/>
        </a:p>
      </dgm:t>
    </dgm:pt>
    <dgm:pt modelId="{5DDB0326-42A3-480B-8626-8D6A8B7D4BE0}" type="sibTrans" cxnId="{468308A1-68FF-4497-95D2-51E2AE09C165}">
      <dgm:prSet/>
      <dgm:spPr/>
      <dgm:t>
        <a:bodyPr/>
        <a:lstStyle/>
        <a:p>
          <a:endParaRPr lang="en-US"/>
        </a:p>
      </dgm:t>
    </dgm:pt>
    <dgm:pt modelId="{42EC5AFE-B489-4662-B479-12205D06ECD3}">
      <dgm:prSet phldrT="[Text]"/>
      <dgm:spPr/>
      <dgm:t>
        <a:bodyPr/>
        <a:lstStyle/>
        <a:p>
          <a:pPr algn="l"/>
          <a:r>
            <a:rPr lang="en-US" dirty="0"/>
            <a:t>Continue project execution</a:t>
          </a:r>
        </a:p>
      </dgm:t>
    </dgm:pt>
    <dgm:pt modelId="{2ACE4991-54AF-4840-8AC9-454D3CFBEF02}" type="parTrans" cxnId="{F694ABAD-3D05-45F9-A03F-8B3E724338CA}">
      <dgm:prSet/>
      <dgm:spPr/>
      <dgm:t>
        <a:bodyPr/>
        <a:lstStyle/>
        <a:p>
          <a:endParaRPr lang="en-US"/>
        </a:p>
      </dgm:t>
    </dgm:pt>
    <dgm:pt modelId="{55A96CBF-92DE-4A43-9EC2-6BEF51867D82}" type="sibTrans" cxnId="{F694ABAD-3D05-45F9-A03F-8B3E724338CA}">
      <dgm:prSet/>
      <dgm:spPr/>
      <dgm:t>
        <a:bodyPr/>
        <a:lstStyle/>
        <a:p>
          <a:endParaRPr lang="en-US"/>
        </a:p>
      </dgm:t>
    </dgm:pt>
    <dgm:pt modelId="{22011676-A439-4330-B2C7-290AEA1DCA2B}">
      <dgm:prSet phldrT="[Text]"/>
      <dgm:spPr/>
      <dgm:t>
        <a:bodyPr/>
        <a:lstStyle/>
        <a:p>
          <a:r>
            <a:rPr lang="en-US" dirty="0"/>
            <a:t>Day Four</a:t>
          </a:r>
        </a:p>
      </dgm:t>
    </dgm:pt>
    <dgm:pt modelId="{29E35730-9712-4E94-B872-ED37CF42DEB5}" type="parTrans" cxnId="{54B5BEA8-0801-4C5D-8D60-189E6ED738E5}">
      <dgm:prSet/>
      <dgm:spPr/>
      <dgm:t>
        <a:bodyPr/>
        <a:lstStyle/>
        <a:p>
          <a:endParaRPr lang="en-US"/>
        </a:p>
      </dgm:t>
    </dgm:pt>
    <dgm:pt modelId="{BAB127DC-A20E-4034-9689-D858B727AF0D}" type="sibTrans" cxnId="{54B5BEA8-0801-4C5D-8D60-189E6ED738E5}">
      <dgm:prSet/>
      <dgm:spPr/>
      <dgm:t>
        <a:bodyPr/>
        <a:lstStyle/>
        <a:p>
          <a:endParaRPr lang="en-US"/>
        </a:p>
      </dgm:t>
    </dgm:pt>
    <dgm:pt modelId="{9F22F526-3206-4EDF-9F15-F278D89845D4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dirty="0"/>
            <a:t>Begin build out of database definition in PostgreSQL</a:t>
          </a:r>
        </a:p>
      </dgm:t>
    </dgm:pt>
    <dgm:pt modelId="{7A895F3A-3EC2-42DD-8669-7D4B3055E302}" type="parTrans" cxnId="{DC7A3E12-667C-4E8F-B199-73AD14F420F0}">
      <dgm:prSet/>
      <dgm:spPr/>
      <dgm:t>
        <a:bodyPr/>
        <a:lstStyle/>
        <a:p>
          <a:endParaRPr lang="en-US"/>
        </a:p>
      </dgm:t>
    </dgm:pt>
    <dgm:pt modelId="{35A131FA-1BF3-46C3-8114-A1D883ECE4CF}" type="sibTrans" cxnId="{DC7A3E12-667C-4E8F-B199-73AD14F420F0}">
      <dgm:prSet/>
      <dgm:spPr/>
      <dgm:t>
        <a:bodyPr/>
        <a:lstStyle/>
        <a:p>
          <a:endParaRPr lang="en-US"/>
        </a:p>
      </dgm:t>
    </dgm:pt>
    <dgm:pt modelId="{63535987-E779-419C-AAC0-DCE43E30EFD7}">
      <dgm:prSet phldrT="[Text]"/>
      <dgm:spPr/>
      <dgm:t>
        <a:bodyPr/>
        <a:lstStyle/>
        <a:p>
          <a:pPr algn="l"/>
          <a:r>
            <a:rPr lang="en-US" dirty="0"/>
            <a:t>Complete database definition</a:t>
          </a:r>
        </a:p>
      </dgm:t>
    </dgm:pt>
    <dgm:pt modelId="{77352BE6-EF73-4735-AA62-54E9B5CFDCFB}" type="parTrans" cxnId="{963FB4E1-683E-4071-B9D2-AA78FA3C0221}">
      <dgm:prSet/>
      <dgm:spPr/>
      <dgm:t>
        <a:bodyPr/>
        <a:lstStyle/>
        <a:p>
          <a:endParaRPr lang="en-US"/>
        </a:p>
      </dgm:t>
    </dgm:pt>
    <dgm:pt modelId="{F76F0702-EF08-4F76-A870-898607346110}" type="sibTrans" cxnId="{963FB4E1-683E-4071-B9D2-AA78FA3C0221}">
      <dgm:prSet/>
      <dgm:spPr/>
      <dgm:t>
        <a:bodyPr/>
        <a:lstStyle/>
        <a:p>
          <a:endParaRPr lang="en-US"/>
        </a:p>
      </dgm:t>
    </dgm:pt>
    <dgm:pt modelId="{19DB2D54-B97E-4582-B08E-4A385727204D}">
      <dgm:prSet phldrT="[Text]"/>
      <dgm:spPr/>
      <dgm:t>
        <a:bodyPr/>
        <a:lstStyle/>
        <a:p>
          <a:pPr algn="l"/>
          <a:endParaRPr lang="en-US" dirty="0"/>
        </a:p>
      </dgm:t>
    </dgm:pt>
    <dgm:pt modelId="{8B39BAAF-AA69-447D-AFFD-D7DFF9E645CF}" type="parTrans" cxnId="{1BDE2983-9BC1-4E4A-A660-3F617C7AA731}">
      <dgm:prSet/>
      <dgm:spPr/>
      <dgm:t>
        <a:bodyPr/>
        <a:lstStyle/>
        <a:p>
          <a:endParaRPr lang="en-US"/>
        </a:p>
      </dgm:t>
    </dgm:pt>
    <dgm:pt modelId="{FD9A5CBB-6858-4E1B-938F-636FEF1B8CD4}" type="sibTrans" cxnId="{1BDE2983-9BC1-4E4A-A660-3F617C7AA731}">
      <dgm:prSet/>
      <dgm:spPr/>
      <dgm:t>
        <a:bodyPr/>
        <a:lstStyle/>
        <a:p>
          <a:endParaRPr lang="en-US"/>
        </a:p>
      </dgm:t>
    </dgm:pt>
    <dgm:pt modelId="{119D911B-5034-43BB-86C6-596FA70F0F0D}">
      <dgm:prSet phldrT="[Text]"/>
      <dgm:spPr/>
      <dgm:t>
        <a:bodyPr/>
        <a:lstStyle/>
        <a:p>
          <a:pPr algn="l"/>
          <a:r>
            <a:rPr lang="en-US" dirty="0"/>
            <a:t>Begin API operations including automated unit tests</a:t>
          </a:r>
        </a:p>
      </dgm:t>
    </dgm:pt>
    <dgm:pt modelId="{69BE961D-98F1-4A53-9E36-EBE0DC0DEB69}" type="parTrans" cxnId="{035333A4-5F83-44A8-9A53-BA423E55D571}">
      <dgm:prSet/>
      <dgm:spPr/>
      <dgm:t>
        <a:bodyPr/>
        <a:lstStyle/>
        <a:p>
          <a:endParaRPr lang="en-US"/>
        </a:p>
      </dgm:t>
    </dgm:pt>
    <dgm:pt modelId="{D0247359-03F8-425B-A196-778DC0E0A176}" type="sibTrans" cxnId="{035333A4-5F83-44A8-9A53-BA423E55D571}">
      <dgm:prSet/>
      <dgm:spPr/>
      <dgm:t>
        <a:bodyPr/>
        <a:lstStyle/>
        <a:p>
          <a:endParaRPr lang="en-US"/>
        </a:p>
      </dgm:t>
    </dgm:pt>
    <dgm:pt modelId="{8B2D635C-152F-407B-B1CC-1B9EECC0AF48}">
      <dgm:prSet phldrT="[Text]"/>
      <dgm:spPr/>
      <dgm:t>
        <a:bodyPr/>
        <a:lstStyle/>
        <a:p>
          <a:pPr algn="l"/>
          <a:endParaRPr lang="en-US" dirty="0"/>
        </a:p>
      </dgm:t>
    </dgm:pt>
    <dgm:pt modelId="{3D61DD35-F922-436F-8443-78C612043838}" type="parTrans" cxnId="{71B21E17-28BB-46F6-8463-92FE43648229}">
      <dgm:prSet/>
      <dgm:spPr/>
      <dgm:t>
        <a:bodyPr/>
        <a:lstStyle/>
        <a:p>
          <a:endParaRPr lang="en-US"/>
        </a:p>
      </dgm:t>
    </dgm:pt>
    <dgm:pt modelId="{749F06BF-6E89-480F-BBB6-B34B1121A079}" type="sibTrans" cxnId="{71B21E17-28BB-46F6-8463-92FE43648229}">
      <dgm:prSet/>
      <dgm:spPr/>
      <dgm:t>
        <a:bodyPr/>
        <a:lstStyle/>
        <a:p>
          <a:endParaRPr lang="en-US"/>
        </a:p>
      </dgm:t>
    </dgm:pt>
    <dgm:pt modelId="{350D20E9-C9CB-4DE0-AD99-6F59DDF37297}">
      <dgm:prSet phldrT="[Text]"/>
      <dgm:spPr/>
      <dgm:t>
        <a:bodyPr/>
        <a:lstStyle/>
        <a:p>
          <a:pPr algn="l"/>
          <a:r>
            <a:rPr lang="en-US" dirty="0"/>
            <a:t>Continue build out of API operations including automated unit tests</a:t>
          </a:r>
        </a:p>
      </dgm:t>
    </dgm:pt>
    <dgm:pt modelId="{F8380A1A-542C-4B4D-AFA9-6263A445C779}" type="parTrans" cxnId="{DCDB7B7D-9E62-4DD3-A168-F8CD9FDD8C4B}">
      <dgm:prSet/>
      <dgm:spPr/>
      <dgm:t>
        <a:bodyPr/>
        <a:lstStyle/>
        <a:p>
          <a:endParaRPr lang="en-US"/>
        </a:p>
      </dgm:t>
    </dgm:pt>
    <dgm:pt modelId="{6A1BB9BC-668D-4B60-BDC5-A853855B8DF7}" type="sibTrans" cxnId="{DCDB7B7D-9E62-4DD3-A168-F8CD9FDD8C4B}">
      <dgm:prSet/>
      <dgm:spPr/>
      <dgm:t>
        <a:bodyPr/>
        <a:lstStyle/>
        <a:p>
          <a:endParaRPr lang="en-US"/>
        </a:p>
      </dgm:t>
    </dgm:pt>
    <dgm:pt modelId="{3B1B4A87-C088-46EC-B4D4-3BEE79A83B83}">
      <dgm:prSet phldrT="[Text]"/>
      <dgm:spPr/>
      <dgm:t>
        <a:bodyPr/>
        <a:lstStyle/>
        <a:p>
          <a:pPr algn="l"/>
          <a:endParaRPr lang="en-US" dirty="0"/>
        </a:p>
      </dgm:t>
    </dgm:pt>
    <dgm:pt modelId="{58B1F5C9-A5C0-4225-95F3-EFD5E3F60EF2}" type="parTrans" cxnId="{D25C1B38-D5B1-4040-B933-FD1719187D60}">
      <dgm:prSet/>
      <dgm:spPr/>
      <dgm:t>
        <a:bodyPr/>
        <a:lstStyle/>
        <a:p>
          <a:endParaRPr lang="en-US"/>
        </a:p>
      </dgm:t>
    </dgm:pt>
    <dgm:pt modelId="{1C4B11A1-ACC9-4F1B-A093-30794CC31662}" type="sibTrans" cxnId="{D25C1B38-D5B1-4040-B933-FD1719187D60}">
      <dgm:prSet/>
      <dgm:spPr/>
      <dgm:t>
        <a:bodyPr/>
        <a:lstStyle/>
        <a:p>
          <a:endParaRPr lang="en-US"/>
        </a:p>
      </dgm:t>
    </dgm:pt>
    <dgm:pt modelId="{249C507D-387B-4390-B1BF-2BF587F89843}">
      <dgm:prSet phldrT="[Text]"/>
      <dgm:spPr/>
      <dgm:t>
        <a:bodyPr/>
        <a:lstStyle/>
        <a:p>
          <a:pPr algn="l"/>
          <a:r>
            <a:rPr lang="en-US" dirty="0"/>
            <a:t>Validate code coverage % for automated unit testing as development proceeds</a:t>
          </a:r>
        </a:p>
      </dgm:t>
    </dgm:pt>
    <dgm:pt modelId="{136690C3-30EE-4F0E-ACF5-324E537DD068}" type="parTrans" cxnId="{CF340488-C2DE-4DAC-BE49-B01B97502F8D}">
      <dgm:prSet/>
      <dgm:spPr/>
      <dgm:t>
        <a:bodyPr/>
        <a:lstStyle/>
        <a:p>
          <a:endParaRPr lang="en-US"/>
        </a:p>
      </dgm:t>
    </dgm:pt>
    <dgm:pt modelId="{F38B111A-53C7-40A4-AC6E-E229E4C924D4}" type="sibTrans" cxnId="{CF340488-C2DE-4DAC-BE49-B01B97502F8D}">
      <dgm:prSet/>
      <dgm:spPr/>
      <dgm:t>
        <a:bodyPr/>
        <a:lstStyle/>
        <a:p>
          <a:endParaRPr lang="en-US"/>
        </a:p>
      </dgm:t>
    </dgm:pt>
    <dgm:pt modelId="{8942FD56-C4E3-4BAA-9605-858E378A1CE0}">
      <dgm:prSet phldrT="[Text]"/>
      <dgm:spPr/>
      <dgm:t>
        <a:bodyPr/>
        <a:lstStyle/>
        <a:p>
          <a:pPr algn="l"/>
          <a:endParaRPr lang="en-US" dirty="0"/>
        </a:p>
      </dgm:t>
    </dgm:pt>
    <dgm:pt modelId="{265136D5-702B-43AB-B58C-79FD27273C56}" type="parTrans" cxnId="{CA0384A4-ED3F-4923-B4DE-ABF502C7DC12}">
      <dgm:prSet/>
      <dgm:spPr/>
      <dgm:t>
        <a:bodyPr/>
        <a:lstStyle/>
        <a:p>
          <a:endParaRPr lang="en-US"/>
        </a:p>
      </dgm:t>
    </dgm:pt>
    <dgm:pt modelId="{27E112A3-B6F5-4616-ACBB-2E390F354311}" type="sibTrans" cxnId="{CA0384A4-ED3F-4923-B4DE-ABF502C7DC12}">
      <dgm:prSet/>
      <dgm:spPr/>
      <dgm:t>
        <a:bodyPr/>
        <a:lstStyle/>
        <a:p>
          <a:endParaRPr lang="en-US"/>
        </a:p>
      </dgm:t>
    </dgm:pt>
    <dgm:pt modelId="{7768F957-284F-439C-815B-23ED28414976}">
      <dgm:prSet phldrT="[Text]"/>
      <dgm:spPr/>
      <dgm:t>
        <a:bodyPr/>
        <a:lstStyle/>
        <a:p>
          <a:pPr algn="l"/>
          <a:r>
            <a:rPr lang="en-US" dirty="0"/>
            <a:t>Continue project execution</a:t>
          </a:r>
        </a:p>
      </dgm:t>
    </dgm:pt>
    <dgm:pt modelId="{22D11BF5-27AB-4C64-AEC4-C52BF976F378}" type="parTrans" cxnId="{C4F65340-2A4D-4ACD-A623-6462EBB71704}">
      <dgm:prSet/>
      <dgm:spPr/>
      <dgm:t>
        <a:bodyPr/>
        <a:lstStyle/>
        <a:p>
          <a:endParaRPr lang="en-US"/>
        </a:p>
      </dgm:t>
    </dgm:pt>
    <dgm:pt modelId="{B293F7A8-E57D-4C11-9251-5B31573329B0}" type="sibTrans" cxnId="{C4F65340-2A4D-4ACD-A623-6462EBB71704}">
      <dgm:prSet/>
      <dgm:spPr/>
      <dgm:t>
        <a:bodyPr/>
        <a:lstStyle/>
        <a:p>
          <a:endParaRPr lang="en-US"/>
        </a:p>
      </dgm:t>
    </dgm:pt>
    <dgm:pt modelId="{DE72A9A4-3276-4876-B5CF-D15C1486C302}">
      <dgm:prSet phldrT="[Text]"/>
      <dgm:spPr/>
      <dgm:t>
        <a:bodyPr/>
        <a:lstStyle/>
        <a:p>
          <a:pPr algn="l"/>
          <a:r>
            <a:rPr lang="en-US" dirty="0"/>
            <a:t>Complete build out of API operations including automated unit tests</a:t>
          </a:r>
        </a:p>
      </dgm:t>
    </dgm:pt>
    <dgm:pt modelId="{2E821375-A128-4858-A602-9C629035FCCF}" type="parTrans" cxnId="{6B0183D8-F1CF-4796-9AE6-998CF0479141}">
      <dgm:prSet/>
      <dgm:spPr/>
      <dgm:t>
        <a:bodyPr/>
        <a:lstStyle/>
        <a:p>
          <a:endParaRPr lang="en-US"/>
        </a:p>
      </dgm:t>
    </dgm:pt>
    <dgm:pt modelId="{598389BE-7199-4600-9651-17DAFC73F5F4}" type="sibTrans" cxnId="{6B0183D8-F1CF-4796-9AE6-998CF0479141}">
      <dgm:prSet/>
      <dgm:spPr/>
      <dgm:t>
        <a:bodyPr/>
        <a:lstStyle/>
        <a:p>
          <a:endParaRPr lang="en-US"/>
        </a:p>
      </dgm:t>
    </dgm:pt>
    <dgm:pt modelId="{96EEBB99-34F9-42C6-B838-62922CE56F44}">
      <dgm:prSet phldrT="[Text]"/>
      <dgm:spPr/>
      <dgm:t>
        <a:bodyPr/>
        <a:lstStyle/>
        <a:p>
          <a:pPr algn="l"/>
          <a:endParaRPr lang="en-US" dirty="0"/>
        </a:p>
      </dgm:t>
    </dgm:pt>
    <dgm:pt modelId="{59A2B805-F52F-43A8-B650-33604DB79313}" type="parTrans" cxnId="{02A4CC41-1B2E-4929-895A-7DC3989453E4}">
      <dgm:prSet/>
      <dgm:spPr/>
      <dgm:t>
        <a:bodyPr/>
        <a:lstStyle/>
        <a:p>
          <a:endParaRPr lang="en-US"/>
        </a:p>
      </dgm:t>
    </dgm:pt>
    <dgm:pt modelId="{4893EE75-7B9D-439F-9AC6-05FD2224EEDB}" type="sibTrans" cxnId="{02A4CC41-1B2E-4929-895A-7DC3989453E4}">
      <dgm:prSet/>
      <dgm:spPr/>
      <dgm:t>
        <a:bodyPr/>
        <a:lstStyle/>
        <a:p>
          <a:endParaRPr lang="en-US"/>
        </a:p>
      </dgm:t>
    </dgm:pt>
    <dgm:pt modelId="{E7A7A78F-CEAB-4FA5-B29F-1D85EA2F70E3}">
      <dgm:prSet phldrT="[Text]"/>
      <dgm:spPr/>
      <dgm:t>
        <a:bodyPr/>
        <a:lstStyle/>
        <a:p>
          <a:pPr algn="l"/>
          <a:r>
            <a:rPr lang="en-US" dirty="0"/>
            <a:t>Verify target code coverage % for automated unit testing as development nears completion</a:t>
          </a:r>
        </a:p>
      </dgm:t>
    </dgm:pt>
    <dgm:pt modelId="{C07E9EF6-D290-45BF-8569-CE187AECA536}" type="parTrans" cxnId="{ADEF292A-7175-43A2-9AFE-76AB104EB314}">
      <dgm:prSet/>
      <dgm:spPr/>
      <dgm:t>
        <a:bodyPr/>
        <a:lstStyle/>
        <a:p>
          <a:endParaRPr lang="en-US"/>
        </a:p>
      </dgm:t>
    </dgm:pt>
    <dgm:pt modelId="{2BC58F8A-927F-4A36-8200-1F7F4AD17307}" type="sibTrans" cxnId="{ADEF292A-7175-43A2-9AFE-76AB104EB314}">
      <dgm:prSet/>
      <dgm:spPr/>
      <dgm:t>
        <a:bodyPr/>
        <a:lstStyle/>
        <a:p>
          <a:endParaRPr lang="en-US"/>
        </a:p>
      </dgm:t>
    </dgm:pt>
    <dgm:pt modelId="{70B59627-EC74-45D7-B160-A2A9C6D90325}">
      <dgm:prSet phldrT="[Text]"/>
      <dgm:spPr/>
      <dgm:t>
        <a:bodyPr/>
        <a:lstStyle/>
        <a:p>
          <a:pPr algn="l"/>
          <a:endParaRPr lang="en-US" dirty="0"/>
        </a:p>
      </dgm:t>
    </dgm:pt>
    <dgm:pt modelId="{A2609169-F6F9-4249-B392-FC5CFF48289C}" type="parTrans" cxnId="{50D69C37-8101-4C56-B68F-F54BB0910BA9}">
      <dgm:prSet/>
      <dgm:spPr/>
      <dgm:t>
        <a:bodyPr/>
        <a:lstStyle/>
        <a:p>
          <a:endParaRPr lang="en-US"/>
        </a:p>
      </dgm:t>
    </dgm:pt>
    <dgm:pt modelId="{B5597161-C515-43B9-92BD-8316EBE68F3A}" type="sibTrans" cxnId="{50D69C37-8101-4C56-B68F-F54BB0910BA9}">
      <dgm:prSet/>
      <dgm:spPr/>
      <dgm:t>
        <a:bodyPr/>
        <a:lstStyle/>
        <a:p>
          <a:endParaRPr lang="en-US"/>
        </a:p>
      </dgm:t>
    </dgm:pt>
    <dgm:pt modelId="{2BE47C89-DB9A-4859-A18A-2688C1538E17}">
      <dgm:prSet phldrT="[Text]"/>
      <dgm:spPr/>
      <dgm:t>
        <a:bodyPr/>
        <a:lstStyle/>
        <a:p>
          <a:pPr algn="l"/>
          <a:r>
            <a:rPr lang="en-US" dirty="0"/>
            <a:t>Begin CI/CD implementation in AWS</a:t>
          </a:r>
        </a:p>
      </dgm:t>
    </dgm:pt>
    <dgm:pt modelId="{BAD01E91-4630-4291-9990-8A3B7723D3ED}" type="parTrans" cxnId="{5FC207BD-B8F3-4CED-84C9-3A3C845C08FF}">
      <dgm:prSet/>
      <dgm:spPr/>
      <dgm:t>
        <a:bodyPr/>
        <a:lstStyle/>
        <a:p>
          <a:endParaRPr lang="en-US"/>
        </a:p>
      </dgm:t>
    </dgm:pt>
    <dgm:pt modelId="{F5A1A1F0-9E3E-46A5-A7E4-D852935BBA13}" type="sibTrans" cxnId="{5FC207BD-B8F3-4CED-84C9-3A3C845C08FF}">
      <dgm:prSet/>
      <dgm:spPr/>
      <dgm:t>
        <a:bodyPr/>
        <a:lstStyle/>
        <a:p>
          <a:endParaRPr lang="en-US"/>
        </a:p>
      </dgm:t>
    </dgm:pt>
    <dgm:pt modelId="{91A63FD9-AF06-4C1E-A1AA-74441B571F66}">
      <dgm:prSet phldrT="[Text]"/>
      <dgm:spPr/>
      <dgm:t>
        <a:bodyPr/>
        <a:lstStyle/>
        <a:p>
          <a:pPr algn="l"/>
          <a:endParaRPr lang="en-US" dirty="0"/>
        </a:p>
      </dgm:t>
    </dgm:pt>
    <dgm:pt modelId="{2F09D308-B88B-4687-8009-1D9309B8C20C}" type="parTrans" cxnId="{14383922-8CA9-459F-8F36-D00706B1D62E}">
      <dgm:prSet/>
      <dgm:spPr/>
      <dgm:t>
        <a:bodyPr/>
        <a:lstStyle/>
        <a:p>
          <a:endParaRPr lang="en-US"/>
        </a:p>
      </dgm:t>
    </dgm:pt>
    <dgm:pt modelId="{DCDC5C27-4202-4B58-B1A1-55DE1BA2D911}" type="sibTrans" cxnId="{14383922-8CA9-459F-8F36-D00706B1D62E}">
      <dgm:prSet/>
      <dgm:spPr/>
      <dgm:t>
        <a:bodyPr/>
        <a:lstStyle/>
        <a:p>
          <a:endParaRPr lang="en-US"/>
        </a:p>
      </dgm:t>
    </dgm:pt>
    <dgm:pt modelId="{AE786D4F-DB6B-4C72-A915-B5983C140833}">
      <dgm:prSet phldrT="[Text]"/>
      <dgm:spPr/>
      <dgm:t>
        <a:bodyPr/>
        <a:lstStyle/>
        <a:p>
          <a:r>
            <a:rPr lang="en-US" dirty="0"/>
            <a:t>Day Five</a:t>
          </a:r>
        </a:p>
      </dgm:t>
    </dgm:pt>
    <dgm:pt modelId="{03169716-8B17-44F8-B289-2A7C33426F0B}" type="parTrans" cxnId="{F4D72BE0-9B9E-43F0-A36C-61212DF1D98D}">
      <dgm:prSet/>
      <dgm:spPr/>
      <dgm:t>
        <a:bodyPr/>
        <a:lstStyle/>
        <a:p>
          <a:endParaRPr lang="en-US"/>
        </a:p>
      </dgm:t>
    </dgm:pt>
    <dgm:pt modelId="{24A31DDC-C67A-4F2E-B468-21F645ECAF5B}" type="sibTrans" cxnId="{F4D72BE0-9B9E-43F0-A36C-61212DF1D98D}">
      <dgm:prSet/>
      <dgm:spPr/>
      <dgm:t>
        <a:bodyPr/>
        <a:lstStyle/>
        <a:p>
          <a:endParaRPr lang="en-US"/>
        </a:p>
      </dgm:t>
    </dgm:pt>
    <dgm:pt modelId="{4E7515D6-7F79-42C4-B96A-A4A8B3FC7D76}">
      <dgm:prSet phldrT="[Text]"/>
      <dgm:spPr/>
      <dgm:t>
        <a:bodyPr/>
        <a:lstStyle/>
        <a:p>
          <a:pPr algn="l"/>
          <a:r>
            <a:rPr lang="en-US" dirty="0"/>
            <a:t>Complete project execution</a:t>
          </a:r>
        </a:p>
        <a:p>
          <a:pPr algn="l"/>
          <a:endParaRPr lang="en-US" dirty="0"/>
        </a:p>
        <a:p>
          <a:pPr algn="l"/>
          <a:r>
            <a:rPr lang="en-US" dirty="0"/>
            <a:t>Finish CI/CD implementation in AWS</a:t>
          </a:r>
        </a:p>
        <a:p>
          <a:pPr algn="l"/>
          <a:endParaRPr lang="en-US" dirty="0"/>
        </a:p>
        <a:p>
          <a:pPr algn="l"/>
          <a:r>
            <a:rPr lang="en-US" dirty="0"/>
            <a:t>Sprint demos</a:t>
          </a:r>
        </a:p>
      </dgm:t>
    </dgm:pt>
    <dgm:pt modelId="{5810EAEB-25E7-4033-84AF-8412DB6C373F}" type="parTrans" cxnId="{B8515356-2F7A-4AFD-B8AD-172EFE398DBF}">
      <dgm:prSet/>
      <dgm:spPr/>
      <dgm:t>
        <a:bodyPr/>
        <a:lstStyle/>
        <a:p>
          <a:endParaRPr lang="en-US"/>
        </a:p>
      </dgm:t>
    </dgm:pt>
    <dgm:pt modelId="{6075CAA9-6266-4338-A495-7868D4E90793}" type="sibTrans" cxnId="{B8515356-2F7A-4AFD-B8AD-172EFE398DBF}">
      <dgm:prSet/>
      <dgm:spPr/>
      <dgm:t>
        <a:bodyPr/>
        <a:lstStyle/>
        <a:p>
          <a:endParaRPr lang="en-US"/>
        </a:p>
      </dgm:t>
    </dgm:pt>
    <dgm:pt modelId="{86018ED7-D6CE-4D74-94D7-4B85D7E6763A}">
      <dgm:prSet phldrT="[Text]"/>
      <dgm:spPr/>
      <dgm:t>
        <a:bodyPr/>
        <a:lstStyle/>
        <a:p>
          <a:pPr algn="l"/>
          <a:r>
            <a:rPr lang="en-US" dirty="0"/>
            <a:t>Sprint retrospective</a:t>
          </a:r>
        </a:p>
      </dgm:t>
    </dgm:pt>
    <dgm:pt modelId="{BC203026-28BF-4A7E-BE7A-E124DBE8325A}" type="parTrans" cxnId="{0C840B2E-1BE7-4D9E-8494-EFE34B85EF82}">
      <dgm:prSet/>
      <dgm:spPr/>
      <dgm:t>
        <a:bodyPr/>
        <a:lstStyle/>
        <a:p>
          <a:endParaRPr lang="en-US"/>
        </a:p>
      </dgm:t>
    </dgm:pt>
    <dgm:pt modelId="{14F587FE-73D5-414C-817A-F16225BDE034}" type="sibTrans" cxnId="{0C840B2E-1BE7-4D9E-8494-EFE34B85EF82}">
      <dgm:prSet/>
      <dgm:spPr/>
      <dgm:t>
        <a:bodyPr/>
        <a:lstStyle/>
        <a:p>
          <a:endParaRPr lang="en-US"/>
        </a:p>
      </dgm:t>
    </dgm:pt>
    <dgm:pt modelId="{50AB47B7-A12F-427D-82E3-0278DD9613CC}">
      <dgm:prSet phldrT="[Text]"/>
      <dgm:spPr/>
      <dgm:t>
        <a:bodyPr/>
        <a:lstStyle/>
        <a:p>
          <a:pPr algn="l"/>
          <a:endParaRPr lang="en-US" dirty="0"/>
        </a:p>
      </dgm:t>
    </dgm:pt>
    <dgm:pt modelId="{5A6B091E-B0F7-499E-8B40-1EB9A45D5055}" type="parTrans" cxnId="{B5AED528-4953-4299-9852-A075B4A92A7B}">
      <dgm:prSet/>
      <dgm:spPr/>
      <dgm:t>
        <a:bodyPr/>
        <a:lstStyle/>
        <a:p>
          <a:endParaRPr lang="en-US"/>
        </a:p>
      </dgm:t>
    </dgm:pt>
    <dgm:pt modelId="{1255D73D-4ED2-4865-A454-9CBF6AFF4BAA}" type="sibTrans" cxnId="{B5AED528-4953-4299-9852-A075B4A92A7B}">
      <dgm:prSet/>
      <dgm:spPr/>
      <dgm:t>
        <a:bodyPr/>
        <a:lstStyle/>
        <a:p>
          <a:endParaRPr lang="en-US"/>
        </a:p>
      </dgm:t>
    </dgm:pt>
    <dgm:pt modelId="{D3E90394-98BB-42B5-B5F9-98C60CB0B25B}" type="pres">
      <dgm:prSet presAssocID="{8D66B516-BD45-4268-8605-A927EEA0EDC4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8B51ADB2-39CD-4DB8-9E92-FCF6BAD0AADC}" type="pres">
      <dgm:prSet presAssocID="{AE786D4F-DB6B-4C72-A915-B5983C140833}" presName="ChildAccent5" presStyleCnt="0"/>
      <dgm:spPr/>
    </dgm:pt>
    <dgm:pt modelId="{E9A9049E-BC97-4D53-90F8-27367EF33553}" type="pres">
      <dgm:prSet presAssocID="{AE786D4F-DB6B-4C72-A915-B5983C140833}" presName="ChildAccent" presStyleLbl="alignImgPlace1" presStyleIdx="0" presStyleCnt="5"/>
      <dgm:spPr/>
    </dgm:pt>
    <dgm:pt modelId="{4C07BC9A-610B-4887-8D92-2DFD9EA45CF8}" type="pres">
      <dgm:prSet presAssocID="{AE786D4F-DB6B-4C72-A915-B5983C140833}" presName="Child5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C8BB089-ECEF-4F93-94C8-082EDE6AA868}" type="pres">
      <dgm:prSet presAssocID="{AE786D4F-DB6B-4C72-A915-B5983C140833}" presName="Parent5" presStyleLbl="node1" presStyleIdx="0" presStyleCnt="5">
        <dgm:presLayoutVars>
          <dgm:chMax val="2"/>
          <dgm:chPref val="1"/>
          <dgm:bulletEnabled val="1"/>
        </dgm:presLayoutVars>
      </dgm:prSet>
      <dgm:spPr/>
    </dgm:pt>
    <dgm:pt modelId="{FBD2F7A1-CF70-400D-87D5-A4CBA5BE76A7}" type="pres">
      <dgm:prSet presAssocID="{22011676-A439-4330-B2C7-290AEA1DCA2B}" presName="ChildAccent4" presStyleCnt="0"/>
      <dgm:spPr/>
    </dgm:pt>
    <dgm:pt modelId="{905DE189-02E7-4AA5-9FD1-6C57538AF53B}" type="pres">
      <dgm:prSet presAssocID="{22011676-A439-4330-B2C7-290AEA1DCA2B}" presName="ChildAccent" presStyleLbl="alignImgPlace1" presStyleIdx="1" presStyleCnt="5"/>
      <dgm:spPr/>
    </dgm:pt>
    <dgm:pt modelId="{7235DB8A-DC8B-4102-911E-D07C84519274}" type="pres">
      <dgm:prSet presAssocID="{22011676-A439-4330-B2C7-290AEA1DCA2B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EDC3F98-E1ED-41C1-9FF4-A17D43E3EAEC}" type="pres">
      <dgm:prSet presAssocID="{22011676-A439-4330-B2C7-290AEA1DCA2B}" presName="Parent4" presStyleLbl="node1" presStyleIdx="1" presStyleCnt="5">
        <dgm:presLayoutVars>
          <dgm:chMax val="2"/>
          <dgm:chPref val="1"/>
          <dgm:bulletEnabled val="1"/>
        </dgm:presLayoutVars>
      </dgm:prSet>
      <dgm:spPr/>
    </dgm:pt>
    <dgm:pt modelId="{25869242-175E-474E-BC2A-55B3B1E592B6}" type="pres">
      <dgm:prSet presAssocID="{0FAD3495-35A6-407B-AE24-DBE04DA2CEF4}" presName="ChildAccent3" presStyleCnt="0"/>
      <dgm:spPr/>
    </dgm:pt>
    <dgm:pt modelId="{6BE9F5C9-1CD6-4CD9-86EC-C27344FC1570}" type="pres">
      <dgm:prSet presAssocID="{0FAD3495-35A6-407B-AE24-DBE04DA2CEF4}" presName="ChildAccent" presStyleLbl="alignImgPlace1" presStyleIdx="2" presStyleCnt="5"/>
      <dgm:spPr/>
    </dgm:pt>
    <dgm:pt modelId="{C26FA43B-CEF4-4241-8984-6D1683A75E38}" type="pres">
      <dgm:prSet presAssocID="{0FAD3495-35A6-407B-AE24-DBE04DA2CEF4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36118CF-177F-4C53-ABFB-441E816E27AA}" type="pres">
      <dgm:prSet presAssocID="{0FAD3495-35A6-407B-AE24-DBE04DA2CEF4}" presName="Parent3" presStyleLbl="node1" presStyleIdx="2" presStyleCnt="5">
        <dgm:presLayoutVars>
          <dgm:chMax val="2"/>
          <dgm:chPref val="1"/>
          <dgm:bulletEnabled val="1"/>
        </dgm:presLayoutVars>
      </dgm:prSet>
      <dgm:spPr/>
    </dgm:pt>
    <dgm:pt modelId="{40938A9A-779C-4D79-8251-DCF8D6F808F8}" type="pres">
      <dgm:prSet presAssocID="{2388E1B8-64EE-47B1-99A5-2B1083CF53C7}" presName="ChildAccent2" presStyleCnt="0"/>
      <dgm:spPr/>
    </dgm:pt>
    <dgm:pt modelId="{81CCC1A5-1F5D-4AA0-880A-0C0DB7C4384F}" type="pres">
      <dgm:prSet presAssocID="{2388E1B8-64EE-47B1-99A5-2B1083CF53C7}" presName="ChildAccent" presStyleLbl="alignImgPlace1" presStyleIdx="3" presStyleCnt="5"/>
      <dgm:spPr/>
    </dgm:pt>
    <dgm:pt modelId="{3903204E-0A00-4C3A-A4A9-5E78DE92AF24}" type="pres">
      <dgm:prSet presAssocID="{2388E1B8-64EE-47B1-99A5-2B1083CF53C7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9AA9CCA-4AAC-4BB3-869C-9BBE4C7F1CE1}" type="pres">
      <dgm:prSet presAssocID="{2388E1B8-64EE-47B1-99A5-2B1083CF53C7}" presName="Parent2" presStyleLbl="node1" presStyleIdx="3" presStyleCnt="5">
        <dgm:presLayoutVars>
          <dgm:chMax val="2"/>
          <dgm:chPref val="1"/>
          <dgm:bulletEnabled val="1"/>
        </dgm:presLayoutVars>
      </dgm:prSet>
      <dgm:spPr/>
    </dgm:pt>
    <dgm:pt modelId="{3B5E7ACF-E9EC-4750-83DE-413920D3DBFE}" type="pres">
      <dgm:prSet presAssocID="{E9CC1DB5-1962-4FDD-B8BE-44D53399AF75}" presName="ChildAccent1" presStyleCnt="0"/>
      <dgm:spPr/>
    </dgm:pt>
    <dgm:pt modelId="{F12A03AA-D5B7-4253-A5FB-FCCC84E57E8C}" type="pres">
      <dgm:prSet presAssocID="{E9CC1DB5-1962-4FDD-B8BE-44D53399AF75}" presName="ChildAccent" presStyleLbl="alignImgPlace1" presStyleIdx="4" presStyleCnt="5"/>
      <dgm:spPr/>
    </dgm:pt>
    <dgm:pt modelId="{F5B698C9-8BEA-4F51-9108-B4DDA99D102B}" type="pres">
      <dgm:prSet presAssocID="{E9CC1DB5-1962-4FDD-B8BE-44D53399AF75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B651F19-B03F-4A02-8340-6737B744F664}" type="pres">
      <dgm:prSet presAssocID="{E9CC1DB5-1962-4FDD-B8BE-44D53399AF75}" presName="Parent1" presStyleLbl="node1" presStyleIdx="4" presStyleCnt="5">
        <dgm:presLayoutVars>
          <dgm:chMax val="2"/>
          <dgm:chPref val="1"/>
          <dgm:bulletEnabled val="1"/>
        </dgm:presLayoutVars>
      </dgm:prSet>
      <dgm:spPr/>
    </dgm:pt>
  </dgm:ptLst>
  <dgm:cxnLst>
    <dgm:cxn modelId="{E95D9200-C255-4F24-952A-FB99B77EC587}" type="presOf" srcId="{119D911B-5034-43BB-86C6-596FA70F0F0D}" destId="{3903204E-0A00-4C3A-A4A9-5E78DE92AF24}" srcOrd="1" destOrd="4" presId="urn:microsoft.com/office/officeart/2011/layout/InterconnectedBlockProcess"/>
    <dgm:cxn modelId="{8751A600-9C7F-467A-BBBA-E3569E59B170}" type="presOf" srcId="{8942FD56-C4E3-4BAA-9605-858E378A1CE0}" destId="{C26FA43B-CEF4-4241-8984-6D1683A75E38}" srcOrd="1" destOrd="3" presId="urn:microsoft.com/office/officeart/2011/layout/InterconnectedBlockProcess"/>
    <dgm:cxn modelId="{AA52CD00-96A9-4A7F-B923-4177D964591F}" type="presOf" srcId="{DE72A9A4-3276-4876-B5CF-D15C1486C302}" destId="{7235DB8A-DC8B-4102-911E-D07C84519274}" srcOrd="1" destOrd="2" presId="urn:microsoft.com/office/officeart/2011/layout/InterconnectedBlockProcess"/>
    <dgm:cxn modelId="{0E6C1D01-9928-4FFA-88D5-374F46785D8C}" type="presOf" srcId="{0EBBC4F3-FE9A-4979-9E73-C2BA580CD149}" destId="{F12A03AA-D5B7-4253-A5FB-FCCC84E57E8C}" srcOrd="0" destOrd="0" presId="urn:microsoft.com/office/officeart/2011/layout/InterconnectedBlockProcess"/>
    <dgm:cxn modelId="{FA1E0A0A-A715-4FC2-BE05-EEA598773FD5}" type="presOf" srcId="{0FAD3495-35A6-407B-AE24-DBE04DA2CEF4}" destId="{236118CF-177F-4C53-ABFB-441E816E27AA}" srcOrd="0" destOrd="0" presId="urn:microsoft.com/office/officeart/2011/layout/InterconnectedBlockProcess"/>
    <dgm:cxn modelId="{4E63A40B-B25E-49BC-9614-2EDCBE576ADA}" srcId="{8D66B516-BD45-4268-8605-A927EEA0EDC4}" destId="{2388E1B8-64EE-47B1-99A5-2B1083CF53C7}" srcOrd="1" destOrd="0" parTransId="{0B91E9C6-DE17-43E8-B7C8-22BEA886E45A}" sibTransId="{8723E9CA-9AFC-4825-9140-C4DC888D6DE6}"/>
    <dgm:cxn modelId="{A781880D-5AB0-4E3D-A7BA-C5FB9E981983}" type="presOf" srcId="{2BE47C89-DB9A-4859-A18A-2688C1538E17}" destId="{7235DB8A-DC8B-4102-911E-D07C84519274}" srcOrd="1" destOrd="6" presId="urn:microsoft.com/office/officeart/2011/layout/InterconnectedBlockProcess"/>
    <dgm:cxn modelId="{4B8E8F0E-FDC0-45FD-9EC9-3AACBF6F8791}" type="presOf" srcId="{91A63FD9-AF06-4C1E-A1AA-74441B571F66}" destId="{905DE189-02E7-4AA5-9FD1-6C57538AF53B}" srcOrd="0" destOrd="5" presId="urn:microsoft.com/office/officeart/2011/layout/InterconnectedBlockProcess"/>
    <dgm:cxn modelId="{A962A20F-D88A-4FAC-8ECA-0D60F2484349}" type="presOf" srcId="{3B1B4A87-C088-46EC-B4D4-3BEE79A83B83}" destId="{6BE9F5C9-1CD6-4CD9-86EC-C27344FC1570}" srcOrd="0" destOrd="1" presId="urn:microsoft.com/office/officeart/2011/layout/InterconnectedBlockProcess"/>
    <dgm:cxn modelId="{E4F6AA0F-97B2-4D7D-8C1E-DF17664E3DEF}" type="presOf" srcId="{4E7515D6-7F79-42C4-B96A-A4A8B3FC7D76}" destId="{4C07BC9A-610B-4887-8D92-2DFD9EA45CF8}" srcOrd="1" destOrd="0" presId="urn:microsoft.com/office/officeart/2011/layout/InterconnectedBlockProcess"/>
    <dgm:cxn modelId="{DC7A3E12-667C-4E8F-B199-73AD14F420F0}" srcId="{E9CC1DB5-1962-4FDD-B8BE-44D53399AF75}" destId="{9F22F526-3206-4EDF-9F15-F278D89845D4}" srcOrd="1" destOrd="0" parTransId="{7A895F3A-3EC2-42DD-8669-7D4B3055E302}" sibTransId="{35A131FA-1BF3-46C3-8114-A1D883ECE4CF}"/>
    <dgm:cxn modelId="{71B21E17-28BB-46F6-8463-92FE43648229}" srcId="{2388E1B8-64EE-47B1-99A5-2B1083CF53C7}" destId="{8B2D635C-152F-407B-B1CC-1B9EECC0AF48}" srcOrd="3" destOrd="0" parTransId="{3D61DD35-F922-436F-8443-78C612043838}" sibTransId="{749F06BF-6E89-480F-BBB6-B34B1121A079}"/>
    <dgm:cxn modelId="{AFDDD219-5F5B-46C0-BE7B-03498CB05FEF}" type="presOf" srcId="{86018ED7-D6CE-4D74-94D7-4B85D7E6763A}" destId="{E9A9049E-BC97-4D53-90F8-27367EF33553}" srcOrd="0" destOrd="2" presId="urn:microsoft.com/office/officeart/2011/layout/InterconnectedBlockProcess"/>
    <dgm:cxn modelId="{9D71651F-EE9F-4B59-8EF3-36BC14F159B9}" type="presOf" srcId="{3B1B4A87-C088-46EC-B4D4-3BEE79A83B83}" destId="{C26FA43B-CEF4-4241-8984-6D1683A75E38}" srcOrd="1" destOrd="1" presId="urn:microsoft.com/office/officeart/2011/layout/InterconnectedBlockProcess"/>
    <dgm:cxn modelId="{14383922-8CA9-459F-8F36-D00706B1D62E}" srcId="{22011676-A439-4330-B2C7-290AEA1DCA2B}" destId="{91A63FD9-AF06-4C1E-A1AA-74441B571F66}" srcOrd="5" destOrd="0" parTransId="{2F09D308-B88B-4687-8009-1D9309B8C20C}" sibTransId="{DCDC5C27-4202-4B58-B1A1-55DE1BA2D911}"/>
    <dgm:cxn modelId="{B5AED528-4953-4299-9852-A075B4A92A7B}" srcId="{AE786D4F-DB6B-4C72-A915-B5983C140833}" destId="{50AB47B7-A12F-427D-82E3-0278DD9613CC}" srcOrd="1" destOrd="0" parTransId="{5A6B091E-B0F7-499E-8B40-1EB9A45D5055}" sibTransId="{1255D73D-4ED2-4865-A454-9CBF6AFF4BAA}"/>
    <dgm:cxn modelId="{31FFDC28-F146-49B0-82D5-074A6C391A84}" type="presOf" srcId="{70B59627-EC74-45D7-B160-A2A9C6D90325}" destId="{905DE189-02E7-4AA5-9FD1-6C57538AF53B}" srcOrd="0" destOrd="3" presId="urn:microsoft.com/office/officeart/2011/layout/InterconnectedBlockProcess"/>
    <dgm:cxn modelId="{ADEF292A-7175-43A2-9AFE-76AB104EB314}" srcId="{22011676-A439-4330-B2C7-290AEA1DCA2B}" destId="{E7A7A78F-CEAB-4FA5-B29F-1D85EA2F70E3}" srcOrd="4" destOrd="0" parTransId="{C07E9EF6-D290-45BF-8569-CE187AECA536}" sibTransId="{2BC58F8A-927F-4A36-8200-1F7F4AD17307}"/>
    <dgm:cxn modelId="{0C840B2E-1BE7-4D9E-8494-EFE34B85EF82}" srcId="{AE786D4F-DB6B-4C72-A915-B5983C140833}" destId="{86018ED7-D6CE-4D74-94D7-4B85D7E6763A}" srcOrd="2" destOrd="0" parTransId="{BC203026-28BF-4A7E-BE7A-E124DBE8325A}" sibTransId="{14F587FE-73D5-414C-817A-F16225BDE034}"/>
    <dgm:cxn modelId="{3889922E-2B7E-4C7D-B347-1F13D4D7CF8F}" type="presOf" srcId="{350D20E9-C9CB-4DE0-AD99-6F59DDF37297}" destId="{6BE9F5C9-1CD6-4CD9-86EC-C27344FC1570}" srcOrd="0" destOrd="2" presId="urn:microsoft.com/office/officeart/2011/layout/InterconnectedBlockProcess"/>
    <dgm:cxn modelId="{043EAE35-B4DA-4FEF-B8B6-6EA84A4A1DFA}" srcId="{8D66B516-BD45-4268-8605-A927EEA0EDC4}" destId="{E9CC1DB5-1962-4FDD-B8BE-44D53399AF75}" srcOrd="0" destOrd="0" parTransId="{F0731956-C4E3-46F6-8307-EEA5378E0D10}" sibTransId="{6EF45985-B2BF-45DC-8684-AFE15BCC5EB0}"/>
    <dgm:cxn modelId="{50D69C37-8101-4C56-B68F-F54BB0910BA9}" srcId="{22011676-A439-4330-B2C7-290AEA1DCA2B}" destId="{70B59627-EC74-45D7-B160-A2A9C6D90325}" srcOrd="3" destOrd="0" parTransId="{A2609169-F6F9-4249-B392-FC5CFF48289C}" sibTransId="{B5597161-C515-43B9-92BD-8316EBE68F3A}"/>
    <dgm:cxn modelId="{D25C1B38-D5B1-4040-B933-FD1719187D60}" srcId="{0FAD3495-35A6-407B-AE24-DBE04DA2CEF4}" destId="{3B1B4A87-C088-46EC-B4D4-3BEE79A83B83}" srcOrd="1" destOrd="0" parTransId="{58B1F5C9-A5C0-4225-95F3-EFD5E3F60EF2}" sibTransId="{1C4B11A1-ACC9-4F1B-A093-30794CC31662}"/>
    <dgm:cxn modelId="{C95D1E40-7238-488E-A714-C6D051366585}" srcId="{E9CC1DB5-1962-4FDD-B8BE-44D53399AF75}" destId="{0EBBC4F3-FE9A-4979-9E73-C2BA580CD149}" srcOrd="0" destOrd="0" parTransId="{9E435DC0-85F8-4284-95BB-066BDF8B4670}" sibTransId="{AFAE90EB-59C0-483D-89DF-7600F2B05A91}"/>
    <dgm:cxn modelId="{C4F65340-2A4D-4ACD-A623-6462EBB71704}" srcId="{22011676-A439-4330-B2C7-290AEA1DCA2B}" destId="{7768F957-284F-439C-815B-23ED28414976}" srcOrd="0" destOrd="0" parTransId="{22D11BF5-27AB-4C64-AEC4-C52BF976F378}" sibTransId="{B293F7A8-E57D-4C11-9251-5B31573329B0}"/>
    <dgm:cxn modelId="{F307435C-C267-45A4-A5DC-E307AAF64C6F}" type="presOf" srcId="{4E7515D6-7F79-42C4-B96A-A4A8B3FC7D76}" destId="{E9A9049E-BC97-4D53-90F8-27367EF33553}" srcOrd="0" destOrd="0" presId="urn:microsoft.com/office/officeart/2011/layout/InterconnectedBlockProcess"/>
    <dgm:cxn modelId="{02A4CC41-1B2E-4929-895A-7DC3989453E4}" srcId="{22011676-A439-4330-B2C7-290AEA1DCA2B}" destId="{96EEBB99-34F9-42C6-B838-62922CE56F44}" srcOrd="1" destOrd="0" parTransId="{59A2B805-F52F-43A8-B650-33604DB79313}" sibTransId="{4893EE75-7B9D-439F-9AC6-05FD2224EEDB}"/>
    <dgm:cxn modelId="{736DB562-C29C-4F29-8D29-BEDDD50AC476}" type="presOf" srcId="{0EBBC4F3-FE9A-4979-9E73-C2BA580CD149}" destId="{F5B698C9-8BEA-4F51-9108-B4DDA99D102B}" srcOrd="1" destOrd="0" presId="urn:microsoft.com/office/officeart/2011/layout/InterconnectedBlockProcess"/>
    <dgm:cxn modelId="{7F27EC63-E7C9-4778-91D3-EF542EC0EFD3}" type="presOf" srcId="{96EEBB99-34F9-42C6-B838-62922CE56F44}" destId="{905DE189-02E7-4AA5-9FD1-6C57538AF53B}" srcOrd="0" destOrd="1" presId="urn:microsoft.com/office/officeart/2011/layout/InterconnectedBlockProcess"/>
    <dgm:cxn modelId="{D058B944-C7B9-4935-B626-AE8D138D7372}" type="presOf" srcId="{9F22F526-3206-4EDF-9F15-F278D89845D4}" destId="{F12A03AA-D5B7-4253-A5FB-FCCC84E57E8C}" srcOrd="0" destOrd="1" presId="urn:microsoft.com/office/officeart/2011/layout/InterconnectedBlockProcess"/>
    <dgm:cxn modelId="{43015645-E4AE-4F07-9A18-177484D83A5A}" type="presOf" srcId="{B01A565D-5F9B-4F67-A200-954F364E82CE}" destId="{3903204E-0A00-4C3A-A4A9-5E78DE92AF24}" srcOrd="1" destOrd="0" presId="urn:microsoft.com/office/officeart/2011/layout/InterconnectedBlockProcess"/>
    <dgm:cxn modelId="{AB6B4368-CC32-479F-94E0-23CFE2B75255}" type="presOf" srcId="{7768F957-284F-439C-815B-23ED28414976}" destId="{7235DB8A-DC8B-4102-911E-D07C84519274}" srcOrd="1" destOrd="0" presId="urn:microsoft.com/office/officeart/2011/layout/InterconnectedBlockProcess"/>
    <dgm:cxn modelId="{3D972F6A-BF23-4A9F-876E-778EB8961413}" type="presOf" srcId="{2BE47C89-DB9A-4859-A18A-2688C1538E17}" destId="{905DE189-02E7-4AA5-9FD1-6C57538AF53B}" srcOrd="0" destOrd="6" presId="urn:microsoft.com/office/officeart/2011/layout/InterconnectedBlockProcess"/>
    <dgm:cxn modelId="{B29B546C-C033-46A0-AAFE-03C0D3216594}" type="presOf" srcId="{22011676-A439-4330-B2C7-290AEA1DCA2B}" destId="{AEDC3F98-E1ED-41C1-9FF4-A17D43E3EAEC}" srcOrd="0" destOrd="0" presId="urn:microsoft.com/office/officeart/2011/layout/InterconnectedBlockProcess"/>
    <dgm:cxn modelId="{F725C74D-456C-463F-AB9B-BD0C8EBC2416}" type="presOf" srcId="{63535987-E779-419C-AAC0-DCE43E30EFD7}" destId="{3903204E-0A00-4C3A-A4A9-5E78DE92AF24}" srcOrd="1" destOrd="2" presId="urn:microsoft.com/office/officeart/2011/layout/InterconnectedBlockProcess"/>
    <dgm:cxn modelId="{81474951-67A7-45F6-8721-1CD989140C0C}" srcId="{2388E1B8-64EE-47B1-99A5-2B1083CF53C7}" destId="{B01A565D-5F9B-4F67-A200-954F364E82CE}" srcOrd="0" destOrd="0" parTransId="{43FE76E8-7B6C-43B3-A14D-A9E3D7288A72}" sibTransId="{8CF5B38E-4D6C-45CA-9CA3-237302BD625D}"/>
    <dgm:cxn modelId="{3C5B4F51-BBDC-4985-B84B-6BA1BAE39600}" type="presOf" srcId="{E7A7A78F-CEAB-4FA5-B29F-1D85EA2F70E3}" destId="{7235DB8A-DC8B-4102-911E-D07C84519274}" srcOrd="1" destOrd="4" presId="urn:microsoft.com/office/officeart/2011/layout/InterconnectedBlockProcess"/>
    <dgm:cxn modelId="{E6817271-C2CF-4FB6-BFBC-BA1E7023F6C0}" type="presOf" srcId="{19DB2D54-B97E-4582-B08E-4A385727204D}" destId="{81CCC1A5-1F5D-4AA0-880A-0C0DB7C4384F}" srcOrd="0" destOrd="1" presId="urn:microsoft.com/office/officeart/2011/layout/InterconnectedBlockProcess"/>
    <dgm:cxn modelId="{B1B78074-2E40-43B7-9CCA-5D43BE8DB31C}" type="presOf" srcId="{350D20E9-C9CB-4DE0-AD99-6F59DDF37297}" destId="{C26FA43B-CEF4-4241-8984-6D1683A75E38}" srcOrd="1" destOrd="2" presId="urn:microsoft.com/office/officeart/2011/layout/InterconnectedBlockProcess"/>
    <dgm:cxn modelId="{E1BC2356-63A2-403E-9F79-4A3585F18FE3}" type="presOf" srcId="{2388E1B8-64EE-47B1-99A5-2B1083CF53C7}" destId="{C9AA9CCA-4AAC-4BB3-869C-9BBE4C7F1CE1}" srcOrd="0" destOrd="0" presId="urn:microsoft.com/office/officeart/2011/layout/InterconnectedBlockProcess"/>
    <dgm:cxn modelId="{B8515356-2F7A-4AFD-B8AD-172EFE398DBF}" srcId="{AE786D4F-DB6B-4C72-A915-B5983C140833}" destId="{4E7515D6-7F79-42C4-B96A-A4A8B3FC7D76}" srcOrd="0" destOrd="0" parTransId="{5810EAEB-25E7-4033-84AF-8412DB6C373F}" sibTransId="{6075CAA9-6266-4338-A495-7868D4E90793}"/>
    <dgm:cxn modelId="{7E81D559-8B03-47D9-BE5F-C8FD3BB37348}" type="presOf" srcId="{86018ED7-D6CE-4D74-94D7-4B85D7E6763A}" destId="{4C07BC9A-610B-4887-8D92-2DFD9EA45CF8}" srcOrd="1" destOrd="2" presId="urn:microsoft.com/office/officeart/2011/layout/InterconnectedBlockProcess"/>
    <dgm:cxn modelId="{E813E95A-5C4B-4D42-A96F-D0D93DAC3357}" type="presOf" srcId="{50AB47B7-A12F-427D-82E3-0278DD9613CC}" destId="{E9A9049E-BC97-4D53-90F8-27367EF33553}" srcOrd="0" destOrd="1" presId="urn:microsoft.com/office/officeart/2011/layout/InterconnectedBlockProcess"/>
    <dgm:cxn modelId="{14E1687B-D454-4C38-95F1-C413D7E253DE}" type="presOf" srcId="{DE72A9A4-3276-4876-B5CF-D15C1486C302}" destId="{905DE189-02E7-4AA5-9FD1-6C57538AF53B}" srcOrd="0" destOrd="2" presId="urn:microsoft.com/office/officeart/2011/layout/InterconnectedBlockProcess"/>
    <dgm:cxn modelId="{DCDB7B7D-9E62-4DD3-A168-F8CD9FDD8C4B}" srcId="{0FAD3495-35A6-407B-AE24-DBE04DA2CEF4}" destId="{350D20E9-C9CB-4DE0-AD99-6F59DDF37297}" srcOrd="2" destOrd="0" parTransId="{F8380A1A-542C-4B4D-AFA9-6263A445C779}" sibTransId="{6A1BB9BC-668D-4B60-BDC5-A853855B8DF7}"/>
    <dgm:cxn modelId="{9295247F-EFFC-4C58-8D97-79B9C55C2989}" type="presOf" srcId="{19DB2D54-B97E-4582-B08E-4A385727204D}" destId="{3903204E-0A00-4C3A-A4A9-5E78DE92AF24}" srcOrd="1" destOrd="1" presId="urn:microsoft.com/office/officeart/2011/layout/InterconnectedBlockProcess"/>
    <dgm:cxn modelId="{1BDE2983-9BC1-4E4A-A660-3F617C7AA731}" srcId="{2388E1B8-64EE-47B1-99A5-2B1083CF53C7}" destId="{19DB2D54-B97E-4582-B08E-4A385727204D}" srcOrd="1" destOrd="0" parTransId="{8B39BAAF-AA69-447D-AFFD-D7DFF9E645CF}" sibTransId="{FD9A5CBB-6858-4E1B-938F-636FEF1B8CD4}"/>
    <dgm:cxn modelId="{CF340488-C2DE-4DAC-BE49-B01B97502F8D}" srcId="{0FAD3495-35A6-407B-AE24-DBE04DA2CEF4}" destId="{249C507D-387B-4390-B1BF-2BF587F89843}" srcOrd="4" destOrd="0" parTransId="{136690C3-30EE-4F0E-ACF5-324E537DD068}" sibTransId="{F38B111A-53C7-40A4-AC6E-E229E4C924D4}"/>
    <dgm:cxn modelId="{12FA648A-14BD-47E4-BE2A-665C31F7CF95}" type="presOf" srcId="{8B2D635C-152F-407B-B1CC-1B9EECC0AF48}" destId="{81CCC1A5-1F5D-4AA0-880A-0C0DB7C4384F}" srcOrd="0" destOrd="3" presId="urn:microsoft.com/office/officeart/2011/layout/InterconnectedBlockProcess"/>
    <dgm:cxn modelId="{468308A1-68FF-4497-95D2-51E2AE09C165}" srcId="{8D66B516-BD45-4268-8605-A927EEA0EDC4}" destId="{0FAD3495-35A6-407B-AE24-DBE04DA2CEF4}" srcOrd="2" destOrd="0" parTransId="{9BC79EDE-E48F-4E31-B99E-EAA7A7C77F1F}" sibTransId="{5DDB0326-42A3-480B-8626-8D6A8B7D4BE0}"/>
    <dgm:cxn modelId="{035333A4-5F83-44A8-9A53-BA423E55D571}" srcId="{2388E1B8-64EE-47B1-99A5-2B1083CF53C7}" destId="{119D911B-5034-43BB-86C6-596FA70F0F0D}" srcOrd="4" destOrd="0" parTransId="{69BE961D-98F1-4A53-9E36-EBE0DC0DEB69}" sibTransId="{D0247359-03F8-425B-A196-778DC0E0A176}"/>
    <dgm:cxn modelId="{CA0384A4-ED3F-4923-B4DE-ABF502C7DC12}" srcId="{0FAD3495-35A6-407B-AE24-DBE04DA2CEF4}" destId="{8942FD56-C4E3-4BAA-9605-858E378A1CE0}" srcOrd="3" destOrd="0" parTransId="{265136D5-702B-43AB-B58C-79FD27273C56}" sibTransId="{27E112A3-B6F5-4616-ACBB-2E390F354311}"/>
    <dgm:cxn modelId="{841236A7-6C74-4088-9929-42B7C37DA40F}" type="presOf" srcId="{9F22F526-3206-4EDF-9F15-F278D89845D4}" destId="{F5B698C9-8BEA-4F51-9108-B4DDA99D102B}" srcOrd="1" destOrd="1" presId="urn:microsoft.com/office/officeart/2011/layout/InterconnectedBlockProcess"/>
    <dgm:cxn modelId="{54B5BEA8-0801-4C5D-8D60-189E6ED738E5}" srcId="{8D66B516-BD45-4268-8605-A927EEA0EDC4}" destId="{22011676-A439-4330-B2C7-290AEA1DCA2B}" srcOrd="3" destOrd="0" parTransId="{29E35730-9712-4E94-B872-ED37CF42DEB5}" sibTransId="{BAB127DC-A20E-4034-9689-D858B727AF0D}"/>
    <dgm:cxn modelId="{9FE73AAC-5BA5-4079-91E2-3D1FDC3A7975}" type="presOf" srcId="{E7A7A78F-CEAB-4FA5-B29F-1D85EA2F70E3}" destId="{905DE189-02E7-4AA5-9FD1-6C57538AF53B}" srcOrd="0" destOrd="4" presId="urn:microsoft.com/office/officeart/2011/layout/InterconnectedBlockProcess"/>
    <dgm:cxn modelId="{F694ABAD-3D05-45F9-A03F-8B3E724338CA}" srcId="{0FAD3495-35A6-407B-AE24-DBE04DA2CEF4}" destId="{42EC5AFE-B489-4662-B479-12205D06ECD3}" srcOrd="0" destOrd="0" parTransId="{2ACE4991-54AF-4840-8AC9-454D3CFBEF02}" sibTransId="{55A96CBF-92DE-4A43-9EC2-6BEF51867D82}"/>
    <dgm:cxn modelId="{3BB470B5-9A4E-41C5-B6DD-173BDA30557B}" type="presOf" srcId="{50AB47B7-A12F-427D-82E3-0278DD9613CC}" destId="{4C07BC9A-610B-4887-8D92-2DFD9EA45CF8}" srcOrd="1" destOrd="1" presId="urn:microsoft.com/office/officeart/2011/layout/InterconnectedBlockProcess"/>
    <dgm:cxn modelId="{6DEDD9B8-AA62-468E-9139-55A5F8BE9802}" type="presOf" srcId="{70B59627-EC74-45D7-B160-A2A9C6D90325}" destId="{7235DB8A-DC8B-4102-911E-D07C84519274}" srcOrd="1" destOrd="3" presId="urn:microsoft.com/office/officeart/2011/layout/InterconnectedBlockProcess"/>
    <dgm:cxn modelId="{5FC207BD-B8F3-4CED-84C9-3A3C845C08FF}" srcId="{22011676-A439-4330-B2C7-290AEA1DCA2B}" destId="{2BE47C89-DB9A-4859-A18A-2688C1538E17}" srcOrd="6" destOrd="0" parTransId="{BAD01E91-4630-4291-9990-8A3B7723D3ED}" sibTransId="{F5A1A1F0-9E3E-46A5-A7E4-D852935BBA13}"/>
    <dgm:cxn modelId="{9631EEC8-DAE7-49FC-B8C2-52FD342BDDF6}" type="presOf" srcId="{249C507D-387B-4390-B1BF-2BF587F89843}" destId="{C26FA43B-CEF4-4241-8984-6D1683A75E38}" srcOrd="1" destOrd="4" presId="urn:microsoft.com/office/officeart/2011/layout/InterconnectedBlockProcess"/>
    <dgm:cxn modelId="{64C4B0CD-67C7-4C4D-883A-1E3D9A0CA796}" type="presOf" srcId="{8942FD56-C4E3-4BAA-9605-858E378A1CE0}" destId="{6BE9F5C9-1CD6-4CD9-86EC-C27344FC1570}" srcOrd="0" destOrd="3" presId="urn:microsoft.com/office/officeart/2011/layout/InterconnectedBlockProcess"/>
    <dgm:cxn modelId="{6546F5CE-C86B-4FB1-8905-2AB998AA22AB}" type="presOf" srcId="{8B2D635C-152F-407B-B1CC-1B9EECC0AF48}" destId="{3903204E-0A00-4C3A-A4A9-5E78DE92AF24}" srcOrd="1" destOrd="3" presId="urn:microsoft.com/office/officeart/2011/layout/InterconnectedBlockProcess"/>
    <dgm:cxn modelId="{305047D0-B013-4CEA-A56C-5FDBEB759423}" type="presOf" srcId="{E9CC1DB5-1962-4FDD-B8BE-44D53399AF75}" destId="{DB651F19-B03F-4A02-8340-6737B744F664}" srcOrd="0" destOrd="0" presId="urn:microsoft.com/office/officeart/2011/layout/InterconnectedBlockProcess"/>
    <dgm:cxn modelId="{2ED7D8D5-2E0A-4848-941D-1163124AB194}" type="presOf" srcId="{42EC5AFE-B489-4662-B479-12205D06ECD3}" destId="{6BE9F5C9-1CD6-4CD9-86EC-C27344FC1570}" srcOrd="0" destOrd="0" presId="urn:microsoft.com/office/officeart/2011/layout/InterconnectedBlockProcess"/>
    <dgm:cxn modelId="{6B0183D8-F1CF-4796-9AE6-998CF0479141}" srcId="{22011676-A439-4330-B2C7-290AEA1DCA2B}" destId="{DE72A9A4-3276-4876-B5CF-D15C1486C302}" srcOrd="2" destOrd="0" parTransId="{2E821375-A128-4858-A602-9C629035FCCF}" sibTransId="{598389BE-7199-4600-9651-17DAFC73F5F4}"/>
    <dgm:cxn modelId="{A1BEA0DA-427A-411D-9B9F-564C676A4D1B}" type="presOf" srcId="{119D911B-5034-43BB-86C6-596FA70F0F0D}" destId="{81CCC1A5-1F5D-4AA0-880A-0C0DB7C4384F}" srcOrd="0" destOrd="4" presId="urn:microsoft.com/office/officeart/2011/layout/InterconnectedBlockProcess"/>
    <dgm:cxn modelId="{1EDD83DE-638B-4784-93BC-765D5A308AA1}" type="presOf" srcId="{249C507D-387B-4390-B1BF-2BF587F89843}" destId="{6BE9F5C9-1CD6-4CD9-86EC-C27344FC1570}" srcOrd="0" destOrd="4" presId="urn:microsoft.com/office/officeart/2011/layout/InterconnectedBlockProcess"/>
    <dgm:cxn modelId="{F4D72BE0-9B9E-43F0-A36C-61212DF1D98D}" srcId="{8D66B516-BD45-4268-8605-A927EEA0EDC4}" destId="{AE786D4F-DB6B-4C72-A915-B5983C140833}" srcOrd="4" destOrd="0" parTransId="{03169716-8B17-44F8-B289-2A7C33426F0B}" sibTransId="{24A31DDC-C67A-4F2E-B468-21F645ECAF5B}"/>
    <dgm:cxn modelId="{963FB4E1-683E-4071-B9D2-AA78FA3C0221}" srcId="{2388E1B8-64EE-47B1-99A5-2B1083CF53C7}" destId="{63535987-E779-419C-AAC0-DCE43E30EFD7}" srcOrd="2" destOrd="0" parTransId="{77352BE6-EF73-4735-AA62-54E9B5CFDCFB}" sibTransId="{F76F0702-EF08-4F76-A870-898607346110}"/>
    <dgm:cxn modelId="{27E53FE9-22E5-4413-8D85-2B9A54A77FB9}" type="presOf" srcId="{63535987-E779-419C-AAC0-DCE43E30EFD7}" destId="{81CCC1A5-1F5D-4AA0-880A-0C0DB7C4384F}" srcOrd="0" destOrd="2" presId="urn:microsoft.com/office/officeart/2011/layout/InterconnectedBlockProcess"/>
    <dgm:cxn modelId="{45D592E9-592B-464C-BD55-42C6944D0CC7}" type="presOf" srcId="{96EEBB99-34F9-42C6-B838-62922CE56F44}" destId="{7235DB8A-DC8B-4102-911E-D07C84519274}" srcOrd="1" destOrd="1" presId="urn:microsoft.com/office/officeart/2011/layout/InterconnectedBlockProcess"/>
    <dgm:cxn modelId="{85B934F0-217D-4468-9D8C-2D310B1ABA2F}" type="presOf" srcId="{B01A565D-5F9B-4F67-A200-954F364E82CE}" destId="{81CCC1A5-1F5D-4AA0-880A-0C0DB7C4384F}" srcOrd="0" destOrd="0" presId="urn:microsoft.com/office/officeart/2011/layout/InterconnectedBlockProcess"/>
    <dgm:cxn modelId="{B67AE4F0-4216-4C2A-B52B-FEADD720E153}" type="presOf" srcId="{8D66B516-BD45-4268-8605-A927EEA0EDC4}" destId="{D3E90394-98BB-42B5-B5F9-98C60CB0B25B}" srcOrd="0" destOrd="0" presId="urn:microsoft.com/office/officeart/2011/layout/InterconnectedBlockProcess"/>
    <dgm:cxn modelId="{C5BB2CF2-13AA-4364-9E4F-6F67625173AA}" type="presOf" srcId="{AE786D4F-DB6B-4C72-A915-B5983C140833}" destId="{1C8BB089-ECEF-4F93-94C8-082EDE6AA868}" srcOrd="0" destOrd="0" presId="urn:microsoft.com/office/officeart/2011/layout/InterconnectedBlockProcess"/>
    <dgm:cxn modelId="{67ADD4F6-4A54-4322-96C6-6BD79137FDA3}" type="presOf" srcId="{42EC5AFE-B489-4662-B479-12205D06ECD3}" destId="{C26FA43B-CEF4-4241-8984-6D1683A75E38}" srcOrd="1" destOrd="0" presId="urn:microsoft.com/office/officeart/2011/layout/InterconnectedBlockProcess"/>
    <dgm:cxn modelId="{F70E4FFA-4AD5-4D88-924E-1ADEFDD562B1}" type="presOf" srcId="{7768F957-284F-439C-815B-23ED28414976}" destId="{905DE189-02E7-4AA5-9FD1-6C57538AF53B}" srcOrd="0" destOrd="0" presId="urn:microsoft.com/office/officeart/2011/layout/InterconnectedBlockProcess"/>
    <dgm:cxn modelId="{6C217DFF-F97A-4953-9119-46A4FEBAC764}" type="presOf" srcId="{91A63FD9-AF06-4C1E-A1AA-74441B571F66}" destId="{7235DB8A-DC8B-4102-911E-D07C84519274}" srcOrd="1" destOrd="5" presId="urn:microsoft.com/office/officeart/2011/layout/InterconnectedBlockProcess"/>
    <dgm:cxn modelId="{DBB53AD3-A0D7-4B86-8B0B-7A8300942964}" type="presParOf" srcId="{D3E90394-98BB-42B5-B5F9-98C60CB0B25B}" destId="{8B51ADB2-39CD-4DB8-9E92-FCF6BAD0AADC}" srcOrd="0" destOrd="0" presId="urn:microsoft.com/office/officeart/2011/layout/InterconnectedBlockProcess"/>
    <dgm:cxn modelId="{11D3AC78-3EA0-4BD0-B41A-4319D327059F}" type="presParOf" srcId="{8B51ADB2-39CD-4DB8-9E92-FCF6BAD0AADC}" destId="{E9A9049E-BC97-4D53-90F8-27367EF33553}" srcOrd="0" destOrd="0" presId="urn:microsoft.com/office/officeart/2011/layout/InterconnectedBlockProcess"/>
    <dgm:cxn modelId="{548BC1E2-1540-4A90-AD08-571B4C8DC46E}" type="presParOf" srcId="{D3E90394-98BB-42B5-B5F9-98C60CB0B25B}" destId="{4C07BC9A-610B-4887-8D92-2DFD9EA45CF8}" srcOrd="1" destOrd="0" presId="urn:microsoft.com/office/officeart/2011/layout/InterconnectedBlockProcess"/>
    <dgm:cxn modelId="{C6AD1551-BE27-4044-8F09-596768A9986E}" type="presParOf" srcId="{D3E90394-98BB-42B5-B5F9-98C60CB0B25B}" destId="{1C8BB089-ECEF-4F93-94C8-082EDE6AA868}" srcOrd="2" destOrd="0" presId="urn:microsoft.com/office/officeart/2011/layout/InterconnectedBlockProcess"/>
    <dgm:cxn modelId="{B6A5429D-392A-40E4-A826-8204FBF84614}" type="presParOf" srcId="{D3E90394-98BB-42B5-B5F9-98C60CB0B25B}" destId="{FBD2F7A1-CF70-400D-87D5-A4CBA5BE76A7}" srcOrd="3" destOrd="0" presId="urn:microsoft.com/office/officeart/2011/layout/InterconnectedBlockProcess"/>
    <dgm:cxn modelId="{9B7E0E6B-267F-4AA4-A564-0AFDC48E209F}" type="presParOf" srcId="{FBD2F7A1-CF70-400D-87D5-A4CBA5BE76A7}" destId="{905DE189-02E7-4AA5-9FD1-6C57538AF53B}" srcOrd="0" destOrd="0" presId="urn:microsoft.com/office/officeart/2011/layout/InterconnectedBlockProcess"/>
    <dgm:cxn modelId="{5388261F-3A3C-4316-ADCF-05BBFD2BD48C}" type="presParOf" srcId="{D3E90394-98BB-42B5-B5F9-98C60CB0B25B}" destId="{7235DB8A-DC8B-4102-911E-D07C84519274}" srcOrd="4" destOrd="0" presId="urn:microsoft.com/office/officeart/2011/layout/InterconnectedBlockProcess"/>
    <dgm:cxn modelId="{7A3C4F72-3A39-4904-8A84-A8C78AA51171}" type="presParOf" srcId="{D3E90394-98BB-42B5-B5F9-98C60CB0B25B}" destId="{AEDC3F98-E1ED-41C1-9FF4-A17D43E3EAEC}" srcOrd="5" destOrd="0" presId="urn:microsoft.com/office/officeart/2011/layout/InterconnectedBlockProcess"/>
    <dgm:cxn modelId="{0C57F69F-53AA-498B-A1BD-D1007EECF9A7}" type="presParOf" srcId="{D3E90394-98BB-42B5-B5F9-98C60CB0B25B}" destId="{25869242-175E-474E-BC2A-55B3B1E592B6}" srcOrd="6" destOrd="0" presId="urn:microsoft.com/office/officeart/2011/layout/InterconnectedBlockProcess"/>
    <dgm:cxn modelId="{DAF47098-91DC-4C73-9C31-D3BF68522DAA}" type="presParOf" srcId="{25869242-175E-474E-BC2A-55B3B1E592B6}" destId="{6BE9F5C9-1CD6-4CD9-86EC-C27344FC1570}" srcOrd="0" destOrd="0" presId="urn:microsoft.com/office/officeart/2011/layout/InterconnectedBlockProcess"/>
    <dgm:cxn modelId="{41564111-945B-4761-81F9-D72979D1B521}" type="presParOf" srcId="{D3E90394-98BB-42B5-B5F9-98C60CB0B25B}" destId="{C26FA43B-CEF4-4241-8984-6D1683A75E38}" srcOrd="7" destOrd="0" presId="urn:microsoft.com/office/officeart/2011/layout/InterconnectedBlockProcess"/>
    <dgm:cxn modelId="{34E489DB-119F-4DD9-9D9E-8F3E251BA5BC}" type="presParOf" srcId="{D3E90394-98BB-42B5-B5F9-98C60CB0B25B}" destId="{236118CF-177F-4C53-ABFB-441E816E27AA}" srcOrd="8" destOrd="0" presId="urn:microsoft.com/office/officeart/2011/layout/InterconnectedBlockProcess"/>
    <dgm:cxn modelId="{AF19848D-0EB4-4505-9365-693F70BB204E}" type="presParOf" srcId="{D3E90394-98BB-42B5-B5F9-98C60CB0B25B}" destId="{40938A9A-779C-4D79-8251-DCF8D6F808F8}" srcOrd="9" destOrd="0" presId="urn:microsoft.com/office/officeart/2011/layout/InterconnectedBlockProcess"/>
    <dgm:cxn modelId="{0D0A3B81-479F-47D4-AABE-F731BDA27E73}" type="presParOf" srcId="{40938A9A-779C-4D79-8251-DCF8D6F808F8}" destId="{81CCC1A5-1F5D-4AA0-880A-0C0DB7C4384F}" srcOrd="0" destOrd="0" presId="urn:microsoft.com/office/officeart/2011/layout/InterconnectedBlockProcess"/>
    <dgm:cxn modelId="{FE3B929B-B952-493F-BC0A-3EF94330CFF5}" type="presParOf" srcId="{D3E90394-98BB-42B5-B5F9-98C60CB0B25B}" destId="{3903204E-0A00-4C3A-A4A9-5E78DE92AF24}" srcOrd="10" destOrd="0" presId="urn:microsoft.com/office/officeart/2011/layout/InterconnectedBlockProcess"/>
    <dgm:cxn modelId="{0D3B4582-4E18-41E0-8793-AAA9136460BE}" type="presParOf" srcId="{D3E90394-98BB-42B5-B5F9-98C60CB0B25B}" destId="{C9AA9CCA-4AAC-4BB3-869C-9BBE4C7F1CE1}" srcOrd="11" destOrd="0" presId="urn:microsoft.com/office/officeart/2011/layout/InterconnectedBlockProcess"/>
    <dgm:cxn modelId="{2463DEEF-C570-442A-8DA4-240114A020F0}" type="presParOf" srcId="{D3E90394-98BB-42B5-B5F9-98C60CB0B25B}" destId="{3B5E7ACF-E9EC-4750-83DE-413920D3DBFE}" srcOrd="12" destOrd="0" presId="urn:microsoft.com/office/officeart/2011/layout/InterconnectedBlockProcess"/>
    <dgm:cxn modelId="{83EC959E-4F07-45CC-BDCD-ECEFBBA886BB}" type="presParOf" srcId="{3B5E7ACF-E9EC-4750-83DE-413920D3DBFE}" destId="{F12A03AA-D5B7-4253-A5FB-FCCC84E57E8C}" srcOrd="0" destOrd="0" presId="urn:microsoft.com/office/officeart/2011/layout/InterconnectedBlockProcess"/>
    <dgm:cxn modelId="{E8352994-FF4D-4194-B3A1-253DDC416395}" type="presParOf" srcId="{D3E90394-98BB-42B5-B5F9-98C60CB0B25B}" destId="{F5B698C9-8BEA-4F51-9108-B4DDA99D102B}" srcOrd="13" destOrd="0" presId="urn:microsoft.com/office/officeart/2011/layout/InterconnectedBlockProcess"/>
    <dgm:cxn modelId="{9ECFA095-E50A-4AEC-98EF-4B7F50026514}" type="presParOf" srcId="{D3E90394-98BB-42B5-B5F9-98C60CB0B25B}" destId="{DB651F19-B03F-4A02-8340-6737B744F664}" srcOrd="14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9049E-BC97-4D53-90F8-27367EF33553}">
      <dsp:nvSpPr>
        <dsp:cNvPr id="0" name=""/>
        <dsp:cNvSpPr/>
      </dsp:nvSpPr>
      <dsp:spPr>
        <a:xfrm>
          <a:off x="4876190" y="870267"/>
          <a:ext cx="1219809" cy="309795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Complete project execution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Finish CI/CD implementation in AWS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Sprint demos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Sprint retrospective</a:t>
          </a:r>
        </a:p>
      </dsp:txBody>
      <dsp:txXfrm>
        <a:off x="5031028" y="870267"/>
        <a:ext cx="1064971" cy="3097954"/>
      </dsp:txXfrm>
    </dsp:sp>
    <dsp:sp modelId="{1C8BB089-ECEF-4F93-94C8-082EDE6AA868}">
      <dsp:nvSpPr>
        <dsp:cNvPr id="0" name=""/>
        <dsp:cNvSpPr/>
      </dsp:nvSpPr>
      <dsp:spPr>
        <a:xfrm>
          <a:off x="4876190" y="95778"/>
          <a:ext cx="1219809" cy="7744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Day Five</a:t>
          </a:r>
        </a:p>
      </dsp:txBody>
      <dsp:txXfrm>
        <a:off x="4876190" y="95778"/>
        <a:ext cx="1219809" cy="774488"/>
      </dsp:txXfrm>
    </dsp:sp>
    <dsp:sp modelId="{905DE189-02E7-4AA5-9FD1-6C57538AF53B}">
      <dsp:nvSpPr>
        <dsp:cNvPr id="0" name=""/>
        <dsp:cNvSpPr/>
      </dsp:nvSpPr>
      <dsp:spPr>
        <a:xfrm>
          <a:off x="3659428" y="870267"/>
          <a:ext cx="1219809" cy="2904332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Continue project execution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Complete build out of API operations including automated unit tests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Verify target code coverage % for automated unit testing as development nears completion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Begin CI/CD implementation in AWS</a:t>
          </a:r>
        </a:p>
      </dsp:txBody>
      <dsp:txXfrm>
        <a:off x="3814267" y="870267"/>
        <a:ext cx="1064971" cy="2904332"/>
      </dsp:txXfrm>
    </dsp:sp>
    <dsp:sp modelId="{AEDC3F98-E1ED-41C1-9FF4-A17D43E3EAEC}">
      <dsp:nvSpPr>
        <dsp:cNvPr id="0" name=""/>
        <dsp:cNvSpPr/>
      </dsp:nvSpPr>
      <dsp:spPr>
        <a:xfrm>
          <a:off x="3659428" y="192589"/>
          <a:ext cx="1219809" cy="6776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Day Four</a:t>
          </a:r>
        </a:p>
      </dsp:txBody>
      <dsp:txXfrm>
        <a:off x="3659428" y="192589"/>
        <a:ext cx="1219809" cy="677677"/>
      </dsp:txXfrm>
    </dsp:sp>
    <dsp:sp modelId="{6BE9F5C9-1CD6-4CD9-86EC-C27344FC1570}">
      <dsp:nvSpPr>
        <dsp:cNvPr id="0" name=""/>
        <dsp:cNvSpPr/>
      </dsp:nvSpPr>
      <dsp:spPr>
        <a:xfrm>
          <a:off x="2439619" y="870267"/>
          <a:ext cx="1219809" cy="2710710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Continue project execution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Continue build out of API operations including automated unit tests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Validate code coverage % for automated unit testing as development proceeds</a:t>
          </a:r>
        </a:p>
      </dsp:txBody>
      <dsp:txXfrm>
        <a:off x="2594457" y="870267"/>
        <a:ext cx="1064971" cy="2710710"/>
      </dsp:txXfrm>
    </dsp:sp>
    <dsp:sp modelId="{236118CF-177F-4C53-ABFB-441E816E27AA}">
      <dsp:nvSpPr>
        <dsp:cNvPr id="0" name=""/>
        <dsp:cNvSpPr/>
      </dsp:nvSpPr>
      <dsp:spPr>
        <a:xfrm>
          <a:off x="2439619" y="292498"/>
          <a:ext cx="1219809" cy="580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Day Three</a:t>
          </a:r>
        </a:p>
      </dsp:txBody>
      <dsp:txXfrm>
        <a:off x="2439619" y="292498"/>
        <a:ext cx="1219809" cy="580866"/>
      </dsp:txXfrm>
    </dsp:sp>
    <dsp:sp modelId="{81CCC1A5-1F5D-4AA0-880A-0C0DB7C4384F}">
      <dsp:nvSpPr>
        <dsp:cNvPr id="0" name=""/>
        <dsp:cNvSpPr/>
      </dsp:nvSpPr>
      <dsp:spPr>
        <a:xfrm>
          <a:off x="1219809" y="870267"/>
          <a:ext cx="1219809" cy="2517088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Continue project execution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Complete database definition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Begin API operations including automated unit tests</a:t>
          </a:r>
        </a:p>
      </dsp:txBody>
      <dsp:txXfrm>
        <a:off x="1374647" y="870267"/>
        <a:ext cx="1064971" cy="2517088"/>
      </dsp:txXfrm>
    </dsp:sp>
    <dsp:sp modelId="{C9AA9CCA-4AAC-4BB3-869C-9BBE4C7F1CE1}">
      <dsp:nvSpPr>
        <dsp:cNvPr id="0" name=""/>
        <dsp:cNvSpPr/>
      </dsp:nvSpPr>
      <dsp:spPr>
        <a:xfrm>
          <a:off x="1219809" y="386211"/>
          <a:ext cx="1219809" cy="4840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Day Two</a:t>
          </a:r>
        </a:p>
      </dsp:txBody>
      <dsp:txXfrm>
        <a:off x="1219809" y="386211"/>
        <a:ext cx="1219809" cy="484055"/>
      </dsp:txXfrm>
    </dsp:sp>
    <dsp:sp modelId="{F12A03AA-D5B7-4253-A5FB-FCCC84E57E8C}">
      <dsp:nvSpPr>
        <dsp:cNvPr id="0" name=""/>
        <dsp:cNvSpPr/>
      </dsp:nvSpPr>
      <dsp:spPr>
        <a:xfrm>
          <a:off x="0" y="870267"/>
          <a:ext cx="1219809" cy="232346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900" kern="1200" dirty="0"/>
            <a:t>Build a set of well-constructed user stories to capture project tasks for the week to define sprint for the week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900" kern="1200" dirty="0"/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900" kern="1200" dirty="0"/>
            <a:t>Begin build out of database definition in PostgreSQL</a:t>
          </a:r>
        </a:p>
      </dsp:txBody>
      <dsp:txXfrm>
        <a:off x="154838" y="870267"/>
        <a:ext cx="1064971" cy="2323465"/>
      </dsp:txXfrm>
    </dsp:sp>
    <dsp:sp modelId="{DB651F19-B03F-4A02-8340-6737B744F664}">
      <dsp:nvSpPr>
        <dsp:cNvPr id="0" name=""/>
        <dsp:cNvSpPr/>
      </dsp:nvSpPr>
      <dsp:spPr>
        <a:xfrm>
          <a:off x="0" y="483022"/>
          <a:ext cx="1219809" cy="3872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Day One</a:t>
          </a:r>
        </a:p>
      </dsp:txBody>
      <dsp:txXfrm>
        <a:off x="0" y="483022"/>
        <a:ext cx="1219809" cy="387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006ad13e4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006ad13e4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Gradient" type="tx">
  <p:cSld name="TITLE_AND_BODY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1 1">
  <p:cSld name="TITLE_2_1_1_2_1_1">
    <p:bg>
      <p:bgPr>
        <a:solidFill>
          <a:srgbClr val="000000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25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rgbClr val="25A8E1"/>
              </a:gs>
              <a:gs pos="100000">
                <a:srgbClr val="29378F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5"/>
          <p:cNvSpPr/>
          <p:nvPr/>
        </p:nvSpPr>
        <p:spPr>
          <a:xfrm rot="5400000">
            <a:off x="94753" y="740237"/>
            <a:ext cx="672000" cy="87000"/>
          </a:xfrm>
          <a:prstGeom prst="rect">
            <a:avLst/>
          </a:prstGeom>
          <a:solidFill>
            <a:srgbClr val="2937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5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1"/>
          </p:nvPr>
        </p:nvSpPr>
        <p:spPr>
          <a:xfrm>
            <a:off x="613700" y="1152475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2"/>
          </p:nvPr>
        </p:nvSpPr>
        <p:spPr>
          <a:xfrm>
            <a:off x="4935755" y="1139150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ow content slide 2">
  <p:cSld name="TITLE_2_1_1_1">
    <p:bg>
      <p:bgPr>
        <a:solidFill>
          <a:srgbClr val="000000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0" name="Google Shape;130;p26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rgbClr val="27AAE1"/>
              </a:gs>
              <a:gs pos="100000">
                <a:srgbClr val="2B399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6"/>
          <p:cNvSpPr/>
          <p:nvPr/>
        </p:nvSpPr>
        <p:spPr>
          <a:xfrm rot="5400000">
            <a:off x="125050" y="709926"/>
            <a:ext cx="611400" cy="8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">
  <p:cSld name="TITLE_1">
    <p:bg>
      <p:bgPr>
        <a:solidFill>
          <a:srgbClr val="000000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136" name="Google Shape;136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75050" y="456025"/>
            <a:ext cx="8270745" cy="52409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35058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35058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 1">
  <p:cSld name="TITLE_1_2">
    <p:bg>
      <p:bgPr>
        <a:solidFill>
          <a:srgbClr val="000000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41" name="Google Shape;141;p28"/>
          <p:cNvSpPr txBox="1">
            <a:spLocks noGrp="1"/>
          </p:cNvSpPr>
          <p:nvPr>
            <p:ph type="title"/>
          </p:nvPr>
        </p:nvSpPr>
        <p:spPr>
          <a:xfrm>
            <a:off x="231925" y="314025"/>
            <a:ext cx="87027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142" name="Google Shape;14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8098" y="937700"/>
            <a:ext cx="7247804" cy="4592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 phone right 1">
  <p:cSld name="TITLE_1_1">
    <p:bg>
      <p:bgPr>
        <a:solidFill>
          <a:srgbClr val="000000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398700" y="403700"/>
            <a:ext cx="31566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Montserrat"/>
                <a:ea typeface="Montserrat"/>
                <a:cs typeface="Montserrat"/>
                <a:sym typeface="Montserrat"/>
              </a:rPr>
              <a:t>Headline content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9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42447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42447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9"/>
          <p:cNvSpPr/>
          <p:nvPr/>
        </p:nvSpPr>
        <p:spPr>
          <a:xfrm>
            <a:off x="4934325" y="763200"/>
            <a:ext cx="3409800" cy="710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9" name="Google Shape;149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00975" y="549550"/>
            <a:ext cx="3676650" cy="745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AND_BODY_1_1">
    <p:bg>
      <p:bgPr>
        <a:gradFill>
          <a:gsLst>
            <a:gs pos="0">
              <a:srgbClr val="25A8E1"/>
            </a:gs>
            <a:gs pos="100000">
              <a:srgbClr val="29378F"/>
            </a:gs>
          </a:gsLst>
          <a:lin ang="2698631" scaled="0"/>
        </a:gra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31"/>
          <p:cNvGrpSpPr/>
          <p:nvPr/>
        </p:nvGrpSpPr>
        <p:grpSpPr>
          <a:xfrm>
            <a:off x="3500202" y="-104619"/>
            <a:ext cx="5769350" cy="5951747"/>
            <a:chOff x="3458352" y="512656"/>
            <a:chExt cx="5769350" cy="5951747"/>
          </a:xfrm>
        </p:grpSpPr>
        <p:pic>
          <p:nvPicPr>
            <p:cNvPr id="161" name="Google Shape;161;p3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3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1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1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53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 1">
  <p:cSld name="TITLE_AND_BODY_1_2">
    <p:bg>
      <p:bgPr>
        <a:solidFill>
          <a:srgbClr val="000000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grpSp>
        <p:nvGrpSpPr>
          <p:cNvPr id="171" name="Google Shape;171;p32"/>
          <p:cNvGrpSpPr/>
          <p:nvPr/>
        </p:nvGrpSpPr>
        <p:grpSpPr>
          <a:xfrm>
            <a:off x="4870456" y="830752"/>
            <a:ext cx="4589518" cy="4887574"/>
            <a:chOff x="3458352" y="512656"/>
            <a:chExt cx="5769350" cy="5951747"/>
          </a:xfrm>
        </p:grpSpPr>
        <p:pic>
          <p:nvPicPr>
            <p:cNvPr id="172" name="Google Shape;172;p32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32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4" name="Google Shape;174;p32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2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rgbClr val="EA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2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39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 1 1">
  <p:cSld name="TITLE_AND_BODY_1_2_1">
    <p:bg>
      <p:bgPr>
        <a:solidFill>
          <a:srgbClr val="000000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grpSp>
        <p:nvGrpSpPr>
          <p:cNvPr id="180" name="Google Shape;180;p33"/>
          <p:cNvGrpSpPr/>
          <p:nvPr/>
        </p:nvGrpSpPr>
        <p:grpSpPr>
          <a:xfrm>
            <a:off x="4870456" y="830752"/>
            <a:ext cx="4589518" cy="4887574"/>
            <a:chOff x="3458352" y="512656"/>
            <a:chExt cx="5769350" cy="5951747"/>
          </a:xfrm>
        </p:grpSpPr>
        <p:pic>
          <p:nvPicPr>
            <p:cNvPr id="181" name="Google Shape;181;p33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33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3" name="Google Shape;183;p33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gradFill>
            <a:gsLst>
              <a:gs pos="0">
                <a:srgbClr val="25A8E1"/>
              </a:gs>
              <a:gs pos="100000">
                <a:srgbClr val="29378F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3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3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03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_Callout_Pink 1">
  <p:cSld name="Side_Callout_Pink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/>
          <p:nvPr/>
        </p:nvSpPr>
        <p:spPr>
          <a:xfrm>
            <a:off x="0" y="0"/>
            <a:ext cx="3312900" cy="5143500"/>
          </a:xfrm>
          <a:prstGeom prst="rect">
            <a:avLst/>
          </a:prstGeom>
          <a:gradFill>
            <a:gsLst>
              <a:gs pos="0">
                <a:srgbClr val="25A8E1"/>
              </a:gs>
              <a:gs pos="100000">
                <a:srgbClr val="29378F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5"/>
          <p:cNvSpPr txBox="1">
            <a:spLocks noGrp="1"/>
          </p:cNvSpPr>
          <p:nvPr>
            <p:ph type="title"/>
          </p:nvPr>
        </p:nvSpPr>
        <p:spPr>
          <a:xfrm>
            <a:off x="256575" y="2094950"/>
            <a:ext cx="2382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201" name="Google Shape;201;p35"/>
          <p:cNvSpPr txBox="1">
            <a:spLocks noGrp="1"/>
          </p:cNvSpPr>
          <p:nvPr>
            <p:ph type="body" idx="1"/>
          </p:nvPr>
        </p:nvSpPr>
        <p:spPr>
          <a:xfrm>
            <a:off x="3339830" y="1154461"/>
            <a:ext cx="5161500" cy="29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subTitle" idx="2"/>
          </p:nvPr>
        </p:nvSpPr>
        <p:spPr>
          <a:xfrm>
            <a:off x="348925" y="2607625"/>
            <a:ext cx="2289600" cy="5232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5"/>
          <p:cNvSpPr/>
          <p:nvPr/>
        </p:nvSpPr>
        <p:spPr>
          <a:xfrm rot="5400000">
            <a:off x="32925" y="223650"/>
            <a:ext cx="5604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5"/>
          <p:cNvSpPr/>
          <p:nvPr/>
        </p:nvSpPr>
        <p:spPr>
          <a:xfrm rot="5400000">
            <a:off x="8385700" y="630050"/>
            <a:ext cx="4557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5"/>
          <p:cNvSpPr/>
          <p:nvPr/>
        </p:nvSpPr>
        <p:spPr>
          <a:xfrm>
            <a:off x="256515" y="458742"/>
            <a:ext cx="84135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5"/>
          <p:cNvSpPr/>
          <p:nvPr/>
        </p:nvSpPr>
        <p:spPr>
          <a:xfrm>
            <a:off x="8620499" y="801350"/>
            <a:ext cx="5235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">
  <p:cSld name="TITLE_AND_BODY_3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00"/>
            <a:ext cx="9143995" cy="5144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6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2887524" y="1440500"/>
            <a:ext cx="7480522" cy="370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6"/>
          <p:cNvPicPr preferRelativeResize="0"/>
          <p:nvPr/>
        </p:nvPicPr>
        <p:blipFill>
          <a:blip r:embed="rId4">
            <a:alphaModFix amt="29000"/>
          </a:blip>
          <a:stretch>
            <a:fillRect/>
          </a:stretch>
        </p:blipFill>
        <p:spPr>
          <a:xfrm>
            <a:off x="590499" y="915528"/>
            <a:ext cx="690676" cy="5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6"/>
          <p:cNvSpPr/>
          <p:nvPr/>
        </p:nvSpPr>
        <p:spPr>
          <a:xfrm flipH="1">
            <a:off x="368300" y="658850"/>
            <a:ext cx="40530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6"/>
          <p:cNvSpPr/>
          <p:nvPr/>
        </p:nvSpPr>
        <p:spPr>
          <a:xfrm rot="5400000">
            <a:off x="-51675" y="1064275"/>
            <a:ext cx="9234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6"/>
          <p:cNvSpPr/>
          <p:nvPr/>
        </p:nvSpPr>
        <p:spPr>
          <a:xfrm rot="5400000">
            <a:off x="3973100" y="324650"/>
            <a:ext cx="7833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title"/>
          </p:nvPr>
        </p:nvSpPr>
        <p:spPr>
          <a:xfrm>
            <a:off x="724525" y="1134375"/>
            <a:ext cx="7378800" cy="3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216" name="Google Shape;216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ow Gradient">
  <p:cSld name="TITLE_AND_BODY_5">
    <p:bg>
      <p:bgPr>
        <a:gradFill>
          <a:gsLst>
            <a:gs pos="0">
              <a:srgbClr val="25A8E1"/>
            </a:gs>
            <a:gs pos="100000">
              <a:srgbClr val="29378F"/>
            </a:gs>
          </a:gsLst>
          <a:lin ang="2698631" scaled="0"/>
        </a:gra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4">
  <p:cSld name="TITLE_AND_BODY_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White">
  <p:cSld name="Blank_White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>
            <a:spLocks noGrp="1"/>
          </p:cNvSpPr>
          <p:nvPr>
            <p:ph type="sldNum" idx="12"/>
          </p:nvPr>
        </p:nvSpPr>
        <p:spPr>
          <a:xfrm>
            <a:off x="8199454" y="4767263"/>
            <a:ext cx="72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Black">
  <p:cSld name="Blank_Black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/>
          <p:nvPr/>
        </p:nvSpPr>
        <p:spPr>
          <a:xfrm>
            <a:off x="-10913" y="-35844"/>
            <a:ext cx="9165900" cy="52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9"/>
          <p:cNvSpPr txBox="1">
            <a:spLocks noGrp="1"/>
          </p:cNvSpPr>
          <p:nvPr>
            <p:ph type="sldNum" idx="12"/>
          </p:nvPr>
        </p:nvSpPr>
        <p:spPr>
          <a:xfrm>
            <a:off x="8199454" y="4767263"/>
            <a:ext cx="72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4373" y="243000"/>
            <a:ext cx="84240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621000" y="1134000"/>
            <a:ext cx="7884000" cy="3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342900" lvl="0" indent="-2857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1800"/>
            </a:lvl1pPr>
            <a:lvl2pPr marL="685800" lvl="1" indent="-2762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1650"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05000" y="4902994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46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14653" y="243000"/>
            <a:ext cx="84240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621000" y="1146230"/>
            <a:ext cx="7884000" cy="3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350">
                <a:solidFill>
                  <a:srgbClr val="888888"/>
                </a:solidFill>
              </a:defRPr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sz="1500">
                <a:solidFill>
                  <a:srgbClr val="888888"/>
                </a:solidFill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35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20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505000" y="4902994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5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w section">
  <p:cSld name="new sec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21906" y="289234"/>
            <a:ext cx="6598259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1479948" y="3567113"/>
            <a:ext cx="3092053" cy="1002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None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5379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36946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58051" y="4803777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Copyright"/>
          <p:cNvSpPr txBox="1"/>
          <p:nvPr/>
        </p:nvSpPr>
        <p:spPr>
          <a:xfrm rot="16200000">
            <a:off x="7115176" y="2941873"/>
            <a:ext cx="3850481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72500" y="467100"/>
            <a:ext cx="8199900" cy="353174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550" b="0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3998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" type="title">
  <p:cSld name="TITLE">
    <p:bg>
      <p:bgPr>
        <a:solidFill>
          <a:srgbClr val="000000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ow content slide">
  <p:cSld name="TITLE_2">
    <p:bg>
      <p:bgPr>
        <a:gradFill>
          <a:gsLst>
            <a:gs pos="0">
              <a:srgbClr val="25A8E1"/>
            </a:gs>
            <a:gs pos="100000">
              <a:srgbClr val="29378F"/>
            </a:gs>
          </a:gsLst>
          <a:lin ang="2698631" scaled="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/>
          <p:nvPr/>
        </p:nvSpPr>
        <p:spPr>
          <a:xfrm flipH="1">
            <a:off x="382825" y="457550"/>
            <a:ext cx="7800600" cy="11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7"/>
          <p:cNvSpPr/>
          <p:nvPr/>
        </p:nvSpPr>
        <p:spPr>
          <a:xfrm rot="5400000">
            <a:off x="166850" y="673550"/>
            <a:ext cx="546000" cy="11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/>
          <p:nvPr/>
        </p:nvSpPr>
        <p:spPr>
          <a:xfrm rot="5400000">
            <a:off x="7840675" y="228750"/>
            <a:ext cx="571500" cy="11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content slide">
  <p:cSld name="TITLE_2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/>
          <p:nvPr/>
        </p:nvSpPr>
        <p:spPr>
          <a:xfrm flipH="1">
            <a:off x="382875" y="457550"/>
            <a:ext cx="88758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8"/>
          <p:cNvSpPr/>
          <p:nvPr/>
        </p:nvSpPr>
        <p:spPr>
          <a:xfrm rot="5400000">
            <a:off x="166850" y="673550"/>
            <a:ext cx="5460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content slide 1 1">
  <p:cSld name="TITLE_2_1_1_3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20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0"/>
          <p:cNvSpPr/>
          <p:nvPr/>
        </p:nvSpPr>
        <p:spPr>
          <a:xfrm rot="5400000">
            <a:off x="94753" y="740237"/>
            <a:ext cx="6720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0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TITLE_2_1_1_2">
    <p:bg>
      <p:bgPr>
        <a:solidFill>
          <a:srgbClr val="00000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>
            <a:off x="652700" y="1152487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2"/>
          </p:nvPr>
        </p:nvSpPr>
        <p:spPr>
          <a:xfrm>
            <a:off x="3411859" y="1152487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3"/>
          </p:nvPr>
        </p:nvSpPr>
        <p:spPr>
          <a:xfrm>
            <a:off x="6204335" y="1139150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91" name="Google Shape;91;p21"/>
          <p:cNvSpPr/>
          <p:nvPr/>
        </p:nvSpPr>
        <p:spPr>
          <a:xfrm flipH="1">
            <a:off x="382800" y="381350"/>
            <a:ext cx="8837400" cy="114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15550" y="648650"/>
            <a:ext cx="648600" cy="114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1"/>
          <p:cNvSpPr/>
          <p:nvPr/>
        </p:nvSpPr>
        <p:spPr>
          <a:xfrm>
            <a:off x="-76200" y="915950"/>
            <a:ext cx="573000" cy="114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1">
  <p:cSld name="TITLE_2_1_1_2_1">
    <p:bg>
      <p:bgPr>
        <a:solidFill>
          <a:srgbClr val="00000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22"/>
          <p:cNvSpPr/>
          <p:nvPr/>
        </p:nvSpPr>
        <p:spPr>
          <a:xfrm flipH="1">
            <a:off x="306600" y="381350"/>
            <a:ext cx="8837400" cy="114000"/>
          </a:xfrm>
          <a:prstGeom prst="rect">
            <a:avLst/>
          </a:prstGeom>
          <a:gradFill>
            <a:gsLst>
              <a:gs pos="0">
                <a:srgbClr val="27AAE1"/>
              </a:gs>
              <a:gs pos="100000">
                <a:srgbClr val="2B399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2"/>
          <p:cNvSpPr/>
          <p:nvPr/>
        </p:nvSpPr>
        <p:spPr>
          <a:xfrm rot="5400000">
            <a:off x="39350" y="648650"/>
            <a:ext cx="648600" cy="114000"/>
          </a:xfrm>
          <a:prstGeom prst="rect">
            <a:avLst/>
          </a:prstGeom>
          <a:solidFill>
            <a:srgbClr val="2937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2"/>
          <p:cNvSpPr/>
          <p:nvPr/>
        </p:nvSpPr>
        <p:spPr>
          <a:xfrm>
            <a:off x="-152400" y="915950"/>
            <a:ext cx="573000" cy="114000"/>
          </a:xfrm>
          <a:prstGeom prst="rect">
            <a:avLst/>
          </a:prstGeom>
          <a:solidFill>
            <a:srgbClr val="2937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1"/>
          </p:nvPr>
        </p:nvSpPr>
        <p:spPr>
          <a:xfrm>
            <a:off x="652700" y="1152487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2"/>
          </p:nvPr>
        </p:nvSpPr>
        <p:spPr>
          <a:xfrm>
            <a:off x="3411859" y="1152487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body" idx="3"/>
          </p:nvPr>
        </p:nvSpPr>
        <p:spPr>
          <a:xfrm>
            <a:off x="6204335" y="1139150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2">
  <p:cSld name="TITLE_2_1_1_2_2">
    <p:bg>
      <p:bgPr>
        <a:solidFill>
          <a:srgbClr val="000000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23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3"/>
          <p:cNvSpPr/>
          <p:nvPr/>
        </p:nvSpPr>
        <p:spPr>
          <a:xfrm rot="5400000">
            <a:off x="125050" y="709926"/>
            <a:ext cx="6114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3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1"/>
          </p:nvPr>
        </p:nvSpPr>
        <p:spPr>
          <a:xfrm>
            <a:off x="613700" y="1152475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body" idx="2"/>
          </p:nvPr>
        </p:nvSpPr>
        <p:spPr>
          <a:xfrm>
            <a:off x="4935755" y="1139150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7" y="74457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b="1" i="0" u="none" strike="noStrike" cap="none">
                <a:solidFill>
                  <a:srgbClr val="FFFFFF"/>
                </a:solidFill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699" y="2834124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5pPr>
            <a:lvl6pPr marL="2743200" marR="0" lvl="5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•"/>
              <a:defRPr sz="2700" i="0" u="none" strike="noStrike" cap="none">
                <a:solidFill>
                  <a:srgbClr val="FFFFFF"/>
                </a:solidFill>
              </a:defRPr>
            </a:lvl6pPr>
            <a:lvl7pPr marL="3200400" marR="0" lvl="6" indent="-4000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•"/>
              <a:defRPr sz="2700" i="0" u="none" strike="noStrike" cap="none">
                <a:solidFill>
                  <a:srgbClr val="FFFFFF"/>
                </a:solidFill>
              </a:defRPr>
            </a:lvl7pPr>
            <a:lvl8pPr marL="3657600" marR="0" lvl="7" indent="-4000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•"/>
              <a:defRPr sz="2700" i="0" u="none" strike="noStrike" cap="none">
                <a:solidFill>
                  <a:srgbClr val="FFFFFF"/>
                </a:solidFill>
              </a:defRPr>
            </a:lvl8pPr>
            <a:lvl9pPr marL="4114800" marR="0" lvl="8" indent="-4000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•"/>
              <a:defRPr sz="270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</a:defRPr>
            </a:lvl1pPr>
            <a:lvl2pPr lvl="1" algn="r">
              <a:buNone/>
              <a:defRPr sz="1300">
                <a:solidFill>
                  <a:srgbClr val="FFFFFF"/>
                </a:solidFill>
              </a:defRPr>
            </a:lvl2pPr>
            <a:lvl3pPr lvl="2" algn="r">
              <a:buNone/>
              <a:defRPr sz="1300">
                <a:solidFill>
                  <a:srgbClr val="FFFFFF"/>
                </a:solidFill>
              </a:defRPr>
            </a:lvl3pPr>
            <a:lvl4pPr lvl="3" algn="r">
              <a:buNone/>
              <a:defRPr sz="1300">
                <a:solidFill>
                  <a:srgbClr val="FFFFFF"/>
                </a:solidFill>
              </a:defRPr>
            </a:lvl4pPr>
            <a:lvl5pPr lvl="4" algn="r">
              <a:buNone/>
              <a:defRPr sz="1300">
                <a:solidFill>
                  <a:srgbClr val="FFFFFF"/>
                </a:solidFill>
              </a:defRPr>
            </a:lvl5pPr>
            <a:lvl6pPr lvl="5" algn="r">
              <a:buNone/>
              <a:defRPr sz="1300">
                <a:solidFill>
                  <a:srgbClr val="FFFFFF"/>
                </a:solidFill>
              </a:defRPr>
            </a:lvl6pPr>
            <a:lvl7pPr lvl="6" algn="r">
              <a:buNone/>
              <a:defRPr sz="1300">
                <a:solidFill>
                  <a:srgbClr val="FFFFFF"/>
                </a:solidFill>
              </a:defRPr>
            </a:lvl7pPr>
            <a:lvl8pPr lvl="7" algn="r">
              <a:buNone/>
              <a:defRPr sz="1300">
                <a:solidFill>
                  <a:srgbClr val="FFFFFF"/>
                </a:solidFill>
              </a:defRPr>
            </a:lvl8pPr>
            <a:lvl9pPr lvl="8" algn="r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5" r:id="rId6"/>
    <p:sldLayoutId id="2147483666" r:id="rId7"/>
    <p:sldLayoutId id="2147483667" r:id="rId8"/>
    <p:sldLayoutId id="2147483668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6" r:id="rId15"/>
    <p:sldLayoutId id="2147483677" r:id="rId16"/>
    <p:sldLayoutId id="2147483678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7" r:id="rId23"/>
    <p:sldLayoutId id="2147483688" r:id="rId24"/>
    <p:sldLayoutId id="2147483690" r:id="rId25"/>
    <p:sldLayoutId id="2147483691" r:id="rId26"/>
    <p:sldLayoutId id="2147483692" r:id="rId2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rnelGamut32/capital_group_edge_la_public/blob/main/capstone/Capstone%20-%20Python%20and%20Database%20Requirements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885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sz="2700" dirty="0"/>
              <a:t>Welcome</a:t>
            </a:r>
            <a:endParaRPr sz="27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sz="4500" dirty="0"/>
              <a:t>EIC EDGE – Week 4</a:t>
            </a:r>
            <a:br>
              <a:rPr lang="en-US" sz="4500" dirty="0"/>
            </a:br>
            <a:r>
              <a:rPr lang="en-US" sz="2800" dirty="0"/>
              <a:t>Bringing It All Together</a:t>
            </a:r>
            <a:endParaRPr sz="4500" dirty="0"/>
          </a:p>
        </p:txBody>
      </p:sp>
      <p:pic>
        <p:nvPicPr>
          <p:cNvPr id="228" name="Google Shape;22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73950" y="3823950"/>
            <a:ext cx="3069123" cy="139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Capstone Requirements</a:t>
            </a:r>
            <a:endParaRPr dirty="0"/>
          </a:p>
        </p:txBody>
      </p:sp>
      <p:sp>
        <p:nvSpPr>
          <p:cNvPr id="255" name="Google Shape;255;p4"/>
          <p:cNvSpPr txBox="1"/>
          <p:nvPr/>
        </p:nvSpPr>
        <p:spPr>
          <a:xfrm>
            <a:off x="311499" y="1471300"/>
            <a:ext cx="8555501" cy="3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13335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404040"/>
                </a:solidFill>
              </a:rPr>
              <a:t>See specific requirements at </a:t>
            </a:r>
            <a:r>
              <a:rPr lang="en-US" sz="1400" dirty="0">
                <a:solidFill>
                  <a:srgbClr val="404040"/>
                </a:solidFill>
                <a:hlinkClick r:id="rId3"/>
              </a:rPr>
              <a:t>https://github.com/KernelGamut32/capital_group_edge_la_public/blob/main/capstone/Capstone%20-%20Python%20and%20Database%20Requirements.pdf</a:t>
            </a:r>
            <a:endParaRPr lang="en-US" sz="1400" dirty="0">
              <a:solidFill>
                <a:srgbClr val="404040"/>
              </a:solidFill>
            </a:endParaRPr>
          </a:p>
        </p:txBody>
      </p:sp>
      <p:sp>
        <p:nvSpPr>
          <p:cNvPr id="256" name="Google Shape;256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AF0B51-7D08-9137-0424-0575FCEE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Day-by-Day Breakdown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8A55D-E280-E93E-B7F9-1208A963220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4714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991583-62AC-2797-5718-72176A072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Day-by-Day Breakdown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F8BA8F8-8B59-47F0-779D-86D3CF234E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5845054"/>
              </p:ext>
            </p:extLst>
          </p:nvPr>
        </p:nvGraphicFramePr>
        <p:xfrm>
          <a:off x="1692350" y="102837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195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CD95-76F0-A68B-2C28-EDC99EFD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C494D-3E5C-FF22-EF6C-626D33FDD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800062"/>
            <a:ext cx="7625100" cy="1543375"/>
          </a:xfrm>
        </p:spPr>
        <p:txBody>
          <a:bodyPr/>
          <a:lstStyle/>
          <a:p>
            <a:pPr marL="514350" indent="-285750"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In groups, discuss the following:</a:t>
            </a:r>
          </a:p>
          <a:p>
            <a:pPr marL="514350" indent="-285750"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buClrTx/>
              <a:buSzPct val="100000"/>
              <a:buFontTx/>
              <a:buChar char="-"/>
            </a:pPr>
            <a:r>
              <a:rPr lang="en-US" dirty="0"/>
              <a:t>What are 3 – 5 key learnings coming out of the 4 weeks?</a:t>
            </a:r>
          </a:p>
          <a:p>
            <a:pPr marL="514350" indent="-285750">
              <a:buClrTx/>
              <a:buSzPct val="100000"/>
              <a:buFontTx/>
              <a:buChar char="-"/>
            </a:pPr>
            <a:r>
              <a:rPr lang="en-US" dirty="0"/>
              <a:t>What are some practical ways that you can apply the material you’ve been learning about throughout this program in your day-to-day jobs?</a:t>
            </a:r>
          </a:p>
          <a:p>
            <a:pPr marL="514350" indent="-285750">
              <a:buClrTx/>
              <a:buSzPct val="100000"/>
              <a:buFontTx/>
              <a:buChar char="-"/>
            </a:pPr>
            <a:r>
              <a:rPr lang="en-US" dirty="0"/>
              <a:t>How can you use what you’ve learned to positively impact your teams by providing a fresh and informed perspective?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C5200-DBCC-91D7-852D-1563B3429E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30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53"/>
          <p:cNvPicPr preferRelativeResize="0"/>
          <p:nvPr/>
        </p:nvPicPr>
        <p:blipFill>
          <a:blip r:embed="rId3">
            <a:alphaModFix amt="37000"/>
          </a:blip>
          <a:stretch>
            <a:fillRect/>
          </a:stretch>
        </p:blipFill>
        <p:spPr>
          <a:xfrm>
            <a:off x="1369354" y="158875"/>
            <a:ext cx="507039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3"/>
          <p:cNvSpPr/>
          <p:nvPr/>
        </p:nvSpPr>
        <p:spPr>
          <a:xfrm flipH="1">
            <a:off x="770425" y="2009875"/>
            <a:ext cx="22263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2" name="Google Shape;392;p53"/>
          <p:cNvGrpSpPr/>
          <p:nvPr/>
        </p:nvGrpSpPr>
        <p:grpSpPr>
          <a:xfrm>
            <a:off x="4491032" y="1168875"/>
            <a:ext cx="4689327" cy="4991730"/>
            <a:chOff x="3458352" y="512656"/>
            <a:chExt cx="5769350" cy="5951747"/>
          </a:xfrm>
        </p:grpSpPr>
        <p:pic>
          <p:nvPicPr>
            <p:cNvPr id="393" name="Google Shape;393;p53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p53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5" name="Google Shape;395;p53"/>
          <p:cNvSpPr/>
          <p:nvPr/>
        </p:nvSpPr>
        <p:spPr>
          <a:xfrm rot="5400000">
            <a:off x="347275" y="2418450"/>
            <a:ext cx="9297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53"/>
          <p:cNvSpPr/>
          <p:nvPr/>
        </p:nvSpPr>
        <p:spPr>
          <a:xfrm rot="5400000">
            <a:off x="1932200" y="1005450"/>
            <a:ext cx="21240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53"/>
          <p:cNvSpPr txBox="1">
            <a:spLocks noGrp="1"/>
          </p:cNvSpPr>
          <p:nvPr>
            <p:ph type="title" idx="4294967295"/>
          </p:nvPr>
        </p:nvSpPr>
        <p:spPr>
          <a:xfrm>
            <a:off x="1038750" y="2333550"/>
            <a:ext cx="7164000" cy="2555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Thank you!</a:t>
            </a:r>
            <a:endParaRPr sz="4500"/>
          </a:p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If you have additional questions, </a:t>
            </a:r>
            <a:br>
              <a:rPr lang="en" sz="1900"/>
            </a:br>
            <a:r>
              <a:rPr lang="en" sz="1900"/>
              <a:t>please reach out to me at:</a:t>
            </a:r>
            <a:endParaRPr sz="19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(email address)</a:t>
            </a:r>
            <a:endParaRPr sz="1900"/>
          </a:p>
        </p:txBody>
      </p:sp>
      <p:pic>
        <p:nvPicPr>
          <p:cNvPr id="398" name="Google Shape;398;p53" descr="Google Shape;299;p42"/>
          <p:cNvPicPr preferRelativeResize="0"/>
          <p:nvPr/>
        </p:nvPicPr>
        <p:blipFill rotWithShape="1">
          <a:blip r:embed="rId5">
            <a:alphaModFix amt="38000"/>
          </a:blip>
          <a:srcRect/>
          <a:stretch/>
        </p:blipFill>
        <p:spPr>
          <a:xfrm>
            <a:off x="5053325" y="2333550"/>
            <a:ext cx="1179012" cy="8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06200" y="4594175"/>
            <a:ext cx="1355525" cy="29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8213" y="4187750"/>
            <a:ext cx="2049536" cy="92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luralsight default theme">
  <a:themeElements>
    <a:clrScheme name="Pluralsight default theme">
      <a:dk1>
        <a:srgbClr val="404040"/>
      </a:dk1>
      <a:lt1>
        <a:srgbClr val="FFFFFF"/>
      </a:lt1>
      <a:dk2>
        <a:srgbClr val="A7A7A7"/>
      </a:dk2>
      <a:lt2>
        <a:srgbClr val="535353"/>
      </a:lt2>
      <a:accent1>
        <a:srgbClr val="F05A28"/>
      </a:accent1>
      <a:accent2>
        <a:srgbClr val="E80A89"/>
      </a:accent2>
      <a:accent3>
        <a:srgbClr val="27AAE1"/>
      </a:accent3>
      <a:accent4>
        <a:srgbClr val="2B3990"/>
      </a:accent4>
      <a:accent5>
        <a:srgbClr val="4DEFA5"/>
      </a:accent5>
      <a:accent6>
        <a:srgbClr val="FFD825"/>
      </a:accent6>
      <a:hlink>
        <a:srgbClr val="EA008A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5820</TotalTime>
  <Words>270</Words>
  <Application>Microsoft Office PowerPoint</Application>
  <PresentationFormat>On-screen Show (16:9)</PresentationFormat>
  <Paragraphs>43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Montserrat Medium</vt:lpstr>
      <vt:lpstr>Helvetica Neue Light</vt:lpstr>
      <vt:lpstr>Montserrat</vt:lpstr>
      <vt:lpstr>Pluralsight default theme</vt:lpstr>
      <vt:lpstr> Welcome EIC EDGE – Week 4 Bringing It All Together</vt:lpstr>
      <vt:lpstr>Capstone Requirements</vt:lpstr>
      <vt:lpstr>Day-by-Day Breakdown</vt:lpstr>
      <vt:lpstr>Day-by-Day Breakdown</vt:lpstr>
      <vt:lpstr>Wrapping Up</vt:lpstr>
      <vt:lpstr>Thank you!  If you have additional questions,  please reach out to me at: (email address)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 Sanders</dc:creator>
  <cp:lastModifiedBy>Allen Sanders</cp:lastModifiedBy>
  <cp:revision>180</cp:revision>
  <dcterms:modified xsi:type="dcterms:W3CDTF">2022-12-13T00:44:12Z</dcterms:modified>
</cp:coreProperties>
</file>