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Fira Sans Condensed" panose="020B0503050000020004" pitchFamily="34" charset="0"/>
      <p:regular r:id="rId12"/>
      <p:bold r:id="rId13"/>
      <p:italic r:id="rId14"/>
      <p:boldItalic r:id="rId15"/>
    </p:embeddedFont>
    <p:embeddedFont>
      <p:font typeface="Fira Sans Condensed Light" panose="020B0403050000020004" pitchFamily="34" charset="0"/>
      <p:regular r:id="rId16"/>
      <p:bold r:id="rId17"/>
      <p:italic r:id="rId18"/>
      <p:boldItalic r:id="rId19"/>
    </p:embeddedFont>
    <p:embeddedFont>
      <p:font typeface="Poppins" panose="00000500000000000000" pitchFamily="50" charset="0"/>
      <p:regular r:id="rId20"/>
      <p:bold r:id="rId21"/>
    </p:embeddedFont>
    <p:embeddedFont>
      <p:font typeface="Rajdhani" panose="020B0604020202020204" charset="0"/>
      <p:regular r:id="rId22"/>
      <p:bold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5216e4b5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5216e4b5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6bcecd75a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6bcecd75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8a87eb86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8a87eb8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6bcecd75a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6bcecd75a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b0cc5f114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b0cc5f114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6bcecd75a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6bcecd75a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3817400" y="1091250"/>
            <a:ext cx="5494200" cy="29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Proyek Akhir </a:t>
            </a:r>
          </a:p>
          <a:p>
            <a:pPr marL="0" lvl="0" indent="0" algn="l" rtl="0">
              <a:spcBef>
                <a:spcPts val="0"/>
              </a:spcBef>
              <a:spcAft>
                <a:spcPts val="0"/>
              </a:spcAft>
              <a:buNone/>
            </a:pPr>
            <a:endParaRPr lang="en-ID" dirty="0"/>
          </a:p>
        </p:txBody>
      </p:sp>
      <p:sp>
        <p:nvSpPr>
          <p:cNvPr id="54" name="Google Shape;54;p13"/>
          <p:cNvSpPr txBox="1">
            <a:spLocks noGrp="1"/>
          </p:cNvSpPr>
          <p:nvPr>
            <p:ph type="subTitle" idx="1"/>
          </p:nvPr>
        </p:nvSpPr>
        <p:spPr>
          <a:xfrm>
            <a:off x="4139275" y="2802109"/>
            <a:ext cx="4291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4DB6AC"/>
                </a:solidFill>
                <a:latin typeface="Poppins" panose="00000500000000000000" pitchFamily="50" charset="0"/>
                <a:ea typeface="Times New Roman"/>
                <a:cs typeface="Poppins" panose="00000500000000000000" pitchFamily="50" charset="0"/>
                <a:sym typeface="Times New Roman"/>
              </a:rPr>
              <a:t>Digital Marine Debris Remover Machine</a:t>
            </a:r>
            <a:endParaRPr sz="2400" b="1" dirty="0">
              <a:solidFill>
                <a:srgbClr val="4DB6AC"/>
              </a:solidFill>
              <a:latin typeface="Poppins" panose="00000500000000000000" pitchFamily="50" charset="0"/>
              <a:ea typeface="Times New Roman"/>
              <a:cs typeface="Poppins" panose="00000500000000000000" pitchFamily="50" charset="0"/>
              <a:sym typeface="Times New Roman"/>
            </a:endParaRPr>
          </a:p>
          <a:p>
            <a:pPr marL="0" lvl="0" indent="0" algn="l" rtl="0">
              <a:spcBef>
                <a:spcPts val="0"/>
              </a:spcBef>
              <a:spcAft>
                <a:spcPts val="0"/>
              </a:spcAft>
              <a:buNone/>
            </a:pPr>
            <a:endParaRPr dirty="0"/>
          </a:p>
        </p:txBody>
      </p:sp>
      <p:pic>
        <p:nvPicPr>
          <p:cNvPr id="55" name="Google Shape;55;p13"/>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720000" y="761700"/>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3F3F3"/>
                </a:solidFill>
                <a:latin typeface="Rajdhani"/>
                <a:ea typeface="Rajdhani"/>
                <a:cs typeface="Rajdhani"/>
                <a:sym typeface="Rajdhani"/>
              </a:rPr>
              <a:t>Daftar Isi</a:t>
            </a:r>
            <a:endParaRPr sz="3000" b="1">
              <a:solidFill>
                <a:srgbClr val="F3F3F3"/>
              </a:solidFill>
              <a:latin typeface="Rajdhani"/>
              <a:ea typeface="Rajdhani"/>
              <a:cs typeface="Rajdhani"/>
              <a:sym typeface="Rajdhani"/>
            </a:endParaRPr>
          </a:p>
          <a:p>
            <a:pPr marL="0" lvl="0" indent="0" algn="ctr" rtl="0">
              <a:spcBef>
                <a:spcPts val="0"/>
              </a:spcBef>
              <a:spcAft>
                <a:spcPts val="0"/>
              </a:spcAft>
              <a:buNone/>
            </a:pPr>
            <a:endParaRPr sz="3000" b="1">
              <a:solidFill>
                <a:srgbClr val="F3F3F3"/>
              </a:solidFill>
              <a:latin typeface="Rajdhani"/>
              <a:ea typeface="Rajdhani"/>
              <a:cs typeface="Rajdhani"/>
              <a:sym typeface="Rajdhani"/>
            </a:endParaRPr>
          </a:p>
        </p:txBody>
      </p:sp>
      <p:sp>
        <p:nvSpPr>
          <p:cNvPr id="61" name="Google Shape;61;p14"/>
          <p:cNvSpPr txBox="1"/>
          <p:nvPr/>
        </p:nvSpPr>
        <p:spPr>
          <a:xfrm>
            <a:off x="3402450" y="1178275"/>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a:solidFill>
                <a:srgbClr val="F3F3F3"/>
              </a:solidFill>
              <a:latin typeface="Rajdhani"/>
              <a:ea typeface="Rajdhani"/>
              <a:cs typeface="Rajdhani"/>
              <a:sym typeface="Rajdhani"/>
            </a:endParaRPr>
          </a:p>
        </p:txBody>
      </p:sp>
      <p:sp>
        <p:nvSpPr>
          <p:cNvPr id="62" name="Google Shape;62;p14"/>
          <p:cNvSpPr/>
          <p:nvPr/>
        </p:nvSpPr>
        <p:spPr>
          <a:xfrm>
            <a:off x="4501450" y="1869499"/>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4501450" y="2939715"/>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501450" y="2404607"/>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4501450" y="3474823"/>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4501450" y="4009931"/>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67;p14"/>
          <p:cNvCxnSpPr>
            <a:stCxn id="62" idx="4"/>
            <a:endCxn id="64" idx="0"/>
          </p:cNvCxnSpPr>
          <p:nvPr/>
        </p:nvCxnSpPr>
        <p:spPr>
          <a:xfrm>
            <a:off x="4579000" y="2024599"/>
            <a:ext cx="0" cy="380100"/>
          </a:xfrm>
          <a:prstGeom prst="straightConnector1">
            <a:avLst/>
          </a:prstGeom>
          <a:noFill/>
          <a:ln w="19050" cap="flat" cmpd="sng">
            <a:solidFill>
              <a:srgbClr val="F3F3F3"/>
            </a:solidFill>
            <a:prstDash val="solid"/>
            <a:round/>
            <a:headEnd type="none" w="med" len="med"/>
            <a:tailEnd type="none" w="med" len="med"/>
          </a:ln>
        </p:spPr>
      </p:cxnSp>
      <p:cxnSp>
        <p:nvCxnSpPr>
          <p:cNvPr id="68" name="Google Shape;68;p14"/>
          <p:cNvCxnSpPr>
            <a:stCxn id="64" idx="4"/>
            <a:endCxn id="63" idx="0"/>
          </p:cNvCxnSpPr>
          <p:nvPr/>
        </p:nvCxnSpPr>
        <p:spPr>
          <a:xfrm>
            <a:off x="4579000" y="2559707"/>
            <a:ext cx="0" cy="380100"/>
          </a:xfrm>
          <a:prstGeom prst="straightConnector1">
            <a:avLst/>
          </a:prstGeom>
          <a:noFill/>
          <a:ln w="19050" cap="flat" cmpd="sng">
            <a:solidFill>
              <a:srgbClr val="F3F3F3"/>
            </a:solidFill>
            <a:prstDash val="solid"/>
            <a:round/>
            <a:headEnd type="none" w="med" len="med"/>
            <a:tailEnd type="none" w="med" len="med"/>
          </a:ln>
        </p:spPr>
      </p:cxnSp>
      <p:cxnSp>
        <p:nvCxnSpPr>
          <p:cNvPr id="69" name="Google Shape;69;p14"/>
          <p:cNvCxnSpPr>
            <a:stCxn id="63" idx="4"/>
            <a:endCxn id="65" idx="0"/>
          </p:cNvCxnSpPr>
          <p:nvPr/>
        </p:nvCxnSpPr>
        <p:spPr>
          <a:xfrm>
            <a:off x="4579000" y="3094815"/>
            <a:ext cx="0" cy="380100"/>
          </a:xfrm>
          <a:prstGeom prst="straightConnector1">
            <a:avLst/>
          </a:prstGeom>
          <a:noFill/>
          <a:ln w="19050" cap="flat" cmpd="sng">
            <a:solidFill>
              <a:srgbClr val="F3F3F3"/>
            </a:solidFill>
            <a:prstDash val="solid"/>
            <a:round/>
            <a:headEnd type="none" w="med" len="med"/>
            <a:tailEnd type="none" w="med" len="med"/>
          </a:ln>
        </p:spPr>
      </p:cxnSp>
      <p:cxnSp>
        <p:nvCxnSpPr>
          <p:cNvPr id="70" name="Google Shape;70;p14"/>
          <p:cNvCxnSpPr>
            <a:stCxn id="65" idx="4"/>
            <a:endCxn id="66" idx="0"/>
          </p:cNvCxnSpPr>
          <p:nvPr/>
        </p:nvCxnSpPr>
        <p:spPr>
          <a:xfrm>
            <a:off x="4579000" y="3629923"/>
            <a:ext cx="0" cy="380100"/>
          </a:xfrm>
          <a:prstGeom prst="straightConnector1">
            <a:avLst/>
          </a:prstGeom>
          <a:noFill/>
          <a:ln w="19050" cap="flat" cmpd="sng">
            <a:solidFill>
              <a:srgbClr val="F3F3F3"/>
            </a:solidFill>
            <a:prstDash val="solid"/>
            <a:round/>
            <a:headEnd type="none" w="med" len="med"/>
            <a:tailEnd type="none" w="med" len="med"/>
          </a:ln>
        </p:spPr>
      </p:cxnSp>
      <p:grpSp>
        <p:nvGrpSpPr>
          <p:cNvPr id="71" name="Google Shape;71;p14"/>
          <p:cNvGrpSpPr/>
          <p:nvPr/>
        </p:nvGrpSpPr>
        <p:grpSpPr>
          <a:xfrm>
            <a:off x="163450" y="1718449"/>
            <a:ext cx="3941605" cy="457201"/>
            <a:chOff x="163450" y="1718449"/>
            <a:chExt cx="3941605" cy="457201"/>
          </a:xfrm>
        </p:grpSpPr>
        <p:sp>
          <p:nvSpPr>
            <p:cNvPr id="72" name="Google Shape;72;p14"/>
            <p:cNvSpPr txBox="1"/>
            <p:nvPr/>
          </p:nvSpPr>
          <p:spPr>
            <a:xfrm>
              <a:off x="163450" y="1718450"/>
              <a:ext cx="27669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rgbClr val="F3F3F3"/>
                  </a:solidFill>
                  <a:latin typeface="Rajdhani"/>
                  <a:ea typeface="Rajdhani"/>
                  <a:cs typeface="Rajdhani"/>
                  <a:sym typeface="Rajdhani"/>
                </a:rPr>
                <a:t>  Anggota Kelompok</a:t>
              </a:r>
              <a:endParaRPr sz="2400" b="1">
                <a:solidFill>
                  <a:srgbClr val="F3F3F3"/>
                </a:solidFill>
                <a:latin typeface="Rajdhani"/>
                <a:ea typeface="Rajdhani"/>
                <a:cs typeface="Rajdhani"/>
                <a:sym typeface="Rajdhani"/>
              </a:endParaRPr>
            </a:p>
          </p:txBody>
        </p:sp>
        <p:sp>
          <p:nvSpPr>
            <p:cNvPr id="73" name="Google Shape;73;p14"/>
            <p:cNvSpPr txBox="1"/>
            <p:nvPr/>
          </p:nvSpPr>
          <p:spPr>
            <a:xfrm>
              <a:off x="3373655" y="1718449"/>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3F3F3"/>
                  </a:solidFill>
                  <a:latin typeface="Rajdhani"/>
                  <a:ea typeface="Rajdhani"/>
                  <a:cs typeface="Rajdhani"/>
                  <a:sym typeface="Rajdhani"/>
                </a:rPr>
                <a:t>01</a:t>
              </a:r>
              <a:endParaRPr sz="2400" b="1">
                <a:solidFill>
                  <a:srgbClr val="F3F3F3"/>
                </a:solidFill>
                <a:latin typeface="Rajdhani"/>
                <a:ea typeface="Rajdhani"/>
                <a:cs typeface="Rajdhani"/>
                <a:sym typeface="Rajdhani"/>
              </a:endParaRPr>
            </a:p>
          </p:txBody>
        </p:sp>
      </p:grpSp>
      <p:grpSp>
        <p:nvGrpSpPr>
          <p:cNvPr id="74" name="Google Shape;74;p14"/>
          <p:cNvGrpSpPr/>
          <p:nvPr/>
        </p:nvGrpSpPr>
        <p:grpSpPr>
          <a:xfrm>
            <a:off x="5052980" y="1721839"/>
            <a:ext cx="3384870" cy="457200"/>
            <a:chOff x="5052880" y="2254552"/>
            <a:chExt cx="3384870" cy="457200"/>
          </a:xfrm>
        </p:grpSpPr>
        <p:sp>
          <p:nvSpPr>
            <p:cNvPr id="75" name="Google Shape;75;p14"/>
            <p:cNvSpPr txBox="1"/>
            <p:nvPr/>
          </p:nvSpPr>
          <p:spPr>
            <a:xfrm>
              <a:off x="6227650" y="2254552"/>
              <a:ext cx="22101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rgbClr val="F3F3F3"/>
                  </a:solidFill>
                  <a:latin typeface="Rajdhani"/>
                  <a:ea typeface="Rajdhani"/>
                  <a:cs typeface="Rajdhani"/>
                  <a:sym typeface="Rajdhani"/>
                </a:rPr>
                <a:t>   Deksripsi</a:t>
              </a:r>
              <a:endParaRPr sz="2400" b="1">
                <a:solidFill>
                  <a:srgbClr val="F3F3F3"/>
                </a:solidFill>
                <a:latin typeface="Rajdhani"/>
                <a:ea typeface="Rajdhani"/>
                <a:cs typeface="Rajdhani"/>
                <a:sym typeface="Rajdhani"/>
              </a:endParaRPr>
            </a:p>
          </p:txBody>
        </p:sp>
        <p:sp>
          <p:nvSpPr>
            <p:cNvPr id="76" name="Google Shape;76;p14"/>
            <p:cNvSpPr txBox="1"/>
            <p:nvPr/>
          </p:nvSpPr>
          <p:spPr>
            <a:xfrm>
              <a:off x="5052880" y="2254552"/>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3F3F3"/>
                  </a:solidFill>
                  <a:latin typeface="Rajdhani"/>
                  <a:ea typeface="Rajdhani"/>
                  <a:cs typeface="Rajdhani"/>
                  <a:sym typeface="Rajdhani"/>
                </a:rPr>
                <a:t>02</a:t>
              </a:r>
              <a:endParaRPr sz="2400" b="1">
                <a:solidFill>
                  <a:srgbClr val="F3F3F3"/>
                </a:solidFill>
                <a:latin typeface="Rajdhani"/>
                <a:ea typeface="Rajdhani"/>
                <a:cs typeface="Rajdhani"/>
                <a:sym typeface="Rajdhani"/>
              </a:endParaRPr>
            </a:p>
          </p:txBody>
        </p:sp>
      </p:grpSp>
      <p:grpSp>
        <p:nvGrpSpPr>
          <p:cNvPr id="77" name="Google Shape;77;p14"/>
          <p:cNvGrpSpPr/>
          <p:nvPr/>
        </p:nvGrpSpPr>
        <p:grpSpPr>
          <a:xfrm>
            <a:off x="720250" y="2786365"/>
            <a:ext cx="3384805" cy="457200"/>
            <a:chOff x="720250" y="2786365"/>
            <a:chExt cx="3384805" cy="457200"/>
          </a:xfrm>
        </p:grpSpPr>
        <p:sp>
          <p:nvSpPr>
            <p:cNvPr id="78" name="Google Shape;78;p14"/>
            <p:cNvSpPr txBox="1"/>
            <p:nvPr/>
          </p:nvSpPr>
          <p:spPr>
            <a:xfrm>
              <a:off x="720250" y="2786365"/>
              <a:ext cx="22101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rgbClr val="F3F3F3"/>
                  </a:solidFill>
                  <a:latin typeface="Rajdhani"/>
                  <a:ea typeface="Rajdhani"/>
                  <a:cs typeface="Rajdhani"/>
                  <a:sym typeface="Rajdhani"/>
                </a:rPr>
                <a:t>Block Diagram</a:t>
              </a:r>
              <a:endParaRPr sz="2400" b="1">
                <a:solidFill>
                  <a:srgbClr val="F3F3F3"/>
                </a:solidFill>
                <a:latin typeface="Rajdhani"/>
                <a:ea typeface="Rajdhani"/>
                <a:cs typeface="Rajdhani"/>
                <a:sym typeface="Rajdhani"/>
              </a:endParaRPr>
            </a:p>
          </p:txBody>
        </p:sp>
        <p:sp>
          <p:nvSpPr>
            <p:cNvPr id="79" name="Google Shape;79;p14"/>
            <p:cNvSpPr txBox="1"/>
            <p:nvPr/>
          </p:nvSpPr>
          <p:spPr>
            <a:xfrm>
              <a:off x="3373655" y="2786365"/>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3F3F3"/>
                  </a:solidFill>
                  <a:latin typeface="Rajdhani"/>
                  <a:ea typeface="Rajdhani"/>
                  <a:cs typeface="Rajdhani"/>
                  <a:sym typeface="Rajdhani"/>
                </a:rPr>
                <a:t>03</a:t>
              </a:r>
              <a:endParaRPr sz="2400" b="1">
                <a:solidFill>
                  <a:srgbClr val="F3F3F3"/>
                </a:solidFill>
                <a:latin typeface="Rajdhani"/>
                <a:ea typeface="Rajdhani"/>
                <a:cs typeface="Rajdhani"/>
                <a:sym typeface="Rajdhani"/>
              </a:endParaRPr>
            </a:p>
          </p:txBody>
        </p:sp>
      </p:grpSp>
      <p:grpSp>
        <p:nvGrpSpPr>
          <p:cNvPr id="80" name="Google Shape;80;p14"/>
          <p:cNvGrpSpPr/>
          <p:nvPr/>
        </p:nvGrpSpPr>
        <p:grpSpPr>
          <a:xfrm>
            <a:off x="5052880" y="2253555"/>
            <a:ext cx="3384870" cy="457200"/>
            <a:chOff x="5052880" y="3324230"/>
            <a:chExt cx="3384870" cy="457200"/>
          </a:xfrm>
        </p:grpSpPr>
        <p:sp>
          <p:nvSpPr>
            <p:cNvPr id="81" name="Google Shape;81;p14"/>
            <p:cNvSpPr txBox="1"/>
            <p:nvPr/>
          </p:nvSpPr>
          <p:spPr>
            <a:xfrm>
              <a:off x="6227650" y="3324230"/>
              <a:ext cx="22101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b="1">
                  <a:solidFill>
                    <a:srgbClr val="F3F3F3"/>
                  </a:solidFill>
                  <a:latin typeface="Rajdhani"/>
                  <a:ea typeface="Rajdhani"/>
                  <a:cs typeface="Rajdhani"/>
                  <a:sym typeface="Rajdhani"/>
                </a:rPr>
                <a:t>State Diagram </a:t>
              </a:r>
              <a:endParaRPr sz="2400" b="1">
                <a:solidFill>
                  <a:srgbClr val="F3F3F3"/>
                </a:solidFill>
                <a:latin typeface="Rajdhani"/>
                <a:ea typeface="Rajdhani"/>
                <a:cs typeface="Rajdhani"/>
                <a:sym typeface="Rajdhani"/>
              </a:endParaRPr>
            </a:p>
          </p:txBody>
        </p:sp>
        <p:sp>
          <p:nvSpPr>
            <p:cNvPr id="82" name="Google Shape;82;p14"/>
            <p:cNvSpPr txBox="1"/>
            <p:nvPr/>
          </p:nvSpPr>
          <p:spPr>
            <a:xfrm>
              <a:off x="5052880" y="3324230"/>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3F3F3"/>
                  </a:solidFill>
                  <a:latin typeface="Rajdhani"/>
                  <a:ea typeface="Rajdhani"/>
                  <a:cs typeface="Rajdhani"/>
                  <a:sym typeface="Rajdhani"/>
                </a:rPr>
                <a:t>04</a:t>
              </a:r>
              <a:endParaRPr sz="2400" b="1">
                <a:solidFill>
                  <a:srgbClr val="F3F3F3"/>
                </a:solidFill>
                <a:latin typeface="Rajdhani"/>
                <a:ea typeface="Rajdhani"/>
                <a:cs typeface="Rajdhani"/>
                <a:sym typeface="Rajdhani"/>
              </a:endParaRPr>
            </a:p>
          </p:txBody>
        </p:sp>
      </p:grpSp>
      <p:grpSp>
        <p:nvGrpSpPr>
          <p:cNvPr id="83" name="Google Shape;83;p14"/>
          <p:cNvGrpSpPr/>
          <p:nvPr/>
        </p:nvGrpSpPr>
        <p:grpSpPr>
          <a:xfrm>
            <a:off x="720250" y="3858881"/>
            <a:ext cx="3384805" cy="457200"/>
            <a:chOff x="720250" y="3858881"/>
            <a:chExt cx="3384805" cy="457200"/>
          </a:xfrm>
        </p:grpSpPr>
        <p:sp>
          <p:nvSpPr>
            <p:cNvPr id="84" name="Google Shape;84;p14"/>
            <p:cNvSpPr txBox="1"/>
            <p:nvPr/>
          </p:nvSpPr>
          <p:spPr>
            <a:xfrm>
              <a:off x="720250" y="3858881"/>
              <a:ext cx="22101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rgbClr val="F3F3F3"/>
                  </a:solidFill>
                  <a:latin typeface="Rajdhani"/>
                  <a:ea typeface="Rajdhani"/>
                  <a:cs typeface="Rajdhani"/>
                  <a:sym typeface="Rajdhani"/>
                </a:rPr>
                <a:t>          RTL View</a:t>
              </a:r>
              <a:endParaRPr sz="2400" b="1">
                <a:solidFill>
                  <a:srgbClr val="F3F3F3"/>
                </a:solidFill>
                <a:latin typeface="Rajdhani"/>
                <a:ea typeface="Rajdhani"/>
                <a:cs typeface="Rajdhani"/>
                <a:sym typeface="Rajdhani"/>
              </a:endParaRPr>
            </a:p>
          </p:txBody>
        </p:sp>
        <p:sp>
          <p:nvSpPr>
            <p:cNvPr id="85" name="Google Shape;85;p14"/>
            <p:cNvSpPr txBox="1"/>
            <p:nvPr/>
          </p:nvSpPr>
          <p:spPr>
            <a:xfrm>
              <a:off x="3373655" y="3858881"/>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3F3F3"/>
                  </a:solidFill>
                  <a:latin typeface="Rajdhani"/>
                  <a:ea typeface="Rajdhani"/>
                  <a:cs typeface="Rajdhani"/>
                  <a:sym typeface="Rajdhani"/>
                </a:rPr>
                <a:t>05</a:t>
              </a:r>
              <a:endParaRPr sz="2400" b="1">
                <a:solidFill>
                  <a:srgbClr val="F3F3F3"/>
                </a:solidFill>
                <a:latin typeface="Rajdhani"/>
                <a:ea typeface="Rajdhani"/>
                <a:cs typeface="Rajdhani"/>
                <a:sym typeface="Rajdhani"/>
              </a:endParaRPr>
            </a:p>
          </p:txBody>
        </p:sp>
      </p:grpSp>
      <p:cxnSp>
        <p:nvCxnSpPr>
          <p:cNvPr id="86" name="Google Shape;86;p14"/>
          <p:cNvCxnSpPr>
            <a:stCxn id="73" idx="3"/>
            <a:endCxn id="62" idx="2"/>
          </p:cNvCxnSpPr>
          <p:nvPr/>
        </p:nvCxnSpPr>
        <p:spPr>
          <a:xfrm>
            <a:off x="4105055" y="1947049"/>
            <a:ext cx="396300" cy="0"/>
          </a:xfrm>
          <a:prstGeom prst="straightConnector1">
            <a:avLst/>
          </a:prstGeom>
          <a:noFill/>
          <a:ln w="19050" cap="flat" cmpd="sng">
            <a:solidFill>
              <a:srgbClr val="F3F3F3"/>
            </a:solidFill>
            <a:prstDash val="solid"/>
            <a:round/>
            <a:headEnd type="none" w="med" len="med"/>
            <a:tailEnd type="none" w="med" len="med"/>
          </a:ln>
        </p:spPr>
      </p:cxnSp>
      <p:cxnSp>
        <p:nvCxnSpPr>
          <p:cNvPr id="87" name="Google Shape;87;p14"/>
          <p:cNvCxnSpPr>
            <a:stCxn id="64" idx="6"/>
            <a:endCxn id="76" idx="1"/>
          </p:cNvCxnSpPr>
          <p:nvPr/>
        </p:nvCxnSpPr>
        <p:spPr>
          <a:xfrm rot="10800000" flipH="1">
            <a:off x="4656550" y="1950557"/>
            <a:ext cx="396300" cy="531600"/>
          </a:xfrm>
          <a:prstGeom prst="straightConnector1">
            <a:avLst/>
          </a:prstGeom>
          <a:noFill/>
          <a:ln w="19050" cap="flat" cmpd="sng">
            <a:solidFill>
              <a:srgbClr val="F3F3F3"/>
            </a:solidFill>
            <a:prstDash val="solid"/>
            <a:round/>
            <a:headEnd type="none" w="med" len="med"/>
            <a:tailEnd type="none" w="med" len="med"/>
          </a:ln>
        </p:spPr>
      </p:cxnSp>
      <p:cxnSp>
        <p:nvCxnSpPr>
          <p:cNvPr id="88" name="Google Shape;88;p14"/>
          <p:cNvCxnSpPr>
            <a:stCxn id="63" idx="2"/>
            <a:endCxn id="79" idx="3"/>
          </p:cNvCxnSpPr>
          <p:nvPr/>
        </p:nvCxnSpPr>
        <p:spPr>
          <a:xfrm rot="10800000">
            <a:off x="4105150" y="3014865"/>
            <a:ext cx="396300" cy="2400"/>
          </a:xfrm>
          <a:prstGeom prst="straightConnector1">
            <a:avLst/>
          </a:prstGeom>
          <a:noFill/>
          <a:ln w="19050" cap="flat" cmpd="sng">
            <a:solidFill>
              <a:srgbClr val="F3F3F3"/>
            </a:solidFill>
            <a:prstDash val="solid"/>
            <a:round/>
            <a:headEnd type="none" w="med" len="med"/>
            <a:tailEnd type="none" w="med" len="med"/>
          </a:ln>
        </p:spPr>
      </p:cxnSp>
      <p:cxnSp>
        <p:nvCxnSpPr>
          <p:cNvPr id="89" name="Google Shape;89;p14"/>
          <p:cNvCxnSpPr>
            <a:stCxn id="65" idx="6"/>
            <a:endCxn id="82" idx="1"/>
          </p:cNvCxnSpPr>
          <p:nvPr/>
        </p:nvCxnSpPr>
        <p:spPr>
          <a:xfrm rot="10800000" flipH="1">
            <a:off x="4656550" y="2482273"/>
            <a:ext cx="396300" cy="1070100"/>
          </a:xfrm>
          <a:prstGeom prst="straightConnector1">
            <a:avLst/>
          </a:prstGeom>
          <a:noFill/>
          <a:ln w="19050" cap="flat" cmpd="sng">
            <a:solidFill>
              <a:srgbClr val="F3F3F3"/>
            </a:solidFill>
            <a:prstDash val="solid"/>
            <a:round/>
            <a:headEnd type="none" w="med" len="med"/>
            <a:tailEnd type="none" w="med" len="med"/>
          </a:ln>
        </p:spPr>
      </p:cxnSp>
      <p:cxnSp>
        <p:nvCxnSpPr>
          <p:cNvPr id="90" name="Google Shape;90;p14"/>
          <p:cNvCxnSpPr>
            <a:stCxn id="66" idx="2"/>
            <a:endCxn id="85" idx="3"/>
          </p:cNvCxnSpPr>
          <p:nvPr/>
        </p:nvCxnSpPr>
        <p:spPr>
          <a:xfrm rot="10800000">
            <a:off x="4105150" y="4087481"/>
            <a:ext cx="396300" cy="0"/>
          </a:xfrm>
          <a:prstGeom prst="straightConnector1">
            <a:avLst/>
          </a:prstGeom>
          <a:noFill/>
          <a:ln w="19050" cap="flat" cmpd="sng">
            <a:solidFill>
              <a:srgbClr val="F3F3F3"/>
            </a:solidFill>
            <a:prstDash val="solid"/>
            <a:round/>
            <a:headEnd type="none" w="med" len="med"/>
            <a:tailEnd type="none" w="med" len="med"/>
          </a:ln>
        </p:spPr>
      </p:cxnSp>
      <p:cxnSp>
        <p:nvCxnSpPr>
          <p:cNvPr id="91" name="Google Shape;91;p14"/>
          <p:cNvCxnSpPr>
            <a:stCxn id="73" idx="1"/>
            <a:endCxn id="72" idx="3"/>
          </p:cNvCxnSpPr>
          <p:nvPr/>
        </p:nvCxnSpPr>
        <p:spPr>
          <a:xfrm rot="10800000">
            <a:off x="2930255" y="1947049"/>
            <a:ext cx="443400" cy="0"/>
          </a:xfrm>
          <a:prstGeom prst="straightConnector1">
            <a:avLst/>
          </a:prstGeom>
          <a:noFill/>
          <a:ln w="19050" cap="flat" cmpd="sng">
            <a:solidFill>
              <a:srgbClr val="F3F3F3"/>
            </a:solidFill>
            <a:prstDash val="solid"/>
            <a:round/>
            <a:headEnd type="none" w="med" len="med"/>
            <a:tailEnd type="oval" w="med" len="med"/>
          </a:ln>
        </p:spPr>
      </p:cxnSp>
      <p:cxnSp>
        <p:nvCxnSpPr>
          <p:cNvPr id="92" name="Google Shape;92;p14"/>
          <p:cNvCxnSpPr>
            <a:stCxn id="79" idx="1"/>
            <a:endCxn id="78" idx="3"/>
          </p:cNvCxnSpPr>
          <p:nvPr/>
        </p:nvCxnSpPr>
        <p:spPr>
          <a:xfrm rot="10800000">
            <a:off x="2930255" y="3014965"/>
            <a:ext cx="443400" cy="0"/>
          </a:xfrm>
          <a:prstGeom prst="straightConnector1">
            <a:avLst/>
          </a:prstGeom>
          <a:noFill/>
          <a:ln w="19050" cap="flat" cmpd="sng">
            <a:solidFill>
              <a:srgbClr val="F3F3F3"/>
            </a:solidFill>
            <a:prstDash val="solid"/>
            <a:round/>
            <a:headEnd type="none" w="med" len="med"/>
            <a:tailEnd type="oval" w="med" len="med"/>
          </a:ln>
        </p:spPr>
      </p:cxnSp>
      <p:cxnSp>
        <p:nvCxnSpPr>
          <p:cNvPr id="93" name="Google Shape;93;p14"/>
          <p:cNvCxnSpPr>
            <a:stCxn id="85" idx="1"/>
            <a:endCxn id="84" idx="3"/>
          </p:cNvCxnSpPr>
          <p:nvPr/>
        </p:nvCxnSpPr>
        <p:spPr>
          <a:xfrm rot="10800000">
            <a:off x="2930255" y="4087481"/>
            <a:ext cx="443400" cy="0"/>
          </a:xfrm>
          <a:prstGeom prst="straightConnector1">
            <a:avLst/>
          </a:prstGeom>
          <a:noFill/>
          <a:ln w="19050" cap="flat" cmpd="sng">
            <a:solidFill>
              <a:srgbClr val="F3F3F3"/>
            </a:solidFill>
            <a:prstDash val="solid"/>
            <a:round/>
            <a:headEnd type="none" w="med" len="med"/>
            <a:tailEnd type="oval" w="med" len="med"/>
          </a:ln>
        </p:spPr>
      </p:cxnSp>
      <p:cxnSp>
        <p:nvCxnSpPr>
          <p:cNvPr id="94" name="Google Shape;94;p14"/>
          <p:cNvCxnSpPr>
            <a:stCxn id="76" idx="3"/>
            <a:endCxn id="75" idx="1"/>
          </p:cNvCxnSpPr>
          <p:nvPr/>
        </p:nvCxnSpPr>
        <p:spPr>
          <a:xfrm>
            <a:off x="5784380" y="1950439"/>
            <a:ext cx="443400" cy="0"/>
          </a:xfrm>
          <a:prstGeom prst="straightConnector1">
            <a:avLst/>
          </a:prstGeom>
          <a:noFill/>
          <a:ln w="19050" cap="flat" cmpd="sng">
            <a:solidFill>
              <a:srgbClr val="F3F3F3"/>
            </a:solidFill>
            <a:prstDash val="solid"/>
            <a:round/>
            <a:headEnd type="none" w="med" len="med"/>
            <a:tailEnd type="oval" w="med" len="med"/>
          </a:ln>
        </p:spPr>
      </p:cxnSp>
      <p:cxnSp>
        <p:nvCxnSpPr>
          <p:cNvPr id="95" name="Google Shape;95;p14"/>
          <p:cNvCxnSpPr>
            <a:stCxn id="82" idx="3"/>
            <a:endCxn id="81" idx="1"/>
          </p:cNvCxnSpPr>
          <p:nvPr/>
        </p:nvCxnSpPr>
        <p:spPr>
          <a:xfrm>
            <a:off x="5784280" y="2482155"/>
            <a:ext cx="443400" cy="0"/>
          </a:xfrm>
          <a:prstGeom prst="straightConnector1">
            <a:avLst/>
          </a:prstGeom>
          <a:noFill/>
          <a:ln w="19050" cap="flat" cmpd="sng">
            <a:solidFill>
              <a:srgbClr val="F3F3F3"/>
            </a:solidFill>
            <a:prstDash val="solid"/>
            <a:round/>
            <a:headEnd type="none" w="med" len="med"/>
            <a:tailEnd type="oval" w="med" len="med"/>
          </a:ln>
        </p:spPr>
      </p:cxnSp>
      <p:grpSp>
        <p:nvGrpSpPr>
          <p:cNvPr id="96" name="Google Shape;96;p14"/>
          <p:cNvGrpSpPr/>
          <p:nvPr/>
        </p:nvGrpSpPr>
        <p:grpSpPr>
          <a:xfrm>
            <a:off x="5052955" y="3328830"/>
            <a:ext cx="3384870" cy="457200"/>
            <a:chOff x="5052880" y="3324230"/>
            <a:chExt cx="3384870" cy="457200"/>
          </a:xfrm>
        </p:grpSpPr>
        <p:sp>
          <p:nvSpPr>
            <p:cNvPr id="97" name="Google Shape;97;p14"/>
            <p:cNvSpPr txBox="1"/>
            <p:nvPr/>
          </p:nvSpPr>
          <p:spPr>
            <a:xfrm>
              <a:off x="6227650" y="3324230"/>
              <a:ext cx="22101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rgbClr val="F3F3F3"/>
                  </a:solidFill>
                  <a:latin typeface="Rajdhani"/>
                  <a:ea typeface="Rajdhani"/>
                  <a:cs typeface="Rajdhani"/>
                  <a:sym typeface="Rajdhani"/>
                </a:rPr>
                <a:t>   Kesimpulan</a:t>
              </a:r>
              <a:endParaRPr sz="2400" b="1">
                <a:solidFill>
                  <a:srgbClr val="F3F3F3"/>
                </a:solidFill>
                <a:latin typeface="Rajdhani"/>
                <a:ea typeface="Rajdhani"/>
                <a:cs typeface="Rajdhani"/>
                <a:sym typeface="Rajdhani"/>
              </a:endParaRPr>
            </a:p>
          </p:txBody>
        </p:sp>
        <p:sp>
          <p:nvSpPr>
            <p:cNvPr id="98" name="Google Shape;98;p14"/>
            <p:cNvSpPr txBox="1"/>
            <p:nvPr/>
          </p:nvSpPr>
          <p:spPr>
            <a:xfrm>
              <a:off x="5052880" y="3324230"/>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3F3F3"/>
                  </a:solidFill>
                  <a:latin typeface="Rajdhani"/>
                  <a:ea typeface="Rajdhani"/>
                  <a:cs typeface="Rajdhani"/>
                  <a:sym typeface="Rajdhani"/>
                </a:rPr>
                <a:t>06</a:t>
              </a:r>
              <a:endParaRPr sz="2400" b="1">
                <a:solidFill>
                  <a:srgbClr val="F3F3F3"/>
                </a:solidFill>
                <a:latin typeface="Rajdhani"/>
                <a:ea typeface="Rajdhani"/>
                <a:cs typeface="Rajdhani"/>
                <a:sym typeface="Rajdhani"/>
              </a:endParaRPr>
            </a:p>
          </p:txBody>
        </p:sp>
      </p:grpSp>
      <p:cxnSp>
        <p:nvCxnSpPr>
          <p:cNvPr id="99" name="Google Shape;99;p14"/>
          <p:cNvCxnSpPr>
            <a:endCxn id="98" idx="1"/>
          </p:cNvCxnSpPr>
          <p:nvPr/>
        </p:nvCxnSpPr>
        <p:spPr>
          <a:xfrm>
            <a:off x="4656655" y="3556830"/>
            <a:ext cx="396300" cy="600"/>
          </a:xfrm>
          <a:prstGeom prst="straightConnector1">
            <a:avLst/>
          </a:prstGeom>
          <a:noFill/>
          <a:ln w="19050" cap="flat" cmpd="sng">
            <a:solidFill>
              <a:srgbClr val="F3F3F3"/>
            </a:solidFill>
            <a:prstDash val="solid"/>
            <a:round/>
            <a:headEnd type="none" w="med" len="med"/>
            <a:tailEnd type="none" w="med" len="med"/>
          </a:ln>
        </p:spPr>
      </p:cxnSp>
      <p:cxnSp>
        <p:nvCxnSpPr>
          <p:cNvPr id="100" name="Google Shape;100;p14"/>
          <p:cNvCxnSpPr>
            <a:stCxn id="98" idx="3"/>
            <a:endCxn id="97" idx="1"/>
          </p:cNvCxnSpPr>
          <p:nvPr/>
        </p:nvCxnSpPr>
        <p:spPr>
          <a:xfrm>
            <a:off x="5784355" y="3557430"/>
            <a:ext cx="443400" cy="0"/>
          </a:xfrm>
          <a:prstGeom prst="straightConnector1">
            <a:avLst/>
          </a:prstGeom>
          <a:noFill/>
          <a:ln w="19050" cap="flat" cmpd="sng">
            <a:solidFill>
              <a:srgbClr val="F3F3F3"/>
            </a:solidFill>
            <a:prstDash val="solid"/>
            <a:round/>
            <a:headEnd type="none"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20000" y="8219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Anggota Kelompok</a:t>
            </a:r>
            <a:endParaRPr sz="3000" dirty="0"/>
          </a:p>
        </p:txBody>
      </p:sp>
      <p:sp>
        <p:nvSpPr>
          <p:cNvPr id="106" name="Google Shape;106;p15"/>
          <p:cNvSpPr txBox="1">
            <a:spLocks noGrp="1"/>
          </p:cNvSpPr>
          <p:nvPr>
            <p:ph type="body" idx="1"/>
          </p:nvPr>
        </p:nvSpPr>
        <p:spPr>
          <a:xfrm>
            <a:off x="1115200" y="1687500"/>
            <a:ext cx="6913800" cy="3456000"/>
          </a:xfrm>
          <a:prstGeom prst="rect">
            <a:avLst/>
          </a:prstGeom>
        </p:spPr>
        <p:txBody>
          <a:bodyPr spcFirstLastPara="1" wrap="square" lIns="91425" tIns="91425" rIns="91425" bIns="91425" anchor="t" anchorCtr="0">
            <a:noAutofit/>
          </a:bodyPr>
          <a:lstStyle/>
          <a:p>
            <a:pPr marL="800100" indent="-342900">
              <a:buClr>
                <a:schemeClr val="tx2"/>
              </a:buClr>
            </a:pPr>
            <a:r>
              <a:rPr lang="en" sz="2200" dirty="0">
                <a:solidFill>
                  <a:schemeClr val="lt2"/>
                </a:solidFill>
              </a:rPr>
              <a:t>Muhammad Aqil Muzakky (2106731604)</a:t>
            </a:r>
          </a:p>
          <a:p>
            <a:pPr indent="0">
              <a:buClr>
                <a:schemeClr val="tx2"/>
              </a:buClr>
              <a:buNone/>
            </a:pPr>
            <a:endParaRPr lang="en" sz="2200" dirty="0">
              <a:solidFill>
                <a:schemeClr val="lt2"/>
              </a:solidFill>
            </a:endParaRPr>
          </a:p>
          <a:p>
            <a:pPr marL="800100" indent="-342900">
              <a:buClr>
                <a:schemeClr val="tx2"/>
              </a:buClr>
            </a:pPr>
            <a:r>
              <a:rPr lang="en" sz="2200" dirty="0">
                <a:solidFill>
                  <a:schemeClr val="lt2"/>
                </a:solidFill>
              </a:rPr>
              <a:t>Muhammad Fathan Muhandis (2106731623)</a:t>
            </a:r>
          </a:p>
          <a:p>
            <a:pPr indent="0">
              <a:buClr>
                <a:schemeClr val="tx2"/>
              </a:buClr>
              <a:buNone/>
            </a:pPr>
            <a:endParaRPr lang="en" sz="2200" dirty="0">
              <a:solidFill>
                <a:schemeClr val="lt2"/>
              </a:solidFill>
            </a:endParaRPr>
          </a:p>
          <a:p>
            <a:pPr marL="800100" indent="-342900">
              <a:buClr>
                <a:schemeClr val="tx2"/>
              </a:buClr>
            </a:pPr>
            <a:r>
              <a:rPr lang="en" sz="2200" dirty="0">
                <a:solidFill>
                  <a:schemeClr val="lt2"/>
                </a:solidFill>
              </a:rPr>
              <a:t>Mohammad Varrel Bramasta (2106733811)</a:t>
            </a:r>
          </a:p>
          <a:p>
            <a:pPr marL="800100" indent="-342900">
              <a:buClr>
                <a:schemeClr val="tx2"/>
              </a:buClr>
            </a:pPr>
            <a:endParaRPr lang="en-ID" sz="2200" dirty="0">
              <a:solidFill>
                <a:schemeClr val="lt2"/>
              </a:solidFill>
            </a:endParaRPr>
          </a:p>
          <a:p>
            <a:pPr marL="800100" indent="-342900">
              <a:buClr>
                <a:schemeClr val="tx2"/>
              </a:buClr>
            </a:pPr>
            <a:r>
              <a:rPr lang="en-ID" sz="2200" dirty="0" err="1">
                <a:solidFill>
                  <a:schemeClr val="lt2"/>
                </a:solidFill>
              </a:rPr>
              <a:t>Aliefya</a:t>
            </a:r>
            <a:r>
              <a:rPr lang="en-ID" sz="2200" dirty="0">
                <a:solidFill>
                  <a:schemeClr val="lt2"/>
                </a:solidFill>
              </a:rPr>
              <a:t> </a:t>
            </a:r>
            <a:r>
              <a:rPr lang="en-ID" sz="2200" dirty="0" err="1">
                <a:solidFill>
                  <a:schemeClr val="lt2"/>
                </a:solidFill>
              </a:rPr>
              <a:t>Fikri</a:t>
            </a:r>
            <a:r>
              <a:rPr lang="en-ID" sz="2200" dirty="0">
                <a:solidFill>
                  <a:schemeClr val="lt2"/>
                </a:solidFill>
              </a:rPr>
              <a:t> </a:t>
            </a:r>
            <a:r>
              <a:rPr lang="en-ID" sz="2200" dirty="0" err="1">
                <a:solidFill>
                  <a:schemeClr val="lt2"/>
                </a:solidFill>
              </a:rPr>
              <a:t>Ihsani</a:t>
            </a:r>
            <a:r>
              <a:rPr lang="en-ID" sz="2200" dirty="0">
                <a:solidFill>
                  <a:schemeClr val="lt2"/>
                </a:solidFill>
              </a:rPr>
              <a:t> (2106733843)</a:t>
            </a:r>
          </a:p>
          <a:p>
            <a:pPr marL="457200" lvl="0" indent="0" algn="ctr" rtl="0">
              <a:spcBef>
                <a:spcPts val="0"/>
              </a:spcBef>
              <a:spcAft>
                <a:spcPts val="0"/>
              </a:spcAft>
              <a:buNone/>
            </a:pPr>
            <a:endParaRPr sz="2200" dirty="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pSp>
        <p:nvGrpSpPr>
          <p:cNvPr id="111" name="Google Shape;111;p16"/>
          <p:cNvGrpSpPr/>
          <p:nvPr/>
        </p:nvGrpSpPr>
        <p:grpSpPr>
          <a:xfrm>
            <a:off x="217724" y="2035639"/>
            <a:ext cx="3612901" cy="1924724"/>
            <a:chOff x="233350" y="949250"/>
            <a:chExt cx="7137300" cy="3802300"/>
          </a:xfrm>
        </p:grpSpPr>
        <p:sp>
          <p:nvSpPr>
            <p:cNvPr id="112" name="Google Shape;112;p16"/>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16"/>
          <p:cNvSpPr txBox="1">
            <a:spLocks noGrp="1"/>
          </p:cNvSpPr>
          <p:nvPr>
            <p:ph type="title"/>
          </p:nvPr>
        </p:nvSpPr>
        <p:spPr>
          <a:xfrm>
            <a:off x="713225" y="340150"/>
            <a:ext cx="810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Deskripsi </a:t>
            </a:r>
            <a:endParaRPr dirty="0"/>
          </a:p>
          <a:p>
            <a:pPr marL="0" lvl="0" indent="0" algn="ctr" rtl="0">
              <a:spcBef>
                <a:spcPts val="0"/>
              </a:spcBef>
              <a:spcAft>
                <a:spcPts val="0"/>
              </a:spcAft>
              <a:buNone/>
            </a:pPr>
            <a:r>
              <a:rPr lang="en" dirty="0"/>
              <a:t>Digital Marine Debris Remover Machine</a:t>
            </a:r>
            <a:endParaRPr dirty="0"/>
          </a:p>
          <a:p>
            <a:pPr marL="0" lvl="0" indent="0" algn="ctr" rtl="0">
              <a:spcBef>
                <a:spcPts val="0"/>
              </a:spcBef>
              <a:spcAft>
                <a:spcPts val="0"/>
              </a:spcAft>
              <a:buNone/>
            </a:pPr>
            <a:r>
              <a:rPr lang="en" dirty="0"/>
              <a:t> </a:t>
            </a:r>
            <a:endParaRPr dirty="0"/>
          </a:p>
        </p:txBody>
      </p:sp>
      <p:sp>
        <p:nvSpPr>
          <p:cNvPr id="164" name="Google Shape;164;p16"/>
          <p:cNvSpPr txBox="1"/>
          <p:nvPr/>
        </p:nvSpPr>
        <p:spPr>
          <a:xfrm>
            <a:off x="3967075" y="1509275"/>
            <a:ext cx="4981200" cy="3186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dirty="0">
                <a:solidFill>
                  <a:srgbClr val="FFFFFF"/>
                </a:solidFill>
                <a:latin typeface="Fira Sans Condensed Light"/>
                <a:ea typeface="Fira Sans Condensed Light"/>
                <a:cs typeface="Fira Sans Condensed Light"/>
                <a:sym typeface="Fira Sans Condensed Light"/>
              </a:rPr>
              <a:t>Digital Marine Debris Remover Machine merupakan alat otomatis pengangkut sampah dilaut yang diujungnya terdapat jaring. Kami membuat alat ini yang bertujuan untuk mempermudah dalam melakukan pengurangan sampah dilaut dikarenakan alat ini memiliki sensor pendeteksi sampah yang akan mengangkat sampah ketika sensor mendeteksi sampah sudah pada jaring. Program bekerja dengan cara user mengontrol tuas untuk dapat mengendalikan jaring. Kail dengan jaring tersebut dapat bergerak ke depan, belakang, kanan dan kiri. Dan terdapat Sensor yang berfungsi mendeteksi sampah ketika sudah penuh dan akan menarik jaring keatas secara otomatis</a:t>
            </a:r>
            <a:endParaRPr sz="1500" b="1" dirty="0">
              <a:solidFill>
                <a:srgbClr val="FFFFFF"/>
              </a:solidFill>
              <a:latin typeface="Fira Sans Condensed Light"/>
              <a:ea typeface="Fira Sans Condensed Light"/>
              <a:cs typeface="Fira Sans Condensed Light"/>
              <a:sym typeface="Fira Sans Condensed Light"/>
            </a:endParaRPr>
          </a:p>
          <a:p>
            <a:pPr marL="0" lvl="0" indent="0" algn="just" rtl="0">
              <a:spcBef>
                <a:spcPts val="0"/>
              </a:spcBef>
              <a:spcAft>
                <a:spcPts val="0"/>
              </a:spcAft>
              <a:buNone/>
            </a:pPr>
            <a:endParaRPr sz="1500" dirty="0">
              <a:solidFill>
                <a:srgbClr val="FFFFFF"/>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txBox="1">
            <a:spLocks noGrp="1"/>
          </p:cNvSpPr>
          <p:nvPr>
            <p:ph type="title"/>
          </p:nvPr>
        </p:nvSpPr>
        <p:spPr>
          <a:xfrm>
            <a:off x="720000" y="1906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Diagram</a:t>
            </a:r>
            <a:endParaRPr dirty="0"/>
          </a:p>
          <a:p>
            <a:pPr marL="0" lvl="0" indent="0" algn="ctr" rtl="0">
              <a:spcBef>
                <a:spcPts val="0"/>
              </a:spcBef>
              <a:spcAft>
                <a:spcPts val="0"/>
              </a:spcAft>
              <a:buNone/>
            </a:pPr>
            <a:endParaRPr dirty="0"/>
          </a:p>
        </p:txBody>
      </p:sp>
      <p:grpSp>
        <p:nvGrpSpPr>
          <p:cNvPr id="170" name="Google Shape;170;p17"/>
          <p:cNvGrpSpPr/>
          <p:nvPr/>
        </p:nvGrpSpPr>
        <p:grpSpPr>
          <a:xfrm rot="-5400000">
            <a:off x="1130148" y="2724057"/>
            <a:ext cx="362321" cy="364231"/>
            <a:chOff x="6069423" y="2891892"/>
            <a:chExt cx="362321" cy="364231"/>
          </a:xfrm>
        </p:grpSpPr>
        <p:sp>
          <p:nvSpPr>
            <p:cNvPr id="171" name="Google Shape;171;p17"/>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7"/>
          <p:cNvSpPr/>
          <p:nvPr/>
        </p:nvSpPr>
        <p:spPr>
          <a:xfrm rot="-5400000">
            <a:off x="165488" y="2738275"/>
            <a:ext cx="3294900" cy="457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2"/>
                </a:solidFill>
                <a:latin typeface="Rajdhani"/>
                <a:ea typeface="Rajdhani"/>
                <a:cs typeface="Rajdhani"/>
                <a:sym typeface="Rajdhani"/>
              </a:rPr>
              <a:t>STATE 0 - STATE 5</a:t>
            </a:r>
            <a:endParaRPr sz="2400" b="1">
              <a:solidFill>
                <a:schemeClr val="lt2"/>
              </a:solidFill>
              <a:latin typeface="Rajdhani"/>
              <a:ea typeface="Rajdhani"/>
              <a:cs typeface="Rajdhani"/>
              <a:sym typeface="Rajdhani"/>
            </a:endParaRPr>
          </a:p>
        </p:txBody>
      </p:sp>
      <p:cxnSp>
        <p:nvCxnSpPr>
          <p:cNvPr id="178" name="Google Shape;178;p17"/>
          <p:cNvCxnSpPr>
            <a:stCxn id="177" idx="2"/>
            <a:endCxn id="179" idx="3"/>
          </p:cNvCxnSpPr>
          <p:nvPr/>
        </p:nvCxnSpPr>
        <p:spPr>
          <a:xfrm>
            <a:off x="2041538" y="2966875"/>
            <a:ext cx="1316100" cy="767700"/>
          </a:xfrm>
          <a:prstGeom prst="bentConnector3">
            <a:avLst>
              <a:gd name="adj1" fmla="val 50000"/>
            </a:avLst>
          </a:prstGeom>
          <a:noFill/>
          <a:ln w="19050" cap="flat" cmpd="sng">
            <a:solidFill>
              <a:schemeClr val="lt2"/>
            </a:solidFill>
            <a:prstDash val="dash"/>
            <a:round/>
            <a:headEnd type="none" w="med" len="med"/>
            <a:tailEnd type="oval" w="med" len="med"/>
          </a:ln>
        </p:spPr>
      </p:cxnSp>
      <p:cxnSp>
        <p:nvCxnSpPr>
          <p:cNvPr id="180" name="Google Shape;180;p17"/>
          <p:cNvCxnSpPr>
            <a:stCxn id="177" idx="2"/>
            <a:endCxn id="181" idx="3"/>
          </p:cNvCxnSpPr>
          <p:nvPr/>
        </p:nvCxnSpPr>
        <p:spPr>
          <a:xfrm rot="10800000" flipH="1">
            <a:off x="2041538" y="2197375"/>
            <a:ext cx="1316100" cy="769500"/>
          </a:xfrm>
          <a:prstGeom prst="bentConnector3">
            <a:avLst>
              <a:gd name="adj1" fmla="val 50000"/>
            </a:avLst>
          </a:prstGeom>
          <a:noFill/>
          <a:ln w="19050" cap="flat" cmpd="sng">
            <a:solidFill>
              <a:schemeClr val="lt2"/>
            </a:solidFill>
            <a:prstDash val="dash"/>
            <a:round/>
            <a:headEnd type="none" w="med" len="med"/>
            <a:tailEnd type="oval" w="med" len="med"/>
          </a:ln>
        </p:spPr>
      </p:cxnSp>
      <p:sp>
        <p:nvSpPr>
          <p:cNvPr id="182" name="Google Shape;182;p17"/>
          <p:cNvSpPr/>
          <p:nvPr/>
        </p:nvSpPr>
        <p:spPr>
          <a:xfrm>
            <a:off x="3553002" y="939589"/>
            <a:ext cx="5110800" cy="39339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18B2C8FB-FB9B-F7C4-4A20-EFDAC6D48C0B}"/>
              </a:ext>
            </a:extLst>
          </p:cNvPr>
          <p:cNvPicPr>
            <a:picLocks noChangeAspect="1"/>
          </p:cNvPicPr>
          <p:nvPr/>
        </p:nvPicPr>
        <p:blipFill>
          <a:blip r:embed="rId3"/>
          <a:stretch>
            <a:fillRect/>
          </a:stretch>
        </p:blipFill>
        <p:spPr>
          <a:xfrm>
            <a:off x="3632146" y="1163721"/>
            <a:ext cx="4952511" cy="34984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720000" y="174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Block Diagram</a:t>
            </a:r>
            <a:endParaRPr/>
          </a:p>
          <a:p>
            <a:pPr marL="0" lvl="0" indent="0" algn="ctr" rtl="0">
              <a:spcBef>
                <a:spcPts val="0"/>
              </a:spcBef>
              <a:spcAft>
                <a:spcPts val="0"/>
              </a:spcAft>
              <a:buNone/>
            </a:pPr>
            <a:endParaRPr/>
          </a:p>
        </p:txBody>
      </p:sp>
      <p:sp>
        <p:nvSpPr>
          <p:cNvPr id="189" name="Google Shape;189;p18"/>
          <p:cNvSpPr txBox="1"/>
          <p:nvPr/>
        </p:nvSpPr>
        <p:spPr>
          <a:xfrm>
            <a:off x="3402450" y="1591150"/>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a:solidFill>
                <a:schemeClr val="lt2"/>
              </a:solidFill>
              <a:latin typeface="Rajdhani"/>
              <a:ea typeface="Rajdhani"/>
              <a:cs typeface="Rajdhani"/>
              <a:sym typeface="Rajdhani"/>
            </a:endParaRPr>
          </a:p>
        </p:txBody>
      </p:sp>
      <p:sp>
        <p:nvSpPr>
          <p:cNvPr id="4" name="Google Shape;182;p17">
            <a:extLst>
              <a:ext uri="{FF2B5EF4-FFF2-40B4-BE49-F238E27FC236}">
                <a16:creationId xmlns:a16="http://schemas.microsoft.com/office/drawing/2014/main" id="{9EC82FB1-ED80-FE30-2797-20783D1D1321}"/>
              </a:ext>
            </a:extLst>
          </p:cNvPr>
          <p:cNvSpPr/>
          <p:nvPr/>
        </p:nvSpPr>
        <p:spPr>
          <a:xfrm>
            <a:off x="1405052" y="956911"/>
            <a:ext cx="6333894" cy="3746809"/>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7457CE6-3A53-FB58-74ED-FBC5387B66AE}"/>
              </a:ext>
            </a:extLst>
          </p:cNvPr>
          <p:cNvPicPr>
            <a:picLocks noChangeAspect="1"/>
          </p:cNvPicPr>
          <p:nvPr/>
        </p:nvPicPr>
        <p:blipFill>
          <a:blip r:embed="rId3"/>
          <a:stretch>
            <a:fillRect/>
          </a:stretch>
        </p:blipFill>
        <p:spPr>
          <a:xfrm>
            <a:off x="1702449" y="1248934"/>
            <a:ext cx="5739101" cy="3162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9"/>
          <p:cNvSpPr txBox="1">
            <a:spLocks noGrp="1"/>
          </p:cNvSpPr>
          <p:nvPr>
            <p:ph type="title"/>
          </p:nvPr>
        </p:nvSpPr>
        <p:spPr>
          <a:xfrm>
            <a:off x="720000" y="22216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RTL View</a:t>
            </a:r>
            <a:endParaRPr dirty="0"/>
          </a:p>
        </p:txBody>
      </p:sp>
      <p:sp>
        <p:nvSpPr>
          <p:cNvPr id="196" name="Google Shape;196;p19"/>
          <p:cNvSpPr txBox="1"/>
          <p:nvPr/>
        </p:nvSpPr>
        <p:spPr>
          <a:xfrm>
            <a:off x="3402450" y="1178275"/>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a:solidFill>
                <a:schemeClr val="lt2"/>
              </a:solidFill>
              <a:latin typeface="Rajdhani"/>
              <a:ea typeface="Rajdhani"/>
              <a:cs typeface="Rajdhani"/>
              <a:sym typeface="Rajdhani"/>
            </a:endParaRPr>
          </a:p>
        </p:txBody>
      </p:sp>
      <p:pic>
        <p:nvPicPr>
          <p:cNvPr id="3" name="Picture 2">
            <a:extLst>
              <a:ext uri="{FF2B5EF4-FFF2-40B4-BE49-F238E27FC236}">
                <a16:creationId xmlns:a16="http://schemas.microsoft.com/office/drawing/2014/main" id="{06EB92B8-6246-A0B0-93B3-3DD8C5E3A76D}"/>
              </a:ext>
            </a:extLst>
          </p:cNvPr>
          <p:cNvPicPr>
            <a:picLocks noChangeAspect="1"/>
          </p:cNvPicPr>
          <p:nvPr/>
        </p:nvPicPr>
        <p:blipFill>
          <a:blip r:embed="rId3"/>
          <a:stretch>
            <a:fillRect/>
          </a:stretch>
        </p:blipFill>
        <p:spPr>
          <a:xfrm>
            <a:off x="394009" y="905150"/>
            <a:ext cx="8504663" cy="37298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Hasil Percobaan pada ModelSim</a:t>
            </a:r>
            <a:endParaRPr/>
          </a:p>
        </p:txBody>
      </p:sp>
      <p:sp>
        <p:nvSpPr>
          <p:cNvPr id="203" name="Google Shape;203;p20"/>
          <p:cNvSpPr txBox="1"/>
          <p:nvPr/>
        </p:nvSpPr>
        <p:spPr>
          <a:xfrm>
            <a:off x="3402450" y="1178275"/>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a:solidFill>
                <a:schemeClr val="lt2"/>
              </a:solidFill>
              <a:latin typeface="Rajdhani"/>
              <a:ea typeface="Rajdhani"/>
              <a:cs typeface="Rajdhani"/>
              <a:sym typeface="Rajdhani"/>
            </a:endParaRPr>
          </a:p>
        </p:txBody>
      </p:sp>
      <p:pic>
        <p:nvPicPr>
          <p:cNvPr id="3" name="Picture 2">
            <a:extLst>
              <a:ext uri="{FF2B5EF4-FFF2-40B4-BE49-F238E27FC236}">
                <a16:creationId xmlns:a16="http://schemas.microsoft.com/office/drawing/2014/main" id="{83825A83-6C2A-2F86-7665-8F76F9824C9D}"/>
              </a:ext>
            </a:extLst>
          </p:cNvPr>
          <p:cNvPicPr>
            <a:picLocks noChangeAspect="1"/>
          </p:cNvPicPr>
          <p:nvPr/>
        </p:nvPicPr>
        <p:blipFill>
          <a:blip r:embed="rId3"/>
          <a:stretch>
            <a:fillRect/>
          </a:stretch>
        </p:blipFill>
        <p:spPr>
          <a:xfrm>
            <a:off x="215274" y="1635475"/>
            <a:ext cx="8713451" cy="20949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735650" y="25629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Kesimpulan </a:t>
            </a:r>
            <a:endParaRPr dirty="0"/>
          </a:p>
        </p:txBody>
      </p:sp>
      <p:sp>
        <p:nvSpPr>
          <p:cNvPr id="211" name="Google Shape;211;p21"/>
          <p:cNvSpPr txBox="1"/>
          <p:nvPr/>
        </p:nvSpPr>
        <p:spPr>
          <a:xfrm>
            <a:off x="4480472" y="1065314"/>
            <a:ext cx="3280200" cy="396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400" b="1" dirty="0">
                <a:solidFill>
                  <a:schemeClr val="lt2"/>
                </a:solidFill>
                <a:latin typeface="Rajdhani"/>
                <a:ea typeface="Rajdhani"/>
                <a:cs typeface="Rajdhani"/>
                <a:sym typeface="Rajdhani"/>
              </a:rPr>
              <a:t>Mekanisme</a:t>
            </a:r>
            <a:endParaRPr sz="2400" b="1" dirty="0">
              <a:solidFill>
                <a:schemeClr val="lt2"/>
              </a:solidFill>
              <a:latin typeface="Rajdhani"/>
              <a:ea typeface="Rajdhani"/>
              <a:cs typeface="Rajdhani"/>
              <a:sym typeface="Rajdhani"/>
            </a:endParaRPr>
          </a:p>
        </p:txBody>
      </p:sp>
      <p:sp>
        <p:nvSpPr>
          <p:cNvPr id="212" name="Google Shape;212;p21"/>
          <p:cNvSpPr txBox="1"/>
          <p:nvPr/>
        </p:nvSpPr>
        <p:spPr>
          <a:xfrm>
            <a:off x="4209650" y="1668570"/>
            <a:ext cx="4230000" cy="2781600"/>
          </a:xfrm>
          <a:prstGeom prst="rect">
            <a:avLst/>
          </a:prstGeom>
          <a:noFill/>
          <a:ln>
            <a:noFill/>
          </a:ln>
        </p:spPr>
        <p:txBody>
          <a:bodyPr spcFirstLastPara="1" wrap="square" lIns="91425" tIns="91425" rIns="91425" bIns="91425" anchor="t" anchorCtr="0">
            <a:noAutofit/>
          </a:bodyPr>
          <a:lstStyle/>
          <a:p>
            <a:pPr marL="457200" lvl="0" indent="457200" algn="just" rtl="0">
              <a:lnSpc>
                <a:spcPct val="100000"/>
              </a:lnSpc>
              <a:spcBef>
                <a:spcPts val="0"/>
              </a:spcBef>
              <a:spcAft>
                <a:spcPts val="0"/>
              </a:spcAft>
              <a:buNone/>
            </a:pPr>
            <a:r>
              <a:rPr lang="en" dirty="0">
                <a:solidFill>
                  <a:schemeClr val="lt2"/>
                </a:solidFill>
                <a:latin typeface="Fira Sans Condensed"/>
                <a:ea typeface="Fira Sans Condensed"/>
                <a:cs typeface="Fira Sans Condensed"/>
                <a:sym typeface="Fira Sans Condensed"/>
              </a:rPr>
              <a:t>Proyek yang kami buat dideskripsikan dalam bahasa pemrograman VHDL dan memiliki 6 buah state yaitu S0, S1, S2, S3, S4, dan S5. S0 berfungsi untuk menyalakan dan matikan mesin dengan input Machine. S1 dan S2 berfungsi sebagai penyearah dengan input D. S3 berfungsi sebagai pengecek sensor dan S4 berfungsi sebagai mekanisme gerak sensor. State terakhir yaitu S5 berfungsi sebagai error handling.</a:t>
            </a:r>
            <a:endParaRPr dirty="0">
              <a:solidFill>
                <a:schemeClr val="lt2"/>
              </a:solidFill>
              <a:latin typeface="Fira Sans Condensed"/>
              <a:ea typeface="Fira Sans Condensed"/>
              <a:cs typeface="Fira Sans Condensed"/>
              <a:sym typeface="Fira Sans Condensed"/>
            </a:endParaRPr>
          </a:p>
        </p:txBody>
      </p:sp>
      <p:sp>
        <p:nvSpPr>
          <p:cNvPr id="213" name="Google Shape;213;p21"/>
          <p:cNvSpPr txBox="1"/>
          <p:nvPr/>
        </p:nvSpPr>
        <p:spPr>
          <a:xfrm>
            <a:off x="239750" y="1642094"/>
            <a:ext cx="4301700" cy="29598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 dirty="0">
                <a:solidFill>
                  <a:schemeClr val="lt2"/>
                </a:solidFill>
                <a:latin typeface="Fira Sans Condensed"/>
                <a:ea typeface="Fira Sans Condensed"/>
                <a:cs typeface="Fira Sans Condensed"/>
                <a:sym typeface="Fira Sans Condensed"/>
              </a:rPr>
              <a:t>Digital Marine Debris Remover Machine adalah sebuah mesin yang dibuat untuk menangani sampah laut yang merupakan masalah signifikan yang juga mempengaruhi kesehatan lautan kita dan hewan yang hidup di dalamnya. Menghilangkan sampah laut penting untuk melindungi ekosistem laut dan memastikan keberlanjutan lautan kita. Mesin ini terdapat kail dengan jaring yang dapat dikontrol maju, mundur, kanan dan kiri sesuai yang diinginkan, kemudian dapat memenurukan kail dengan jaring tersebut untuk mencari dan mengambil sampah yang ada dengan tambahan fitur sensor yang mendeteksi sampah yang penuh dalam jaring.</a:t>
            </a:r>
            <a:endParaRPr dirty="0">
              <a:solidFill>
                <a:schemeClr val="lt2"/>
              </a:solidFill>
              <a:latin typeface="Fira Sans Condensed"/>
              <a:ea typeface="Fira Sans Condensed"/>
              <a:cs typeface="Fira Sans Condensed"/>
              <a:sym typeface="Fira Sans Condensed"/>
            </a:endParaRPr>
          </a:p>
          <a:p>
            <a:pPr marL="0" lvl="0" indent="0" algn="ctr" rtl="0">
              <a:lnSpc>
                <a:spcPct val="100000"/>
              </a:lnSpc>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214" name="Google Shape;214;p21"/>
          <p:cNvSpPr txBox="1"/>
          <p:nvPr/>
        </p:nvSpPr>
        <p:spPr>
          <a:xfrm>
            <a:off x="1291850" y="1020182"/>
            <a:ext cx="3280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General</a:t>
            </a:r>
            <a:endParaRPr sz="2400" b="1" dirty="0">
              <a:solidFill>
                <a:schemeClr val="lt2"/>
              </a:solidFill>
              <a:latin typeface="Rajdhani"/>
              <a:ea typeface="Rajdhani"/>
              <a:cs typeface="Rajdhani"/>
              <a:sym typeface="Rajdhani"/>
            </a:endParaRPr>
          </a:p>
        </p:txBody>
      </p:sp>
      <p:grpSp>
        <p:nvGrpSpPr>
          <p:cNvPr id="215" name="Google Shape;215;p21"/>
          <p:cNvGrpSpPr/>
          <p:nvPr/>
        </p:nvGrpSpPr>
        <p:grpSpPr>
          <a:xfrm>
            <a:off x="1889668" y="1016451"/>
            <a:ext cx="376699" cy="375143"/>
            <a:chOff x="3372132" y="2767939"/>
            <a:chExt cx="408434" cy="406747"/>
          </a:xfrm>
        </p:grpSpPr>
        <p:sp>
          <p:nvSpPr>
            <p:cNvPr id="216" name="Google Shape;216;p21"/>
            <p:cNvSpPr/>
            <p:nvPr/>
          </p:nvSpPr>
          <p:spPr>
            <a:xfrm>
              <a:off x="3372132" y="2807457"/>
              <a:ext cx="408434" cy="367229"/>
            </a:xfrm>
            <a:custGeom>
              <a:avLst/>
              <a:gdLst/>
              <a:ahLst/>
              <a:cxnLst/>
              <a:rect l="l" t="t" r="r" b="b"/>
              <a:pathLst>
                <a:path w="11813" h="10622" extrusionOk="0">
                  <a:moveTo>
                    <a:pt x="8097" y="9788"/>
                  </a:moveTo>
                  <a:cubicBezTo>
                    <a:pt x="8193" y="9788"/>
                    <a:pt x="8264" y="9860"/>
                    <a:pt x="8264" y="9955"/>
                  </a:cubicBezTo>
                  <a:lnTo>
                    <a:pt x="8264" y="10122"/>
                  </a:lnTo>
                  <a:cubicBezTo>
                    <a:pt x="8264" y="10217"/>
                    <a:pt x="8193" y="10289"/>
                    <a:pt x="8097" y="10289"/>
                  </a:cubicBezTo>
                  <a:lnTo>
                    <a:pt x="3715" y="10289"/>
                  </a:lnTo>
                  <a:cubicBezTo>
                    <a:pt x="3644" y="10289"/>
                    <a:pt x="3573" y="10217"/>
                    <a:pt x="3573" y="10122"/>
                  </a:cubicBezTo>
                  <a:lnTo>
                    <a:pt x="3573" y="9955"/>
                  </a:lnTo>
                  <a:cubicBezTo>
                    <a:pt x="3573" y="9860"/>
                    <a:pt x="3644" y="9788"/>
                    <a:pt x="3715" y="9788"/>
                  </a:cubicBezTo>
                  <a:close/>
                  <a:moveTo>
                    <a:pt x="1310" y="1"/>
                  </a:moveTo>
                  <a:cubicBezTo>
                    <a:pt x="596" y="1"/>
                    <a:pt x="0" y="572"/>
                    <a:pt x="0" y="1287"/>
                  </a:cubicBezTo>
                  <a:lnTo>
                    <a:pt x="0" y="6883"/>
                  </a:lnTo>
                  <a:cubicBezTo>
                    <a:pt x="0" y="7598"/>
                    <a:pt x="596" y="8169"/>
                    <a:pt x="1310" y="8169"/>
                  </a:cubicBezTo>
                  <a:lnTo>
                    <a:pt x="4525" y="8169"/>
                  </a:lnTo>
                  <a:lnTo>
                    <a:pt x="4525" y="8788"/>
                  </a:lnTo>
                  <a:lnTo>
                    <a:pt x="3954" y="9455"/>
                  </a:lnTo>
                  <a:lnTo>
                    <a:pt x="3715" y="9455"/>
                  </a:lnTo>
                  <a:cubicBezTo>
                    <a:pt x="3453" y="9455"/>
                    <a:pt x="3215" y="9669"/>
                    <a:pt x="3215" y="9955"/>
                  </a:cubicBezTo>
                  <a:lnTo>
                    <a:pt x="3215" y="10122"/>
                  </a:lnTo>
                  <a:cubicBezTo>
                    <a:pt x="3215" y="10408"/>
                    <a:pt x="3453" y="10622"/>
                    <a:pt x="3715" y="10622"/>
                  </a:cubicBezTo>
                  <a:lnTo>
                    <a:pt x="8097" y="10622"/>
                  </a:lnTo>
                  <a:cubicBezTo>
                    <a:pt x="8383" y="10622"/>
                    <a:pt x="8597" y="10408"/>
                    <a:pt x="8597" y="10122"/>
                  </a:cubicBezTo>
                  <a:lnTo>
                    <a:pt x="8597" y="9955"/>
                  </a:lnTo>
                  <a:cubicBezTo>
                    <a:pt x="8597" y="9669"/>
                    <a:pt x="8383" y="9455"/>
                    <a:pt x="8097" y="9455"/>
                  </a:cubicBezTo>
                  <a:lnTo>
                    <a:pt x="7883" y="9455"/>
                  </a:lnTo>
                  <a:lnTo>
                    <a:pt x="7335" y="8788"/>
                  </a:lnTo>
                  <a:lnTo>
                    <a:pt x="7335" y="8169"/>
                  </a:lnTo>
                  <a:lnTo>
                    <a:pt x="10526" y="8169"/>
                  </a:lnTo>
                  <a:cubicBezTo>
                    <a:pt x="11241" y="8169"/>
                    <a:pt x="11812" y="7598"/>
                    <a:pt x="11812" y="6883"/>
                  </a:cubicBezTo>
                  <a:lnTo>
                    <a:pt x="11812" y="1287"/>
                  </a:lnTo>
                  <a:cubicBezTo>
                    <a:pt x="11812" y="572"/>
                    <a:pt x="11241" y="1"/>
                    <a:pt x="10526" y="1"/>
                  </a:cubicBezTo>
                  <a:lnTo>
                    <a:pt x="9407" y="1"/>
                  </a:lnTo>
                  <a:cubicBezTo>
                    <a:pt x="9312" y="1"/>
                    <a:pt x="9240" y="72"/>
                    <a:pt x="9240" y="167"/>
                  </a:cubicBezTo>
                  <a:cubicBezTo>
                    <a:pt x="9240" y="263"/>
                    <a:pt x="9312" y="334"/>
                    <a:pt x="9407" y="334"/>
                  </a:cubicBezTo>
                  <a:lnTo>
                    <a:pt x="10526" y="334"/>
                  </a:lnTo>
                  <a:cubicBezTo>
                    <a:pt x="11050" y="334"/>
                    <a:pt x="11479" y="763"/>
                    <a:pt x="11479" y="1287"/>
                  </a:cubicBezTo>
                  <a:lnTo>
                    <a:pt x="11479" y="6716"/>
                  </a:lnTo>
                  <a:lnTo>
                    <a:pt x="3334" y="6716"/>
                  </a:lnTo>
                  <a:cubicBezTo>
                    <a:pt x="3239" y="6716"/>
                    <a:pt x="3144" y="6788"/>
                    <a:pt x="3144" y="6883"/>
                  </a:cubicBezTo>
                  <a:cubicBezTo>
                    <a:pt x="3144" y="6978"/>
                    <a:pt x="3239" y="7050"/>
                    <a:pt x="3334" y="7050"/>
                  </a:cubicBezTo>
                  <a:lnTo>
                    <a:pt x="11455" y="7050"/>
                  </a:lnTo>
                  <a:cubicBezTo>
                    <a:pt x="11384" y="7502"/>
                    <a:pt x="10979" y="7836"/>
                    <a:pt x="10526" y="7836"/>
                  </a:cubicBezTo>
                  <a:lnTo>
                    <a:pt x="6573" y="7836"/>
                  </a:lnTo>
                  <a:cubicBezTo>
                    <a:pt x="6478" y="7836"/>
                    <a:pt x="6406" y="7907"/>
                    <a:pt x="6406" y="8002"/>
                  </a:cubicBezTo>
                  <a:cubicBezTo>
                    <a:pt x="6406" y="8098"/>
                    <a:pt x="6478" y="8169"/>
                    <a:pt x="6573" y="8169"/>
                  </a:cubicBezTo>
                  <a:lnTo>
                    <a:pt x="6978" y="8169"/>
                  </a:lnTo>
                  <a:lnTo>
                    <a:pt x="6978" y="8860"/>
                  </a:lnTo>
                  <a:cubicBezTo>
                    <a:pt x="6978" y="8907"/>
                    <a:pt x="7002" y="8931"/>
                    <a:pt x="7026" y="8979"/>
                  </a:cubicBezTo>
                  <a:lnTo>
                    <a:pt x="7431" y="9455"/>
                  </a:lnTo>
                  <a:lnTo>
                    <a:pt x="4406" y="9455"/>
                  </a:lnTo>
                  <a:lnTo>
                    <a:pt x="4811" y="8979"/>
                  </a:lnTo>
                  <a:cubicBezTo>
                    <a:pt x="4859" y="8931"/>
                    <a:pt x="4859" y="8907"/>
                    <a:pt x="4859" y="8860"/>
                  </a:cubicBezTo>
                  <a:lnTo>
                    <a:pt x="4859" y="8169"/>
                  </a:lnTo>
                  <a:lnTo>
                    <a:pt x="5835" y="8169"/>
                  </a:lnTo>
                  <a:cubicBezTo>
                    <a:pt x="5930" y="8169"/>
                    <a:pt x="6002" y="8098"/>
                    <a:pt x="6002" y="8002"/>
                  </a:cubicBezTo>
                  <a:cubicBezTo>
                    <a:pt x="6002" y="7907"/>
                    <a:pt x="5930" y="7836"/>
                    <a:pt x="5835" y="7836"/>
                  </a:cubicBezTo>
                  <a:lnTo>
                    <a:pt x="1310" y="7836"/>
                  </a:lnTo>
                  <a:cubicBezTo>
                    <a:pt x="834" y="7836"/>
                    <a:pt x="453" y="7502"/>
                    <a:pt x="381" y="7050"/>
                  </a:cubicBezTo>
                  <a:lnTo>
                    <a:pt x="2596" y="7050"/>
                  </a:lnTo>
                  <a:cubicBezTo>
                    <a:pt x="2691" y="7050"/>
                    <a:pt x="2763" y="6978"/>
                    <a:pt x="2763" y="6883"/>
                  </a:cubicBezTo>
                  <a:cubicBezTo>
                    <a:pt x="2763" y="6788"/>
                    <a:pt x="2691" y="6716"/>
                    <a:pt x="2596" y="6716"/>
                  </a:cubicBezTo>
                  <a:lnTo>
                    <a:pt x="358" y="6716"/>
                  </a:lnTo>
                  <a:lnTo>
                    <a:pt x="358" y="1287"/>
                  </a:lnTo>
                  <a:cubicBezTo>
                    <a:pt x="358" y="763"/>
                    <a:pt x="786" y="334"/>
                    <a:pt x="1310" y="334"/>
                  </a:cubicBezTo>
                  <a:lnTo>
                    <a:pt x="2453" y="334"/>
                  </a:lnTo>
                  <a:cubicBezTo>
                    <a:pt x="2549" y="334"/>
                    <a:pt x="2620" y="263"/>
                    <a:pt x="2620" y="167"/>
                  </a:cubicBezTo>
                  <a:cubicBezTo>
                    <a:pt x="2620" y="72"/>
                    <a:pt x="2549" y="1"/>
                    <a:pt x="2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3449508" y="2767939"/>
              <a:ext cx="255302" cy="255283"/>
            </a:xfrm>
            <a:custGeom>
              <a:avLst/>
              <a:gdLst/>
              <a:ahLst/>
              <a:cxnLst/>
              <a:rect l="l" t="t" r="r" b="b"/>
              <a:pathLst>
                <a:path w="7384" h="7384" extrusionOk="0">
                  <a:moveTo>
                    <a:pt x="3692" y="1"/>
                  </a:moveTo>
                  <a:cubicBezTo>
                    <a:pt x="1644" y="1"/>
                    <a:pt x="1" y="1644"/>
                    <a:pt x="1" y="3692"/>
                  </a:cubicBezTo>
                  <a:cubicBezTo>
                    <a:pt x="1" y="5716"/>
                    <a:pt x="1644" y="7383"/>
                    <a:pt x="3692" y="7383"/>
                  </a:cubicBezTo>
                  <a:cubicBezTo>
                    <a:pt x="4478" y="7383"/>
                    <a:pt x="5240" y="7121"/>
                    <a:pt x="5883" y="6645"/>
                  </a:cubicBezTo>
                  <a:cubicBezTo>
                    <a:pt x="5955" y="6597"/>
                    <a:pt x="5978" y="6478"/>
                    <a:pt x="5931" y="6407"/>
                  </a:cubicBezTo>
                  <a:cubicBezTo>
                    <a:pt x="5889" y="6365"/>
                    <a:pt x="5840" y="6340"/>
                    <a:pt x="5791" y="6340"/>
                  </a:cubicBezTo>
                  <a:cubicBezTo>
                    <a:pt x="5757" y="6340"/>
                    <a:pt x="5723" y="6353"/>
                    <a:pt x="5693" y="6383"/>
                  </a:cubicBezTo>
                  <a:cubicBezTo>
                    <a:pt x="5097" y="6812"/>
                    <a:pt x="4407" y="7026"/>
                    <a:pt x="3692" y="7026"/>
                  </a:cubicBezTo>
                  <a:cubicBezTo>
                    <a:pt x="1835" y="7026"/>
                    <a:pt x="334" y="5526"/>
                    <a:pt x="334" y="3692"/>
                  </a:cubicBezTo>
                  <a:cubicBezTo>
                    <a:pt x="334" y="1834"/>
                    <a:pt x="1835" y="334"/>
                    <a:pt x="3692" y="334"/>
                  </a:cubicBezTo>
                  <a:cubicBezTo>
                    <a:pt x="5526" y="334"/>
                    <a:pt x="7026" y="1834"/>
                    <a:pt x="7026" y="3692"/>
                  </a:cubicBezTo>
                  <a:cubicBezTo>
                    <a:pt x="7026" y="3716"/>
                    <a:pt x="7026" y="3740"/>
                    <a:pt x="7026" y="3763"/>
                  </a:cubicBezTo>
                  <a:cubicBezTo>
                    <a:pt x="7026" y="3859"/>
                    <a:pt x="7098" y="3954"/>
                    <a:pt x="7193" y="3954"/>
                  </a:cubicBezTo>
                  <a:cubicBezTo>
                    <a:pt x="7288" y="3954"/>
                    <a:pt x="7383" y="3882"/>
                    <a:pt x="7383" y="3787"/>
                  </a:cubicBezTo>
                  <a:cubicBezTo>
                    <a:pt x="7383" y="3740"/>
                    <a:pt x="7383" y="3716"/>
                    <a:pt x="7383" y="3692"/>
                  </a:cubicBezTo>
                  <a:cubicBezTo>
                    <a:pt x="7383" y="1644"/>
                    <a:pt x="5716" y="1"/>
                    <a:pt x="3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3478342" y="2797569"/>
              <a:ext cx="196835" cy="141678"/>
            </a:xfrm>
            <a:custGeom>
              <a:avLst/>
              <a:gdLst/>
              <a:ahLst/>
              <a:cxnLst/>
              <a:rect l="l" t="t" r="r" b="b"/>
              <a:pathLst>
                <a:path w="5693" h="4098" extrusionOk="0">
                  <a:moveTo>
                    <a:pt x="2834" y="1"/>
                  </a:moveTo>
                  <a:cubicBezTo>
                    <a:pt x="1263" y="1"/>
                    <a:pt x="0" y="1263"/>
                    <a:pt x="0" y="2835"/>
                  </a:cubicBezTo>
                  <a:cubicBezTo>
                    <a:pt x="0" y="3240"/>
                    <a:pt x="72" y="3621"/>
                    <a:pt x="239" y="4002"/>
                  </a:cubicBezTo>
                  <a:cubicBezTo>
                    <a:pt x="262" y="4049"/>
                    <a:pt x="334" y="4097"/>
                    <a:pt x="405" y="4097"/>
                  </a:cubicBezTo>
                  <a:cubicBezTo>
                    <a:pt x="429" y="4097"/>
                    <a:pt x="453" y="4097"/>
                    <a:pt x="477" y="4073"/>
                  </a:cubicBezTo>
                  <a:cubicBezTo>
                    <a:pt x="572" y="4049"/>
                    <a:pt x="596" y="3930"/>
                    <a:pt x="572" y="3859"/>
                  </a:cubicBezTo>
                  <a:cubicBezTo>
                    <a:pt x="429" y="3525"/>
                    <a:pt x="334" y="3192"/>
                    <a:pt x="334" y="2835"/>
                  </a:cubicBezTo>
                  <a:cubicBezTo>
                    <a:pt x="334" y="1454"/>
                    <a:pt x="1453" y="334"/>
                    <a:pt x="2834" y="334"/>
                  </a:cubicBezTo>
                  <a:cubicBezTo>
                    <a:pt x="4216" y="334"/>
                    <a:pt x="5335" y="1454"/>
                    <a:pt x="5335" y="2835"/>
                  </a:cubicBezTo>
                  <a:cubicBezTo>
                    <a:pt x="5335" y="2906"/>
                    <a:pt x="5335" y="2954"/>
                    <a:pt x="5335" y="3025"/>
                  </a:cubicBezTo>
                  <a:cubicBezTo>
                    <a:pt x="5311" y="3121"/>
                    <a:pt x="5383" y="3216"/>
                    <a:pt x="5478" y="3216"/>
                  </a:cubicBezTo>
                  <a:cubicBezTo>
                    <a:pt x="5573" y="3216"/>
                    <a:pt x="5668" y="3144"/>
                    <a:pt x="5668" y="3049"/>
                  </a:cubicBezTo>
                  <a:cubicBezTo>
                    <a:pt x="5668" y="2978"/>
                    <a:pt x="5692" y="2906"/>
                    <a:pt x="5692" y="2835"/>
                  </a:cubicBezTo>
                  <a:cubicBezTo>
                    <a:pt x="5692" y="1263"/>
                    <a:pt x="4406" y="1"/>
                    <a:pt x="2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3498914" y="2948863"/>
              <a:ext cx="143313" cy="44702"/>
            </a:xfrm>
            <a:custGeom>
              <a:avLst/>
              <a:gdLst/>
              <a:ahLst/>
              <a:cxnLst/>
              <a:rect l="l" t="t" r="r" b="b"/>
              <a:pathLst>
                <a:path w="4145" h="1293" extrusionOk="0">
                  <a:moveTo>
                    <a:pt x="215" y="1"/>
                  </a:moveTo>
                  <a:cubicBezTo>
                    <a:pt x="173" y="1"/>
                    <a:pt x="132" y="19"/>
                    <a:pt x="96" y="54"/>
                  </a:cubicBezTo>
                  <a:cubicBezTo>
                    <a:pt x="25" y="102"/>
                    <a:pt x="1" y="221"/>
                    <a:pt x="72" y="293"/>
                  </a:cubicBezTo>
                  <a:cubicBezTo>
                    <a:pt x="620" y="936"/>
                    <a:pt x="1406" y="1293"/>
                    <a:pt x="2239" y="1293"/>
                  </a:cubicBezTo>
                  <a:cubicBezTo>
                    <a:pt x="2906" y="1293"/>
                    <a:pt x="3549" y="1078"/>
                    <a:pt x="4049" y="650"/>
                  </a:cubicBezTo>
                  <a:cubicBezTo>
                    <a:pt x="4145" y="578"/>
                    <a:pt x="4145" y="483"/>
                    <a:pt x="4073" y="412"/>
                  </a:cubicBezTo>
                  <a:cubicBezTo>
                    <a:pt x="4048" y="361"/>
                    <a:pt x="4002" y="337"/>
                    <a:pt x="3953" y="337"/>
                  </a:cubicBezTo>
                  <a:cubicBezTo>
                    <a:pt x="3912" y="337"/>
                    <a:pt x="3868" y="355"/>
                    <a:pt x="3835" y="388"/>
                  </a:cubicBezTo>
                  <a:cubicBezTo>
                    <a:pt x="3382" y="745"/>
                    <a:pt x="2835" y="959"/>
                    <a:pt x="2239" y="959"/>
                  </a:cubicBezTo>
                  <a:cubicBezTo>
                    <a:pt x="1501" y="959"/>
                    <a:pt x="811" y="626"/>
                    <a:pt x="334" y="54"/>
                  </a:cubicBezTo>
                  <a:cubicBezTo>
                    <a:pt x="299" y="19"/>
                    <a:pt x="257"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3507972" y="2827233"/>
              <a:ext cx="137539" cy="136700"/>
            </a:xfrm>
            <a:custGeom>
              <a:avLst/>
              <a:gdLst/>
              <a:ahLst/>
              <a:cxnLst/>
              <a:rect l="l" t="t" r="r" b="b"/>
              <a:pathLst>
                <a:path w="3978" h="3954" extrusionOk="0">
                  <a:moveTo>
                    <a:pt x="2001" y="0"/>
                  </a:moveTo>
                  <a:cubicBezTo>
                    <a:pt x="906" y="0"/>
                    <a:pt x="1" y="881"/>
                    <a:pt x="1" y="1977"/>
                  </a:cubicBezTo>
                  <a:cubicBezTo>
                    <a:pt x="1" y="3072"/>
                    <a:pt x="906" y="3953"/>
                    <a:pt x="2001" y="3953"/>
                  </a:cubicBezTo>
                  <a:cubicBezTo>
                    <a:pt x="2311" y="3953"/>
                    <a:pt x="2620" y="3882"/>
                    <a:pt x="2906" y="3739"/>
                  </a:cubicBezTo>
                  <a:cubicBezTo>
                    <a:pt x="3001" y="3692"/>
                    <a:pt x="3025" y="3596"/>
                    <a:pt x="2978" y="3501"/>
                  </a:cubicBezTo>
                  <a:cubicBezTo>
                    <a:pt x="2962" y="3437"/>
                    <a:pt x="2903" y="3406"/>
                    <a:pt x="2845" y="3406"/>
                  </a:cubicBezTo>
                  <a:cubicBezTo>
                    <a:pt x="2816" y="3406"/>
                    <a:pt x="2787" y="3414"/>
                    <a:pt x="2763" y="3430"/>
                  </a:cubicBezTo>
                  <a:cubicBezTo>
                    <a:pt x="2525" y="3549"/>
                    <a:pt x="2263" y="3620"/>
                    <a:pt x="2001" y="3620"/>
                  </a:cubicBezTo>
                  <a:cubicBezTo>
                    <a:pt x="1096" y="3620"/>
                    <a:pt x="358" y="2882"/>
                    <a:pt x="358" y="1977"/>
                  </a:cubicBezTo>
                  <a:cubicBezTo>
                    <a:pt x="358" y="1072"/>
                    <a:pt x="1096" y="334"/>
                    <a:pt x="2001" y="334"/>
                  </a:cubicBezTo>
                  <a:cubicBezTo>
                    <a:pt x="2811" y="334"/>
                    <a:pt x="3502" y="953"/>
                    <a:pt x="3621" y="1763"/>
                  </a:cubicBezTo>
                  <a:cubicBezTo>
                    <a:pt x="3621" y="1845"/>
                    <a:pt x="3692" y="1910"/>
                    <a:pt x="3774" y="1910"/>
                  </a:cubicBezTo>
                  <a:cubicBezTo>
                    <a:pt x="3786" y="1910"/>
                    <a:pt x="3799" y="1909"/>
                    <a:pt x="3811" y="1905"/>
                  </a:cubicBezTo>
                  <a:cubicBezTo>
                    <a:pt x="3906" y="1882"/>
                    <a:pt x="3978" y="1810"/>
                    <a:pt x="3954" y="1715"/>
                  </a:cubicBezTo>
                  <a:cubicBezTo>
                    <a:pt x="3835" y="739"/>
                    <a:pt x="2978"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3535977" y="2854408"/>
              <a:ext cx="224807" cy="166328"/>
            </a:xfrm>
            <a:custGeom>
              <a:avLst/>
              <a:gdLst/>
              <a:ahLst/>
              <a:cxnLst/>
              <a:rect l="l" t="t" r="r" b="b"/>
              <a:pathLst>
                <a:path w="6502" h="4811" extrusionOk="0">
                  <a:moveTo>
                    <a:pt x="1191" y="357"/>
                  </a:moveTo>
                  <a:cubicBezTo>
                    <a:pt x="1596" y="357"/>
                    <a:pt x="1929" y="643"/>
                    <a:pt x="2001" y="1024"/>
                  </a:cubicBezTo>
                  <a:lnTo>
                    <a:pt x="1429" y="738"/>
                  </a:lnTo>
                  <a:cubicBezTo>
                    <a:pt x="1352" y="692"/>
                    <a:pt x="1266" y="666"/>
                    <a:pt x="1175" y="666"/>
                  </a:cubicBezTo>
                  <a:cubicBezTo>
                    <a:pt x="1126" y="666"/>
                    <a:pt x="1075" y="674"/>
                    <a:pt x="1024" y="691"/>
                  </a:cubicBezTo>
                  <a:cubicBezTo>
                    <a:pt x="905" y="738"/>
                    <a:pt x="786" y="834"/>
                    <a:pt x="715" y="953"/>
                  </a:cubicBezTo>
                  <a:cubicBezTo>
                    <a:pt x="596" y="1215"/>
                    <a:pt x="691" y="1524"/>
                    <a:pt x="953" y="1643"/>
                  </a:cubicBezTo>
                  <a:lnTo>
                    <a:pt x="1525" y="1953"/>
                  </a:lnTo>
                  <a:cubicBezTo>
                    <a:pt x="1429" y="2001"/>
                    <a:pt x="1310" y="2024"/>
                    <a:pt x="1191" y="2024"/>
                  </a:cubicBezTo>
                  <a:cubicBezTo>
                    <a:pt x="715" y="2024"/>
                    <a:pt x="358" y="1643"/>
                    <a:pt x="358" y="1191"/>
                  </a:cubicBezTo>
                  <a:cubicBezTo>
                    <a:pt x="358" y="738"/>
                    <a:pt x="715" y="357"/>
                    <a:pt x="1191" y="357"/>
                  </a:cubicBezTo>
                  <a:close/>
                  <a:moveTo>
                    <a:pt x="5121" y="2024"/>
                  </a:moveTo>
                  <a:lnTo>
                    <a:pt x="6097" y="2524"/>
                  </a:lnTo>
                  <a:lnTo>
                    <a:pt x="5716" y="2953"/>
                  </a:lnTo>
                  <a:lnTo>
                    <a:pt x="4620" y="2382"/>
                  </a:lnTo>
                  <a:lnTo>
                    <a:pt x="5121" y="2024"/>
                  </a:lnTo>
                  <a:close/>
                  <a:moveTo>
                    <a:pt x="1263" y="1024"/>
                  </a:moveTo>
                  <a:lnTo>
                    <a:pt x="5668" y="3310"/>
                  </a:lnTo>
                  <a:cubicBezTo>
                    <a:pt x="5764" y="3358"/>
                    <a:pt x="5787" y="3477"/>
                    <a:pt x="5740" y="3549"/>
                  </a:cubicBezTo>
                  <a:cubicBezTo>
                    <a:pt x="5716" y="3596"/>
                    <a:pt x="5692" y="3620"/>
                    <a:pt x="5645" y="3644"/>
                  </a:cubicBezTo>
                  <a:cubicBezTo>
                    <a:pt x="5597" y="3644"/>
                    <a:pt x="5549" y="3644"/>
                    <a:pt x="5502" y="3620"/>
                  </a:cubicBezTo>
                  <a:lnTo>
                    <a:pt x="1096" y="1334"/>
                  </a:lnTo>
                  <a:cubicBezTo>
                    <a:pt x="1024" y="1310"/>
                    <a:pt x="977" y="1191"/>
                    <a:pt x="1024" y="1119"/>
                  </a:cubicBezTo>
                  <a:cubicBezTo>
                    <a:pt x="1072" y="1048"/>
                    <a:pt x="1120" y="1024"/>
                    <a:pt x="1191" y="1024"/>
                  </a:cubicBezTo>
                  <a:close/>
                  <a:moveTo>
                    <a:pt x="4144" y="3310"/>
                  </a:moveTo>
                  <a:lnTo>
                    <a:pt x="5240" y="3882"/>
                  </a:lnTo>
                  <a:lnTo>
                    <a:pt x="5121" y="4430"/>
                  </a:lnTo>
                  <a:lnTo>
                    <a:pt x="4144" y="3930"/>
                  </a:lnTo>
                  <a:lnTo>
                    <a:pt x="4144" y="3310"/>
                  </a:lnTo>
                  <a:close/>
                  <a:moveTo>
                    <a:pt x="1191" y="0"/>
                  </a:moveTo>
                  <a:cubicBezTo>
                    <a:pt x="524" y="0"/>
                    <a:pt x="0" y="548"/>
                    <a:pt x="0" y="1191"/>
                  </a:cubicBezTo>
                  <a:cubicBezTo>
                    <a:pt x="0" y="1834"/>
                    <a:pt x="524" y="2358"/>
                    <a:pt x="1191" y="2358"/>
                  </a:cubicBezTo>
                  <a:cubicBezTo>
                    <a:pt x="1429" y="2358"/>
                    <a:pt x="1691" y="2286"/>
                    <a:pt x="1882" y="2143"/>
                  </a:cubicBezTo>
                  <a:lnTo>
                    <a:pt x="3811" y="3144"/>
                  </a:lnTo>
                  <a:lnTo>
                    <a:pt x="3811" y="3953"/>
                  </a:lnTo>
                  <a:cubicBezTo>
                    <a:pt x="3811" y="4072"/>
                    <a:pt x="3858" y="4168"/>
                    <a:pt x="3954" y="4215"/>
                  </a:cubicBezTo>
                  <a:lnTo>
                    <a:pt x="5025" y="4763"/>
                  </a:lnTo>
                  <a:cubicBezTo>
                    <a:pt x="5073" y="4787"/>
                    <a:pt x="5121" y="4811"/>
                    <a:pt x="5168" y="4811"/>
                  </a:cubicBezTo>
                  <a:cubicBezTo>
                    <a:pt x="5216" y="4811"/>
                    <a:pt x="5240" y="4787"/>
                    <a:pt x="5287" y="4763"/>
                  </a:cubicBezTo>
                  <a:cubicBezTo>
                    <a:pt x="5359" y="4739"/>
                    <a:pt x="5406" y="4668"/>
                    <a:pt x="5430" y="4573"/>
                  </a:cubicBezTo>
                  <a:lnTo>
                    <a:pt x="5573" y="4001"/>
                  </a:lnTo>
                  <a:lnTo>
                    <a:pt x="5597" y="4001"/>
                  </a:lnTo>
                  <a:cubicBezTo>
                    <a:pt x="5645" y="4001"/>
                    <a:pt x="5692" y="3977"/>
                    <a:pt x="5740" y="3977"/>
                  </a:cubicBezTo>
                  <a:cubicBezTo>
                    <a:pt x="5883" y="3930"/>
                    <a:pt x="5978" y="3834"/>
                    <a:pt x="6049" y="3715"/>
                  </a:cubicBezTo>
                  <a:cubicBezTo>
                    <a:pt x="6121" y="3596"/>
                    <a:pt x="6121" y="3453"/>
                    <a:pt x="6097" y="3310"/>
                  </a:cubicBezTo>
                  <a:cubicBezTo>
                    <a:pt x="6073" y="3263"/>
                    <a:pt x="6026" y="3191"/>
                    <a:pt x="6002" y="3144"/>
                  </a:cubicBezTo>
                  <a:lnTo>
                    <a:pt x="6407" y="2715"/>
                  </a:lnTo>
                  <a:cubicBezTo>
                    <a:pt x="6478" y="2644"/>
                    <a:pt x="6502" y="2548"/>
                    <a:pt x="6478" y="2477"/>
                  </a:cubicBezTo>
                  <a:cubicBezTo>
                    <a:pt x="6454" y="2382"/>
                    <a:pt x="6407" y="2310"/>
                    <a:pt x="6335" y="2263"/>
                  </a:cubicBezTo>
                  <a:lnTo>
                    <a:pt x="5240" y="1715"/>
                  </a:lnTo>
                  <a:cubicBezTo>
                    <a:pt x="5197" y="1693"/>
                    <a:pt x="5154" y="1682"/>
                    <a:pt x="5111" y="1682"/>
                  </a:cubicBezTo>
                  <a:cubicBezTo>
                    <a:pt x="5059" y="1682"/>
                    <a:pt x="5006" y="1699"/>
                    <a:pt x="4954" y="1739"/>
                  </a:cubicBezTo>
                  <a:lnTo>
                    <a:pt x="4287" y="2215"/>
                  </a:lnTo>
                  <a:lnTo>
                    <a:pt x="2358" y="1215"/>
                  </a:lnTo>
                  <a:cubicBezTo>
                    <a:pt x="2358" y="1215"/>
                    <a:pt x="2358" y="1191"/>
                    <a:pt x="2358" y="1191"/>
                  </a:cubicBezTo>
                  <a:cubicBezTo>
                    <a:pt x="2358" y="548"/>
                    <a:pt x="1834" y="0"/>
                    <a:pt x="1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2" name="Google Shape;222;p21"/>
          <p:cNvCxnSpPr/>
          <p:nvPr/>
        </p:nvCxnSpPr>
        <p:spPr>
          <a:xfrm>
            <a:off x="4572050" y="1020194"/>
            <a:ext cx="15600" cy="3655800"/>
          </a:xfrm>
          <a:prstGeom prst="straightConnector1">
            <a:avLst/>
          </a:prstGeom>
          <a:noFill/>
          <a:ln w="19050" cap="flat" cmpd="sng">
            <a:solidFill>
              <a:schemeClr val="lt2"/>
            </a:solidFill>
            <a:prstDash val="solid"/>
            <a:round/>
            <a:headEnd type="oval" w="med" len="med"/>
            <a:tailEnd type="oval" w="med" len="med"/>
          </a:ln>
        </p:spPr>
      </p:cxnSp>
      <p:cxnSp>
        <p:nvCxnSpPr>
          <p:cNvPr id="223" name="Google Shape;223;p21"/>
          <p:cNvCxnSpPr/>
          <p:nvPr/>
        </p:nvCxnSpPr>
        <p:spPr>
          <a:xfrm>
            <a:off x="1239050" y="1505497"/>
            <a:ext cx="6681600" cy="0"/>
          </a:xfrm>
          <a:prstGeom prst="straightConnector1">
            <a:avLst/>
          </a:prstGeom>
          <a:noFill/>
          <a:ln w="19050" cap="flat" cmpd="sng">
            <a:solidFill>
              <a:schemeClr val="lt2"/>
            </a:solidFill>
            <a:prstDash val="solid"/>
            <a:round/>
            <a:headEnd type="oval" w="med" len="med"/>
            <a:tailEnd type="oval" w="med" len="med"/>
          </a:ln>
        </p:spPr>
      </p:cxnSp>
      <p:grpSp>
        <p:nvGrpSpPr>
          <p:cNvPr id="224" name="Google Shape;224;p21"/>
          <p:cNvGrpSpPr/>
          <p:nvPr/>
        </p:nvGrpSpPr>
        <p:grpSpPr>
          <a:xfrm>
            <a:off x="7065982" y="985331"/>
            <a:ext cx="376699" cy="375143"/>
            <a:chOff x="3372132" y="2767939"/>
            <a:chExt cx="408434" cy="406747"/>
          </a:xfrm>
        </p:grpSpPr>
        <p:sp>
          <p:nvSpPr>
            <p:cNvPr id="225" name="Google Shape;225;p21"/>
            <p:cNvSpPr/>
            <p:nvPr/>
          </p:nvSpPr>
          <p:spPr>
            <a:xfrm>
              <a:off x="3372132" y="2807457"/>
              <a:ext cx="408434" cy="367229"/>
            </a:xfrm>
            <a:custGeom>
              <a:avLst/>
              <a:gdLst/>
              <a:ahLst/>
              <a:cxnLst/>
              <a:rect l="l" t="t" r="r" b="b"/>
              <a:pathLst>
                <a:path w="11813" h="10622" extrusionOk="0">
                  <a:moveTo>
                    <a:pt x="8097" y="9788"/>
                  </a:moveTo>
                  <a:cubicBezTo>
                    <a:pt x="8193" y="9788"/>
                    <a:pt x="8264" y="9860"/>
                    <a:pt x="8264" y="9955"/>
                  </a:cubicBezTo>
                  <a:lnTo>
                    <a:pt x="8264" y="10122"/>
                  </a:lnTo>
                  <a:cubicBezTo>
                    <a:pt x="8264" y="10217"/>
                    <a:pt x="8193" y="10289"/>
                    <a:pt x="8097" y="10289"/>
                  </a:cubicBezTo>
                  <a:lnTo>
                    <a:pt x="3715" y="10289"/>
                  </a:lnTo>
                  <a:cubicBezTo>
                    <a:pt x="3644" y="10289"/>
                    <a:pt x="3573" y="10217"/>
                    <a:pt x="3573" y="10122"/>
                  </a:cubicBezTo>
                  <a:lnTo>
                    <a:pt x="3573" y="9955"/>
                  </a:lnTo>
                  <a:cubicBezTo>
                    <a:pt x="3573" y="9860"/>
                    <a:pt x="3644" y="9788"/>
                    <a:pt x="3715" y="9788"/>
                  </a:cubicBezTo>
                  <a:close/>
                  <a:moveTo>
                    <a:pt x="1310" y="1"/>
                  </a:moveTo>
                  <a:cubicBezTo>
                    <a:pt x="596" y="1"/>
                    <a:pt x="0" y="572"/>
                    <a:pt x="0" y="1287"/>
                  </a:cubicBezTo>
                  <a:lnTo>
                    <a:pt x="0" y="6883"/>
                  </a:lnTo>
                  <a:cubicBezTo>
                    <a:pt x="0" y="7598"/>
                    <a:pt x="596" y="8169"/>
                    <a:pt x="1310" y="8169"/>
                  </a:cubicBezTo>
                  <a:lnTo>
                    <a:pt x="4525" y="8169"/>
                  </a:lnTo>
                  <a:lnTo>
                    <a:pt x="4525" y="8788"/>
                  </a:lnTo>
                  <a:lnTo>
                    <a:pt x="3954" y="9455"/>
                  </a:lnTo>
                  <a:lnTo>
                    <a:pt x="3715" y="9455"/>
                  </a:lnTo>
                  <a:cubicBezTo>
                    <a:pt x="3453" y="9455"/>
                    <a:pt x="3215" y="9669"/>
                    <a:pt x="3215" y="9955"/>
                  </a:cubicBezTo>
                  <a:lnTo>
                    <a:pt x="3215" y="10122"/>
                  </a:lnTo>
                  <a:cubicBezTo>
                    <a:pt x="3215" y="10408"/>
                    <a:pt x="3453" y="10622"/>
                    <a:pt x="3715" y="10622"/>
                  </a:cubicBezTo>
                  <a:lnTo>
                    <a:pt x="8097" y="10622"/>
                  </a:lnTo>
                  <a:cubicBezTo>
                    <a:pt x="8383" y="10622"/>
                    <a:pt x="8597" y="10408"/>
                    <a:pt x="8597" y="10122"/>
                  </a:cubicBezTo>
                  <a:lnTo>
                    <a:pt x="8597" y="9955"/>
                  </a:lnTo>
                  <a:cubicBezTo>
                    <a:pt x="8597" y="9669"/>
                    <a:pt x="8383" y="9455"/>
                    <a:pt x="8097" y="9455"/>
                  </a:cubicBezTo>
                  <a:lnTo>
                    <a:pt x="7883" y="9455"/>
                  </a:lnTo>
                  <a:lnTo>
                    <a:pt x="7335" y="8788"/>
                  </a:lnTo>
                  <a:lnTo>
                    <a:pt x="7335" y="8169"/>
                  </a:lnTo>
                  <a:lnTo>
                    <a:pt x="10526" y="8169"/>
                  </a:lnTo>
                  <a:cubicBezTo>
                    <a:pt x="11241" y="8169"/>
                    <a:pt x="11812" y="7598"/>
                    <a:pt x="11812" y="6883"/>
                  </a:cubicBezTo>
                  <a:lnTo>
                    <a:pt x="11812" y="1287"/>
                  </a:lnTo>
                  <a:cubicBezTo>
                    <a:pt x="11812" y="572"/>
                    <a:pt x="11241" y="1"/>
                    <a:pt x="10526" y="1"/>
                  </a:cubicBezTo>
                  <a:lnTo>
                    <a:pt x="9407" y="1"/>
                  </a:lnTo>
                  <a:cubicBezTo>
                    <a:pt x="9312" y="1"/>
                    <a:pt x="9240" y="72"/>
                    <a:pt x="9240" y="167"/>
                  </a:cubicBezTo>
                  <a:cubicBezTo>
                    <a:pt x="9240" y="263"/>
                    <a:pt x="9312" y="334"/>
                    <a:pt x="9407" y="334"/>
                  </a:cubicBezTo>
                  <a:lnTo>
                    <a:pt x="10526" y="334"/>
                  </a:lnTo>
                  <a:cubicBezTo>
                    <a:pt x="11050" y="334"/>
                    <a:pt x="11479" y="763"/>
                    <a:pt x="11479" y="1287"/>
                  </a:cubicBezTo>
                  <a:lnTo>
                    <a:pt x="11479" y="6716"/>
                  </a:lnTo>
                  <a:lnTo>
                    <a:pt x="3334" y="6716"/>
                  </a:lnTo>
                  <a:cubicBezTo>
                    <a:pt x="3239" y="6716"/>
                    <a:pt x="3144" y="6788"/>
                    <a:pt x="3144" y="6883"/>
                  </a:cubicBezTo>
                  <a:cubicBezTo>
                    <a:pt x="3144" y="6978"/>
                    <a:pt x="3239" y="7050"/>
                    <a:pt x="3334" y="7050"/>
                  </a:cubicBezTo>
                  <a:lnTo>
                    <a:pt x="11455" y="7050"/>
                  </a:lnTo>
                  <a:cubicBezTo>
                    <a:pt x="11384" y="7502"/>
                    <a:pt x="10979" y="7836"/>
                    <a:pt x="10526" y="7836"/>
                  </a:cubicBezTo>
                  <a:lnTo>
                    <a:pt x="6573" y="7836"/>
                  </a:lnTo>
                  <a:cubicBezTo>
                    <a:pt x="6478" y="7836"/>
                    <a:pt x="6406" y="7907"/>
                    <a:pt x="6406" y="8002"/>
                  </a:cubicBezTo>
                  <a:cubicBezTo>
                    <a:pt x="6406" y="8098"/>
                    <a:pt x="6478" y="8169"/>
                    <a:pt x="6573" y="8169"/>
                  </a:cubicBezTo>
                  <a:lnTo>
                    <a:pt x="6978" y="8169"/>
                  </a:lnTo>
                  <a:lnTo>
                    <a:pt x="6978" y="8860"/>
                  </a:lnTo>
                  <a:cubicBezTo>
                    <a:pt x="6978" y="8907"/>
                    <a:pt x="7002" y="8931"/>
                    <a:pt x="7026" y="8979"/>
                  </a:cubicBezTo>
                  <a:lnTo>
                    <a:pt x="7431" y="9455"/>
                  </a:lnTo>
                  <a:lnTo>
                    <a:pt x="4406" y="9455"/>
                  </a:lnTo>
                  <a:lnTo>
                    <a:pt x="4811" y="8979"/>
                  </a:lnTo>
                  <a:cubicBezTo>
                    <a:pt x="4859" y="8931"/>
                    <a:pt x="4859" y="8907"/>
                    <a:pt x="4859" y="8860"/>
                  </a:cubicBezTo>
                  <a:lnTo>
                    <a:pt x="4859" y="8169"/>
                  </a:lnTo>
                  <a:lnTo>
                    <a:pt x="5835" y="8169"/>
                  </a:lnTo>
                  <a:cubicBezTo>
                    <a:pt x="5930" y="8169"/>
                    <a:pt x="6002" y="8098"/>
                    <a:pt x="6002" y="8002"/>
                  </a:cubicBezTo>
                  <a:cubicBezTo>
                    <a:pt x="6002" y="7907"/>
                    <a:pt x="5930" y="7836"/>
                    <a:pt x="5835" y="7836"/>
                  </a:cubicBezTo>
                  <a:lnTo>
                    <a:pt x="1310" y="7836"/>
                  </a:lnTo>
                  <a:cubicBezTo>
                    <a:pt x="834" y="7836"/>
                    <a:pt x="453" y="7502"/>
                    <a:pt x="381" y="7050"/>
                  </a:cubicBezTo>
                  <a:lnTo>
                    <a:pt x="2596" y="7050"/>
                  </a:lnTo>
                  <a:cubicBezTo>
                    <a:pt x="2691" y="7050"/>
                    <a:pt x="2763" y="6978"/>
                    <a:pt x="2763" y="6883"/>
                  </a:cubicBezTo>
                  <a:cubicBezTo>
                    <a:pt x="2763" y="6788"/>
                    <a:pt x="2691" y="6716"/>
                    <a:pt x="2596" y="6716"/>
                  </a:cubicBezTo>
                  <a:lnTo>
                    <a:pt x="358" y="6716"/>
                  </a:lnTo>
                  <a:lnTo>
                    <a:pt x="358" y="1287"/>
                  </a:lnTo>
                  <a:cubicBezTo>
                    <a:pt x="358" y="763"/>
                    <a:pt x="786" y="334"/>
                    <a:pt x="1310" y="334"/>
                  </a:cubicBezTo>
                  <a:lnTo>
                    <a:pt x="2453" y="334"/>
                  </a:lnTo>
                  <a:cubicBezTo>
                    <a:pt x="2549" y="334"/>
                    <a:pt x="2620" y="263"/>
                    <a:pt x="2620" y="167"/>
                  </a:cubicBezTo>
                  <a:cubicBezTo>
                    <a:pt x="2620" y="72"/>
                    <a:pt x="2549" y="1"/>
                    <a:pt x="2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3449508" y="2767939"/>
              <a:ext cx="255302" cy="255283"/>
            </a:xfrm>
            <a:custGeom>
              <a:avLst/>
              <a:gdLst/>
              <a:ahLst/>
              <a:cxnLst/>
              <a:rect l="l" t="t" r="r" b="b"/>
              <a:pathLst>
                <a:path w="7384" h="7384" extrusionOk="0">
                  <a:moveTo>
                    <a:pt x="3692" y="1"/>
                  </a:moveTo>
                  <a:cubicBezTo>
                    <a:pt x="1644" y="1"/>
                    <a:pt x="1" y="1644"/>
                    <a:pt x="1" y="3692"/>
                  </a:cubicBezTo>
                  <a:cubicBezTo>
                    <a:pt x="1" y="5716"/>
                    <a:pt x="1644" y="7383"/>
                    <a:pt x="3692" y="7383"/>
                  </a:cubicBezTo>
                  <a:cubicBezTo>
                    <a:pt x="4478" y="7383"/>
                    <a:pt x="5240" y="7121"/>
                    <a:pt x="5883" y="6645"/>
                  </a:cubicBezTo>
                  <a:cubicBezTo>
                    <a:pt x="5955" y="6597"/>
                    <a:pt x="5978" y="6478"/>
                    <a:pt x="5931" y="6407"/>
                  </a:cubicBezTo>
                  <a:cubicBezTo>
                    <a:pt x="5889" y="6365"/>
                    <a:pt x="5840" y="6340"/>
                    <a:pt x="5791" y="6340"/>
                  </a:cubicBezTo>
                  <a:cubicBezTo>
                    <a:pt x="5757" y="6340"/>
                    <a:pt x="5723" y="6353"/>
                    <a:pt x="5693" y="6383"/>
                  </a:cubicBezTo>
                  <a:cubicBezTo>
                    <a:pt x="5097" y="6812"/>
                    <a:pt x="4407" y="7026"/>
                    <a:pt x="3692" y="7026"/>
                  </a:cubicBezTo>
                  <a:cubicBezTo>
                    <a:pt x="1835" y="7026"/>
                    <a:pt x="334" y="5526"/>
                    <a:pt x="334" y="3692"/>
                  </a:cubicBezTo>
                  <a:cubicBezTo>
                    <a:pt x="334" y="1834"/>
                    <a:pt x="1835" y="334"/>
                    <a:pt x="3692" y="334"/>
                  </a:cubicBezTo>
                  <a:cubicBezTo>
                    <a:pt x="5526" y="334"/>
                    <a:pt x="7026" y="1834"/>
                    <a:pt x="7026" y="3692"/>
                  </a:cubicBezTo>
                  <a:cubicBezTo>
                    <a:pt x="7026" y="3716"/>
                    <a:pt x="7026" y="3740"/>
                    <a:pt x="7026" y="3763"/>
                  </a:cubicBezTo>
                  <a:cubicBezTo>
                    <a:pt x="7026" y="3859"/>
                    <a:pt x="7098" y="3954"/>
                    <a:pt x="7193" y="3954"/>
                  </a:cubicBezTo>
                  <a:cubicBezTo>
                    <a:pt x="7288" y="3954"/>
                    <a:pt x="7383" y="3882"/>
                    <a:pt x="7383" y="3787"/>
                  </a:cubicBezTo>
                  <a:cubicBezTo>
                    <a:pt x="7383" y="3740"/>
                    <a:pt x="7383" y="3716"/>
                    <a:pt x="7383" y="3692"/>
                  </a:cubicBezTo>
                  <a:cubicBezTo>
                    <a:pt x="7383" y="1644"/>
                    <a:pt x="5716" y="1"/>
                    <a:pt x="3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3478342" y="2797569"/>
              <a:ext cx="196835" cy="141678"/>
            </a:xfrm>
            <a:custGeom>
              <a:avLst/>
              <a:gdLst/>
              <a:ahLst/>
              <a:cxnLst/>
              <a:rect l="l" t="t" r="r" b="b"/>
              <a:pathLst>
                <a:path w="5693" h="4098" extrusionOk="0">
                  <a:moveTo>
                    <a:pt x="2834" y="1"/>
                  </a:moveTo>
                  <a:cubicBezTo>
                    <a:pt x="1263" y="1"/>
                    <a:pt x="0" y="1263"/>
                    <a:pt x="0" y="2835"/>
                  </a:cubicBezTo>
                  <a:cubicBezTo>
                    <a:pt x="0" y="3240"/>
                    <a:pt x="72" y="3621"/>
                    <a:pt x="239" y="4002"/>
                  </a:cubicBezTo>
                  <a:cubicBezTo>
                    <a:pt x="262" y="4049"/>
                    <a:pt x="334" y="4097"/>
                    <a:pt x="405" y="4097"/>
                  </a:cubicBezTo>
                  <a:cubicBezTo>
                    <a:pt x="429" y="4097"/>
                    <a:pt x="453" y="4097"/>
                    <a:pt x="477" y="4073"/>
                  </a:cubicBezTo>
                  <a:cubicBezTo>
                    <a:pt x="572" y="4049"/>
                    <a:pt x="596" y="3930"/>
                    <a:pt x="572" y="3859"/>
                  </a:cubicBezTo>
                  <a:cubicBezTo>
                    <a:pt x="429" y="3525"/>
                    <a:pt x="334" y="3192"/>
                    <a:pt x="334" y="2835"/>
                  </a:cubicBezTo>
                  <a:cubicBezTo>
                    <a:pt x="334" y="1454"/>
                    <a:pt x="1453" y="334"/>
                    <a:pt x="2834" y="334"/>
                  </a:cubicBezTo>
                  <a:cubicBezTo>
                    <a:pt x="4216" y="334"/>
                    <a:pt x="5335" y="1454"/>
                    <a:pt x="5335" y="2835"/>
                  </a:cubicBezTo>
                  <a:cubicBezTo>
                    <a:pt x="5335" y="2906"/>
                    <a:pt x="5335" y="2954"/>
                    <a:pt x="5335" y="3025"/>
                  </a:cubicBezTo>
                  <a:cubicBezTo>
                    <a:pt x="5311" y="3121"/>
                    <a:pt x="5383" y="3216"/>
                    <a:pt x="5478" y="3216"/>
                  </a:cubicBezTo>
                  <a:cubicBezTo>
                    <a:pt x="5573" y="3216"/>
                    <a:pt x="5668" y="3144"/>
                    <a:pt x="5668" y="3049"/>
                  </a:cubicBezTo>
                  <a:cubicBezTo>
                    <a:pt x="5668" y="2978"/>
                    <a:pt x="5692" y="2906"/>
                    <a:pt x="5692" y="2835"/>
                  </a:cubicBezTo>
                  <a:cubicBezTo>
                    <a:pt x="5692" y="1263"/>
                    <a:pt x="4406" y="1"/>
                    <a:pt x="2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3498914" y="2948863"/>
              <a:ext cx="143313" cy="44702"/>
            </a:xfrm>
            <a:custGeom>
              <a:avLst/>
              <a:gdLst/>
              <a:ahLst/>
              <a:cxnLst/>
              <a:rect l="l" t="t" r="r" b="b"/>
              <a:pathLst>
                <a:path w="4145" h="1293" extrusionOk="0">
                  <a:moveTo>
                    <a:pt x="215" y="1"/>
                  </a:moveTo>
                  <a:cubicBezTo>
                    <a:pt x="173" y="1"/>
                    <a:pt x="132" y="19"/>
                    <a:pt x="96" y="54"/>
                  </a:cubicBezTo>
                  <a:cubicBezTo>
                    <a:pt x="25" y="102"/>
                    <a:pt x="1" y="221"/>
                    <a:pt x="72" y="293"/>
                  </a:cubicBezTo>
                  <a:cubicBezTo>
                    <a:pt x="620" y="936"/>
                    <a:pt x="1406" y="1293"/>
                    <a:pt x="2239" y="1293"/>
                  </a:cubicBezTo>
                  <a:cubicBezTo>
                    <a:pt x="2906" y="1293"/>
                    <a:pt x="3549" y="1078"/>
                    <a:pt x="4049" y="650"/>
                  </a:cubicBezTo>
                  <a:cubicBezTo>
                    <a:pt x="4145" y="578"/>
                    <a:pt x="4145" y="483"/>
                    <a:pt x="4073" y="412"/>
                  </a:cubicBezTo>
                  <a:cubicBezTo>
                    <a:pt x="4048" y="361"/>
                    <a:pt x="4002" y="337"/>
                    <a:pt x="3953" y="337"/>
                  </a:cubicBezTo>
                  <a:cubicBezTo>
                    <a:pt x="3912" y="337"/>
                    <a:pt x="3868" y="355"/>
                    <a:pt x="3835" y="388"/>
                  </a:cubicBezTo>
                  <a:cubicBezTo>
                    <a:pt x="3382" y="745"/>
                    <a:pt x="2835" y="959"/>
                    <a:pt x="2239" y="959"/>
                  </a:cubicBezTo>
                  <a:cubicBezTo>
                    <a:pt x="1501" y="959"/>
                    <a:pt x="811" y="626"/>
                    <a:pt x="334" y="54"/>
                  </a:cubicBezTo>
                  <a:cubicBezTo>
                    <a:pt x="299" y="19"/>
                    <a:pt x="257"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3507972" y="2827233"/>
              <a:ext cx="137539" cy="136700"/>
            </a:xfrm>
            <a:custGeom>
              <a:avLst/>
              <a:gdLst/>
              <a:ahLst/>
              <a:cxnLst/>
              <a:rect l="l" t="t" r="r" b="b"/>
              <a:pathLst>
                <a:path w="3978" h="3954" extrusionOk="0">
                  <a:moveTo>
                    <a:pt x="2001" y="0"/>
                  </a:moveTo>
                  <a:cubicBezTo>
                    <a:pt x="906" y="0"/>
                    <a:pt x="1" y="881"/>
                    <a:pt x="1" y="1977"/>
                  </a:cubicBezTo>
                  <a:cubicBezTo>
                    <a:pt x="1" y="3072"/>
                    <a:pt x="906" y="3953"/>
                    <a:pt x="2001" y="3953"/>
                  </a:cubicBezTo>
                  <a:cubicBezTo>
                    <a:pt x="2311" y="3953"/>
                    <a:pt x="2620" y="3882"/>
                    <a:pt x="2906" y="3739"/>
                  </a:cubicBezTo>
                  <a:cubicBezTo>
                    <a:pt x="3001" y="3692"/>
                    <a:pt x="3025" y="3596"/>
                    <a:pt x="2978" y="3501"/>
                  </a:cubicBezTo>
                  <a:cubicBezTo>
                    <a:pt x="2962" y="3437"/>
                    <a:pt x="2903" y="3406"/>
                    <a:pt x="2845" y="3406"/>
                  </a:cubicBezTo>
                  <a:cubicBezTo>
                    <a:pt x="2816" y="3406"/>
                    <a:pt x="2787" y="3414"/>
                    <a:pt x="2763" y="3430"/>
                  </a:cubicBezTo>
                  <a:cubicBezTo>
                    <a:pt x="2525" y="3549"/>
                    <a:pt x="2263" y="3620"/>
                    <a:pt x="2001" y="3620"/>
                  </a:cubicBezTo>
                  <a:cubicBezTo>
                    <a:pt x="1096" y="3620"/>
                    <a:pt x="358" y="2882"/>
                    <a:pt x="358" y="1977"/>
                  </a:cubicBezTo>
                  <a:cubicBezTo>
                    <a:pt x="358" y="1072"/>
                    <a:pt x="1096" y="334"/>
                    <a:pt x="2001" y="334"/>
                  </a:cubicBezTo>
                  <a:cubicBezTo>
                    <a:pt x="2811" y="334"/>
                    <a:pt x="3502" y="953"/>
                    <a:pt x="3621" y="1763"/>
                  </a:cubicBezTo>
                  <a:cubicBezTo>
                    <a:pt x="3621" y="1845"/>
                    <a:pt x="3692" y="1910"/>
                    <a:pt x="3774" y="1910"/>
                  </a:cubicBezTo>
                  <a:cubicBezTo>
                    <a:pt x="3786" y="1910"/>
                    <a:pt x="3799" y="1909"/>
                    <a:pt x="3811" y="1905"/>
                  </a:cubicBezTo>
                  <a:cubicBezTo>
                    <a:pt x="3906" y="1882"/>
                    <a:pt x="3978" y="1810"/>
                    <a:pt x="3954" y="1715"/>
                  </a:cubicBezTo>
                  <a:cubicBezTo>
                    <a:pt x="3835" y="739"/>
                    <a:pt x="2978"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3535977" y="2854408"/>
              <a:ext cx="224807" cy="166328"/>
            </a:xfrm>
            <a:custGeom>
              <a:avLst/>
              <a:gdLst/>
              <a:ahLst/>
              <a:cxnLst/>
              <a:rect l="l" t="t" r="r" b="b"/>
              <a:pathLst>
                <a:path w="6502" h="4811" extrusionOk="0">
                  <a:moveTo>
                    <a:pt x="1191" y="357"/>
                  </a:moveTo>
                  <a:cubicBezTo>
                    <a:pt x="1596" y="357"/>
                    <a:pt x="1929" y="643"/>
                    <a:pt x="2001" y="1024"/>
                  </a:cubicBezTo>
                  <a:lnTo>
                    <a:pt x="1429" y="738"/>
                  </a:lnTo>
                  <a:cubicBezTo>
                    <a:pt x="1352" y="692"/>
                    <a:pt x="1266" y="666"/>
                    <a:pt x="1175" y="666"/>
                  </a:cubicBezTo>
                  <a:cubicBezTo>
                    <a:pt x="1126" y="666"/>
                    <a:pt x="1075" y="674"/>
                    <a:pt x="1024" y="691"/>
                  </a:cubicBezTo>
                  <a:cubicBezTo>
                    <a:pt x="905" y="738"/>
                    <a:pt x="786" y="834"/>
                    <a:pt x="715" y="953"/>
                  </a:cubicBezTo>
                  <a:cubicBezTo>
                    <a:pt x="596" y="1215"/>
                    <a:pt x="691" y="1524"/>
                    <a:pt x="953" y="1643"/>
                  </a:cubicBezTo>
                  <a:lnTo>
                    <a:pt x="1525" y="1953"/>
                  </a:lnTo>
                  <a:cubicBezTo>
                    <a:pt x="1429" y="2001"/>
                    <a:pt x="1310" y="2024"/>
                    <a:pt x="1191" y="2024"/>
                  </a:cubicBezTo>
                  <a:cubicBezTo>
                    <a:pt x="715" y="2024"/>
                    <a:pt x="358" y="1643"/>
                    <a:pt x="358" y="1191"/>
                  </a:cubicBezTo>
                  <a:cubicBezTo>
                    <a:pt x="358" y="738"/>
                    <a:pt x="715" y="357"/>
                    <a:pt x="1191" y="357"/>
                  </a:cubicBezTo>
                  <a:close/>
                  <a:moveTo>
                    <a:pt x="5121" y="2024"/>
                  </a:moveTo>
                  <a:lnTo>
                    <a:pt x="6097" y="2524"/>
                  </a:lnTo>
                  <a:lnTo>
                    <a:pt x="5716" y="2953"/>
                  </a:lnTo>
                  <a:lnTo>
                    <a:pt x="4620" y="2382"/>
                  </a:lnTo>
                  <a:lnTo>
                    <a:pt x="5121" y="2024"/>
                  </a:lnTo>
                  <a:close/>
                  <a:moveTo>
                    <a:pt x="1263" y="1024"/>
                  </a:moveTo>
                  <a:lnTo>
                    <a:pt x="5668" y="3310"/>
                  </a:lnTo>
                  <a:cubicBezTo>
                    <a:pt x="5764" y="3358"/>
                    <a:pt x="5787" y="3477"/>
                    <a:pt x="5740" y="3549"/>
                  </a:cubicBezTo>
                  <a:cubicBezTo>
                    <a:pt x="5716" y="3596"/>
                    <a:pt x="5692" y="3620"/>
                    <a:pt x="5645" y="3644"/>
                  </a:cubicBezTo>
                  <a:cubicBezTo>
                    <a:pt x="5597" y="3644"/>
                    <a:pt x="5549" y="3644"/>
                    <a:pt x="5502" y="3620"/>
                  </a:cubicBezTo>
                  <a:lnTo>
                    <a:pt x="1096" y="1334"/>
                  </a:lnTo>
                  <a:cubicBezTo>
                    <a:pt x="1024" y="1310"/>
                    <a:pt x="977" y="1191"/>
                    <a:pt x="1024" y="1119"/>
                  </a:cubicBezTo>
                  <a:cubicBezTo>
                    <a:pt x="1072" y="1048"/>
                    <a:pt x="1120" y="1024"/>
                    <a:pt x="1191" y="1024"/>
                  </a:cubicBezTo>
                  <a:close/>
                  <a:moveTo>
                    <a:pt x="4144" y="3310"/>
                  </a:moveTo>
                  <a:lnTo>
                    <a:pt x="5240" y="3882"/>
                  </a:lnTo>
                  <a:lnTo>
                    <a:pt x="5121" y="4430"/>
                  </a:lnTo>
                  <a:lnTo>
                    <a:pt x="4144" y="3930"/>
                  </a:lnTo>
                  <a:lnTo>
                    <a:pt x="4144" y="3310"/>
                  </a:lnTo>
                  <a:close/>
                  <a:moveTo>
                    <a:pt x="1191" y="0"/>
                  </a:moveTo>
                  <a:cubicBezTo>
                    <a:pt x="524" y="0"/>
                    <a:pt x="0" y="548"/>
                    <a:pt x="0" y="1191"/>
                  </a:cubicBezTo>
                  <a:cubicBezTo>
                    <a:pt x="0" y="1834"/>
                    <a:pt x="524" y="2358"/>
                    <a:pt x="1191" y="2358"/>
                  </a:cubicBezTo>
                  <a:cubicBezTo>
                    <a:pt x="1429" y="2358"/>
                    <a:pt x="1691" y="2286"/>
                    <a:pt x="1882" y="2143"/>
                  </a:cubicBezTo>
                  <a:lnTo>
                    <a:pt x="3811" y="3144"/>
                  </a:lnTo>
                  <a:lnTo>
                    <a:pt x="3811" y="3953"/>
                  </a:lnTo>
                  <a:cubicBezTo>
                    <a:pt x="3811" y="4072"/>
                    <a:pt x="3858" y="4168"/>
                    <a:pt x="3954" y="4215"/>
                  </a:cubicBezTo>
                  <a:lnTo>
                    <a:pt x="5025" y="4763"/>
                  </a:lnTo>
                  <a:cubicBezTo>
                    <a:pt x="5073" y="4787"/>
                    <a:pt x="5121" y="4811"/>
                    <a:pt x="5168" y="4811"/>
                  </a:cubicBezTo>
                  <a:cubicBezTo>
                    <a:pt x="5216" y="4811"/>
                    <a:pt x="5240" y="4787"/>
                    <a:pt x="5287" y="4763"/>
                  </a:cubicBezTo>
                  <a:cubicBezTo>
                    <a:pt x="5359" y="4739"/>
                    <a:pt x="5406" y="4668"/>
                    <a:pt x="5430" y="4573"/>
                  </a:cubicBezTo>
                  <a:lnTo>
                    <a:pt x="5573" y="4001"/>
                  </a:lnTo>
                  <a:lnTo>
                    <a:pt x="5597" y="4001"/>
                  </a:lnTo>
                  <a:cubicBezTo>
                    <a:pt x="5645" y="4001"/>
                    <a:pt x="5692" y="3977"/>
                    <a:pt x="5740" y="3977"/>
                  </a:cubicBezTo>
                  <a:cubicBezTo>
                    <a:pt x="5883" y="3930"/>
                    <a:pt x="5978" y="3834"/>
                    <a:pt x="6049" y="3715"/>
                  </a:cubicBezTo>
                  <a:cubicBezTo>
                    <a:pt x="6121" y="3596"/>
                    <a:pt x="6121" y="3453"/>
                    <a:pt x="6097" y="3310"/>
                  </a:cubicBezTo>
                  <a:cubicBezTo>
                    <a:pt x="6073" y="3263"/>
                    <a:pt x="6026" y="3191"/>
                    <a:pt x="6002" y="3144"/>
                  </a:cubicBezTo>
                  <a:lnTo>
                    <a:pt x="6407" y="2715"/>
                  </a:lnTo>
                  <a:cubicBezTo>
                    <a:pt x="6478" y="2644"/>
                    <a:pt x="6502" y="2548"/>
                    <a:pt x="6478" y="2477"/>
                  </a:cubicBezTo>
                  <a:cubicBezTo>
                    <a:pt x="6454" y="2382"/>
                    <a:pt x="6407" y="2310"/>
                    <a:pt x="6335" y="2263"/>
                  </a:cubicBezTo>
                  <a:lnTo>
                    <a:pt x="5240" y="1715"/>
                  </a:lnTo>
                  <a:cubicBezTo>
                    <a:pt x="5197" y="1693"/>
                    <a:pt x="5154" y="1682"/>
                    <a:pt x="5111" y="1682"/>
                  </a:cubicBezTo>
                  <a:cubicBezTo>
                    <a:pt x="5059" y="1682"/>
                    <a:pt x="5006" y="1699"/>
                    <a:pt x="4954" y="1739"/>
                  </a:cubicBezTo>
                  <a:lnTo>
                    <a:pt x="4287" y="2215"/>
                  </a:lnTo>
                  <a:lnTo>
                    <a:pt x="2358" y="1215"/>
                  </a:lnTo>
                  <a:cubicBezTo>
                    <a:pt x="2358" y="1215"/>
                    <a:pt x="2358" y="1191"/>
                    <a:pt x="2358" y="1191"/>
                  </a:cubicBezTo>
                  <a:cubicBezTo>
                    <a:pt x="2358" y="548"/>
                    <a:pt x="1834" y="0"/>
                    <a:pt x="1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Words>
  <Application>Microsoft Office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Fira Sans Condensed Light</vt:lpstr>
      <vt:lpstr>Fira Sans Condensed</vt:lpstr>
      <vt:lpstr>Arial</vt:lpstr>
      <vt:lpstr>Poppins</vt:lpstr>
      <vt:lpstr>Anaheim</vt:lpstr>
      <vt:lpstr>Roboto Condensed Light</vt:lpstr>
      <vt:lpstr>Rajdhani</vt:lpstr>
      <vt:lpstr>AI Tech Agency Infographics by Slidesgo</vt:lpstr>
      <vt:lpstr>Proyek Akhir  </vt:lpstr>
      <vt:lpstr>PowerPoint Presentation</vt:lpstr>
      <vt:lpstr>Anggota Kelompok</vt:lpstr>
      <vt:lpstr>Deskripsi  Digital Marine Debris Remover Machine  </vt:lpstr>
      <vt:lpstr>State Diagram </vt:lpstr>
      <vt:lpstr>Block Diagram </vt:lpstr>
      <vt:lpstr>RTL View</vt:lpstr>
      <vt:lpstr>Hasil Percobaan pada ModelSim</vt:lpstr>
      <vt:lpstr>Kesimpulan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Proyek Akhir  </dc:title>
  <cp:lastModifiedBy>Muhammad Fathan Muhandis</cp:lastModifiedBy>
  <cp:revision>1</cp:revision>
  <dcterms:modified xsi:type="dcterms:W3CDTF">2022-12-18T12:18:12Z</dcterms:modified>
</cp:coreProperties>
</file>