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Fira Sans Condensed Light"/>
      <p:regular r:id="rId15"/>
      <p:bold r:id="rId16"/>
      <p:italic r:id="rId17"/>
      <p:boldItalic r:id="rId18"/>
    </p:embeddedFont>
    <p:embeddedFont>
      <p:font typeface="Fira Sans Condensed"/>
      <p:regular r:id="rId19"/>
      <p:bold r:id="rId20"/>
      <p:italic r:id="rId21"/>
      <p:boldItalic r:id="rId22"/>
    </p:embeddedFont>
    <p:embeddedFont>
      <p:font typeface="Rajdhani"/>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2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2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Condensed-bold.fntdata"/><Relationship Id="rId11" Type="http://schemas.openxmlformats.org/officeDocument/2006/relationships/slide" Target="slides/slide6.xml"/><Relationship Id="rId22" Type="http://schemas.openxmlformats.org/officeDocument/2006/relationships/font" Target="fonts/FiraSansCondensed-boldItalic.fntdata"/><Relationship Id="rId10" Type="http://schemas.openxmlformats.org/officeDocument/2006/relationships/slide" Target="slides/slide5.xml"/><Relationship Id="rId21" Type="http://schemas.openxmlformats.org/officeDocument/2006/relationships/font" Target="fonts/FiraSansCondensed-italic.fntdata"/><Relationship Id="rId13" Type="http://schemas.openxmlformats.org/officeDocument/2006/relationships/slide" Target="slides/slide8.xml"/><Relationship Id="rId24" Type="http://schemas.openxmlformats.org/officeDocument/2006/relationships/font" Target="fonts/Rajdhani-bold.fntdata"/><Relationship Id="rId12" Type="http://schemas.openxmlformats.org/officeDocument/2006/relationships/slide" Target="slides/slide7.xml"/><Relationship Id="rId23" Type="http://schemas.openxmlformats.org/officeDocument/2006/relationships/font" Target="fonts/Rajdhani-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FiraSansCondensedLight-regular.fntdata"/><Relationship Id="rId14" Type="http://schemas.openxmlformats.org/officeDocument/2006/relationships/slide" Target="slides/slide9.xml"/><Relationship Id="rId17" Type="http://schemas.openxmlformats.org/officeDocument/2006/relationships/font" Target="fonts/FiraSansCondensedLight-italic.fntdata"/><Relationship Id="rId16" Type="http://schemas.openxmlformats.org/officeDocument/2006/relationships/font" Target="fonts/FiraSansCondensedLight-bold.fntdata"/><Relationship Id="rId5" Type="http://schemas.openxmlformats.org/officeDocument/2006/relationships/notesMaster" Target="notesMasters/notesMaster1.xml"/><Relationship Id="rId19" Type="http://schemas.openxmlformats.org/officeDocument/2006/relationships/font" Target="fonts/FiraSansCondensed-regular.fntdata"/><Relationship Id="rId6" Type="http://schemas.openxmlformats.org/officeDocument/2006/relationships/slide" Target="slides/slide1.xml"/><Relationship Id="rId18" Type="http://schemas.openxmlformats.org/officeDocument/2006/relationships/font" Target="fonts/FiraSansCondensedLigh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708a6ee8a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708a6ee8a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5216e4b5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5216e4b5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08a6ee8a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08a6ee8a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bcecd75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bcecd75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a87eb868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a87eb868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a87eb868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a87eb868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bcecd75a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bcecd75a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0cc5f114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0cc5f114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bcecd75a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bcecd75a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0" name="Google Shape;10;p2"/>
          <p:cNvSpPr txBox="1"/>
          <p:nvPr>
            <p:ph type="ctrTitle"/>
          </p:nvPr>
        </p:nvSpPr>
        <p:spPr>
          <a:xfrm>
            <a:off x="4139149" y="928938"/>
            <a:ext cx="4291500" cy="2961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139125" y="3848863"/>
            <a:ext cx="4291500" cy="365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6" name="Google Shape;46;p11"/>
          <p:cNvSpPr txBox="1"/>
          <p:nvPr>
            <p:ph hasCustomPrompt="1" type="title"/>
          </p:nvPr>
        </p:nvSpPr>
        <p:spPr>
          <a:xfrm>
            <a:off x="311700" y="2062500"/>
            <a:ext cx="8520600" cy="111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255700"/>
            <a:ext cx="8520600" cy="515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indent="-304800" lvl="1" marL="9144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indent="-304800" lvl="2" marL="13716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indent="-304800" lvl="3" marL="1828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indent="-304800" lvl="4" marL="22860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indent="-304800" lvl="5" marL="27432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indent="-304800" lvl="6" marL="32004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indent="-304800" lvl="7" marL="36576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indent="-304800" lvl="8" marL="411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4" name="Google Shape;14;p3"/>
          <p:cNvSpPr txBox="1"/>
          <p:nvPr>
            <p:ph type="title"/>
          </p:nvPr>
        </p:nvSpPr>
        <p:spPr>
          <a:xfrm>
            <a:off x="4634135" y="1434600"/>
            <a:ext cx="3532800" cy="227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7" name="Google Shape;17;p4"/>
          <p:cNvSpPr txBox="1"/>
          <p:nvPr>
            <p:ph idx="1" type="body"/>
          </p:nvPr>
        </p:nvSpPr>
        <p:spPr>
          <a:xfrm>
            <a:off x="1115100" y="1152475"/>
            <a:ext cx="6913800" cy="3456000"/>
          </a:xfrm>
          <a:prstGeom prst="rect">
            <a:avLst/>
          </a:prstGeom>
          <a:solidFill>
            <a:schemeClr val="dk1">
              <a:alpha val="56699"/>
            </a:schemeClr>
          </a:solidFill>
        </p:spPr>
        <p:txBody>
          <a:bodyPr anchorCtr="0" anchor="t" bIns="91425" lIns="91425" spcFirstLastPara="1" rIns="91425" wrap="square" tIns="91425">
            <a:noAutofit/>
          </a:bodyPr>
          <a:lstStyle>
            <a:lvl1pPr indent="-317500" lvl="0" marL="4572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indent="-317500" lvl="1" marL="9144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indent="-317500" lvl="2" marL="1371600">
              <a:spcBef>
                <a:spcPts val="0"/>
              </a:spcBef>
              <a:spcAft>
                <a:spcPts val="0"/>
              </a:spcAft>
              <a:buClr>
                <a:srgbClr val="191919"/>
              </a:buClr>
              <a:buSzPts val="1400"/>
              <a:buFont typeface="Roboto Condensed Light"/>
              <a:buChar char="■"/>
              <a:defRPr sz="1200"/>
            </a:lvl3pPr>
            <a:lvl4pPr indent="-317500" lvl="3" marL="1828800">
              <a:spcBef>
                <a:spcPts val="0"/>
              </a:spcBef>
              <a:spcAft>
                <a:spcPts val="0"/>
              </a:spcAft>
              <a:buClr>
                <a:srgbClr val="191919"/>
              </a:buClr>
              <a:buSzPts val="1400"/>
              <a:buFont typeface="Roboto Condensed Light"/>
              <a:buChar char="●"/>
              <a:defRPr sz="1200"/>
            </a:lvl4pPr>
            <a:lvl5pPr indent="-317500" lvl="4" marL="2286000">
              <a:spcBef>
                <a:spcPts val="0"/>
              </a:spcBef>
              <a:spcAft>
                <a:spcPts val="0"/>
              </a:spcAft>
              <a:buClr>
                <a:srgbClr val="191919"/>
              </a:buClr>
              <a:buSzPts val="1400"/>
              <a:buFont typeface="Roboto Condensed Light"/>
              <a:buChar char="○"/>
              <a:defRPr sz="1200"/>
            </a:lvl5pPr>
            <a:lvl6pPr indent="-317500" lvl="5" marL="2743200">
              <a:spcBef>
                <a:spcPts val="0"/>
              </a:spcBef>
              <a:spcAft>
                <a:spcPts val="0"/>
              </a:spcAft>
              <a:buClr>
                <a:srgbClr val="191919"/>
              </a:buClr>
              <a:buSzPts val="1400"/>
              <a:buFont typeface="Roboto Condensed Light"/>
              <a:buChar char="■"/>
              <a:defRPr sz="1200"/>
            </a:lvl6pPr>
            <a:lvl7pPr indent="-317500" lvl="6" marL="3200400">
              <a:spcBef>
                <a:spcPts val="0"/>
              </a:spcBef>
              <a:spcAft>
                <a:spcPts val="0"/>
              </a:spcAft>
              <a:buClr>
                <a:srgbClr val="191919"/>
              </a:buClr>
              <a:buSzPts val="1400"/>
              <a:buFont typeface="Roboto Condensed Light"/>
              <a:buChar char="●"/>
              <a:defRPr sz="1200"/>
            </a:lvl7pPr>
            <a:lvl8pPr indent="-317500" lvl="7" marL="3657600">
              <a:spcBef>
                <a:spcPts val="0"/>
              </a:spcBef>
              <a:spcAft>
                <a:spcPts val="0"/>
              </a:spcAft>
              <a:buClr>
                <a:srgbClr val="191919"/>
              </a:buClr>
              <a:buSzPts val="1400"/>
              <a:buFont typeface="Roboto Condensed Light"/>
              <a:buChar char="○"/>
              <a:defRPr sz="1200"/>
            </a:lvl8pPr>
            <a:lvl9pPr indent="-317500" lvl="8" marL="4114800">
              <a:spcBef>
                <a:spcPts val="0"/>
              </a:spcBef>
              <a:spcAft>
                <a:spcPts val="0"/>
              </a:spcAft>
              <a:buClr>
                <a:srgbClr val="191919"/>
              </a:buClr>
              <a:buSzPts val="1400"/>
              <a:buFont typeface="Roboto Condensed Light"/>
              <a:buChar char="■"/>
              <a:defRPr sz="1200"/>
            </a:lvl9pPr>
          </a:lstStyle>
          <a:p/>
        </p:txBody>
      </p:sp>
      <p:sp>
        <p:nvSpPr>
          <p:cNvPr id="18" name="Google Shape;18;p4"/>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19"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1" name="Google Shape;21;p5"/>
          <p:cNvSpPr txBox="1"/>
          <p:nvPr>
            <p:ph idx="1" type="subTitle"/>
          </p:nvPr>
        </p:nvSpPr>
        <p:spPr>
          <a:xfrm flipH="1">
            <a:off x="5584135" y="2904500"/>
            <a:ext cx="17013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Rajdhani"/>
              <a:buNone/>
              <a:defRPr b="1" sz="1800">
                <a:latin typeface="Rajdhani"/>
                <a:ea typeface="Rajdhani"/>
                <a:cs typeface="Rajdhani"/>
                <a:sym typeface="Rajdhani"/>
              </a:defRPr>
            </a:lvl1pPr>
            <a:lvl2pPr lvl="1" rtl="0" algn="ctr">
              <a:lnSpc>
                <a:spcPct val="100000"/>
              </a:lnSpc>
              <a:spcBef>
                <a:spcPts val="0"/>
              </a:spcBef>
              <a:spcAft>
                <a:spcPts val="0"/>
              </a:spcAft>
              <a:buSzPts val="1400"/>
              <a:buFont typeface="Rajdhani"/>
              <a:buNone/>
              <a:defRPr b="1" sz="1400">
                <a:latin typeface="Rajdhani"/>
                <a:ea typeface="Rajdhani"/>
                <a:cs typeface="Rajdhani"/>
                <a:sym typeface="Rajdhani"/>
              </a:defRPr>
            </a:lvl2pPr>
            <a:lvl3pPr lvl="2" rtl="0" algn="ctr">
              <a:lnSpc>
                <a:spcPct val="100000"/>
              </a:lnSpc>
              <a:spcBef>
                <a:spcPts val="0"/>
              </a:spcBef>
              <a:spcAft>
                <a:spcPts val="0"/>
              </a:spcAft>
              <a:buSzPts val="1400"/>
              <a:buFont typeface="Rajdhani"/>
              <a:buNone/>
              <a:defRPr b="1" sz="1400">
                <a:latin typeface="Rajdhani"/>
                <a:ea typeface="Rajdhani"/>
                <a:cs typeface="Rajdhani"/>
                <a:sym typeface="Rajdhani"/>
              </a:defRPr>
            </a:lvl3pPr>
            <a:lvl4pPr lvl="3" rtl="0" algn="ctr">
              <a:lnSpc>
                <a:spcPct val="100000"/>
              </a:lnSpc>
              <a:spcBef>
                <a:spcPts val="0"/>
              </a:spcBef>
              <a:spcAft>
                <a:spcPts val="0"/>
              </a:spcAft>
              <a:buSzPts val="1400"/>
              <a:buFont typeface="Rajdhani"/>
              <a:buNone/>
              <a:defRPr b="1" sz="1400">
                <a:latin typeface="Rajdhani"/>
                <a:ea typeface="Rajdhani"/>
                <a:cs typeface="Rajdhani"/>
                <a:sym typeface="Rajdhani"/>
              </a:defRPr>
            </a:lvl4pPr>
            <a:lvl5pPr lvl="4" rtl="0" algn="ctr">
              <a:lnSpc>
                <a:spcPct val="100000"/>
              </a:lnSpc>
              <a:spcBef>
                <a:spcPts val="0"/>
              </a:spcBef>
              <a:spcAft>
                <a:spcPts val="0"/>
              </a:spcAft>
              <a:buSzPts val="1400"/>
              <a:buFont typeface="Rajdhani"/>
              <a:buNone/>
              <a:defRPr b="1" sz="1400">
                <a:latin typeface="Rajdhani"/>
                <a:ea typeface="Rajdhani"/>
                <a:cs typeface="Rajdhani"/>
                <a:sym typeface="Rajdhani"/>
              </a:defRPr>
            </a:lvl5pPr>
            <a:lvl6pPr lvl="5" rtl="0" algn="ctr">
              <a:lnSpc>
                <a:spcPct val="100000"/>
              </a:lnSpc>
              <a:spcBef>
                <a:spcPts val="0"/>
              </a:spcBef>
              <a:spcAft>
                <a:spcPts val="0"/>
              </a:spcAft>
              <a:buSzPts val="1400"/>
              <a:buFont typeface="Rajdhani"/>
              <a:buNone/>
              <a:defRPr b="1" sz="1400">
                <a:latin typeface="Rajdhani"/>
                <a:ea typeface="Rajdhani"/>
                <a:cs typeface="Rajdhani"/>
                <a:sym typeface="Rajdhani"/>
              </a:defRPr>
            </a:lvl6pPr>
            <a:lvl7pPr lvl="6" rtl="0" algn="ctr">
              <a:lnSpc>
                <a:spcPct val="100000"/>
              </a:lnSpc>
              <a:spcBef>
                <a:spcPts val="0"/>
              </a:spcBef>
              <a:spcAft>
                <a:spcPts val="0"/>
              </a:spcAft>
              <a:buSzPts val="1400"/>
              <a:buFont typeface="Rajdhani"/>
              <a:buNone/>
              <a:defRPr b="1" sz="1400">
                <a:latin typeface="Rajdhani"/>
                <a:ea typeface="Rajdhani"/>
                <a:cs typeface="Rajdhani"/>
                <a:sym typeface="Rajdhani"/>
              </a:defRPr>
            </a:lvl7pPr>
            <a:lvl8pPr lvl="7" rtl="0" algn="ctr">
              <a:lnSpc>
                <a:spcPct val="100000"/>
              </a:lnSpc>
              <a:spcBef>
                <a:spcPts val="0"/>
              </a:spcBef>
              <a:spcAft>
                <a:spcPts val="0"/>
              </a:spcAft>
              <a:buSzPts val="1400"/>
              <a:buFont typeface="Rajdhani"/>
              <a:buNone/>
              <a:defRPr b="1" sz="1400">
                <a:latin typeface="Rajdhani"/>
                <a:ea typeface="Rajdhani"/>
                <a:cs typeface="Rajdhani"/>
                <a:sym typeface="Rajdhani"/>
              </a:defRPr>
            </a:lvl8pPr>
            <a:lvl9pPr lvl="8" rtl="0" algn="ctr">
              <a:lnSpc>
                <a:spcPct val="100000"/>
              </a:lnSpc>
              <a:spcBef>
                <a:spcPts val="0"/>
              </a:spcBef>
              <a:spcAft>
                <a:spcPts val="0"/>
              </a:spcAft>
              <a:buSzPts val="1400"/>
              <a:buFont typeface="Rajdhani"/>
              <a:buNone/>
              <a:defRPr b="1" sz="1400">
                <a:latin typeface="Rajdhani"/>
                <a:ea typeface="Rajdhani"/>
                <a:cs typeface="Rajdhani"/>
                <a:sym typeface="Rajdhani"/>
              </a:defRPr>
            </a:lvl9pPr>
          </a:lstStyle>
          <a:p/>
        </p:txBody>
      </p:sp>
      <p:sp>
        <p:nvSpPr>
          <p:cNvPr id="22" name="Google Shape;22;p5"/>
          <p:cNvSpPr txBox="1"/>
          <p:nvPr>
            <p:ph idx="2" type="subTitle"/>
          </p:nvPr>
        </p:nvSpPr>
        <p:spPr>
          <a:xfrm flipH="1">
            <a:off x="5079300" y="3229525"/>
            <a:ext cx="2711100" cy="73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p:txBody>
      </p:sp>
      <p:sp>
        <p:nvSpPr>
          <p:cNvPr id="23" name="Google Shape;23;p5"/>
          <p:cNvSpPr txBox="1"/>
          <p:nvPr>
            <p:ph idx="3" type="subTitle"/>
          </p:nvPr>
        </p:nvSpPr>
        <p:spPr>
          <a:xfrm flipH="1">
            <a:off x="1858635" y="2904500"/>
            <a:ext cx="17013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Rajdhani"/>
              <a:buNone/>
              <a:defRPr b="1" sz="1800">
                <a:latin typeface="Rajdhani"/>
                <a:ea typeface="Rajdhani"/>
                <a:cs typeface="Rajdhani"/>
                <a:sym typeface="Rajdhani"/>
              </a:defRPr>
            </a:lvl1pPr>
            <a:lvl2pPr lvl="1" rtl="0" algn="ctr">
              <a:lnSpc>
                <a:spcPct val="100000"/>
              </a:lnSpc>
              <a:spcBef>
                <a:spcPts val="0"/>
              </a:spcBef>
              <a:spcAft>
                <a:spcPts val="0"/>
              </a:spcAft>
              <a:buSzPts val="1400"/>
              <a:buFont typeface="Rajdhani"/>
              <a:buNone/>
              <a:defRPr b="1" sz="1400">
                <a:latin typeface="Rajdhani"/>
                <a:ea typeface="Rajdhani"/>
                <a:cs typeface="Rajdhani"/>
                <a:sym typeface="Rajdhani"/>
              </a:defRPr>
            </a:lvl2pPr>
            <a:lvl3pPr lvl="2" rtl="0" algn="ctr">
              <a:lnSpc>
                <a:spcPct val="100000"/>
              </a:lnSpc>
              <a:spcBef>
                <a:spcPts val="0"/>
              </a:spcBef>
              <a:spcAft>
                <a:spcPts val="0"/>
              </a:spcAft>
              <a:buSzPts val="1400"/>
              <a:buFont typeface="Rajdhani"/>
              <a:buNone/>
              <a:defRPr b="1" sz="1400">
                <a:latin typeface="Rajdhani"/>
                <a:ea typeface="Rajdhani"/>
                <a:cs typeface="Rajdhani"/>
                <a:sym typeface="Rajdhani"/>
              </a:defRPr>
            </a:lvl3pPr>
            <a:lvl4pPr lvl="3" rtl="0" algn="ctr">
              <a:lnSpc>
                <a:spcPct val="100000"/>
              </a:lnSpc>
              <a:spcBef>
                <a:spcPts val="0"/>
              </a:spcBef>
              <a:spcAft>
                <a:spcPts val="0"/>
              </a:spcAft>
              <a:buSzPts val="1400"/>
              <a:buFont typeface="Rajdhani"/>
              <a:buNone/>
              <a:defRPr b="1" sz="1400">
                <a:latin typeface="Rajdhani"/>
                <a:ea typeface="Rajdhani"/>
                <a:cs typeface="Rajdhani"/>
                <a:sym typeface="Rajdhani"/>
              </a:defRPr>
            </a:lvl4pPr>
            <a:lvl5pPr lvl="4" rtl="0" algn="ctr">
              <a:lnSpc>
                <a:spcPct val="100000"/>
              </a:lnSpc>
              <a:spcBef>
                <a:spcPts val="0"/>
              </a:spcBef>
              <a:spcAft>
                <a:spcPts val="0"/>
              </a:spcAft>
              <a:buSzPts val="1400"/>
              <a:buFont typeface="Rajdhani"/>
              <a:buNone/>
              <a:defRPr b="1" sz="1400">
                <a:latin typeface="Rajdhani"/>
                <a:ea typeface="Rajdhani"/>
                <a:cs typeface="Rajdhani"/>
                <a:sym typeface="Rajdhani"/>
              </a:defRPr>
            </a:lvl5pPr>
            <a:lvl6pPr lvl="5" rtl="0" algn="ctr">
              <a:lnSpc>
                <a:spcPct val="100000"/>
              </a:lnSpc>
              <a:spcBef>
                <a:spcPts val="0"/>
              </a:spcBef>
              <a:spcAft>
                <a:spcPts val="0"/>
              </a:spcAft>
              <a:buSzPts val="1400"/>
              <a:buFont typeface="Rajdhani"/>
              <a:buNone/>
              <a:defRPr b="1" sz="1400">
                <a:latin typeface="Rajdhani"/>
                <a:ea typeface="Rajdhani"/>
                <a:cs typeface="Rajdhani"/>
                <a:sym typeface="Rajdhani"/>
              </a:defRPr>
            </a:lvl6pPr>
            <a:lvl7pPr lvl="6" rtl="0" algn="ctr">
              <a:lnSpc>
                <a:spcPct val="100000"/>
              </a:lnSpc>
              <a:spcBef>
                <a:spcPts val="0"/>
              </a:spcBef>
              <a:spcAft>
                <a:spcPts val="0"/>
              </a:spcAft>
              <a:buSzPts val="1400"/>
              <a:buFont typeface="Rajdhani"/>
              <a:buNone/>
              <a:defRPr b="1" sz="1400">
                <a:latin typeface="Rajdhani"/>
                <a:ea typeface="Rajdhani"/>
                <a:cs typeface="Rajdhani"/>
                <a:sym typeface="Rajdhani"/>
              </a:defRPr>
            </a:lvl7pPr>
            <a:lvl8pPr lvl="7" rtl="0" algn="ctr">
              <a:lnSpc>
                <a:spcPct val="100000"/>
              </a:lnSpc>
              <a:spcBef>
                <a:spcPts val="0"/>
              </a:spcBef>
              <a:spcAft>
                <a:spcPts val="0"/>
              </a:spcAft>
              <a:buSzPts val="1400"/>
              <a:buFont typeface="Rajdhani"/>
              <a:buNone/>
              <a:defRPr b="1" sz="1400">
                <a:latin typeface="Rajdhani"/>
                <a:ea typeface="Rajdhani"/>
                <a:cs typeface="Rajdhani"/>
                <a:sym typeface="Rajdhani"/>
              </a:defRPr>
            </a:lvl8pPr>
            <a:lvl9pPr lvl="8" rtl="0" algn="ctr">
              <a:lnSpc>
                <a:spcPct val="100000"/>
              </a:lnSpc>
              <a:spcBef>
                <a:spcPts val="0"/>
              </a:spcBef>
              <a:spcAft>
                <a:spcPts val="0"/>
              </a:spcAft>
              <a:buSzPts val="1400"/>
              <a:buFont typeface="Rajdhani"/>
              <a:buNone/>
              <a:defRPr b="1" sz="1400">
                <a:latin typeface="Rajdhani"/>
                <a:ea typeface="Rajdhani"/>
                <a:cs typeface="Rajdhani"/>
                <a:sym typeface="Rajdhani"/>
              </a:defRPr>
            </a:lvl9pPr>
          </a:lstStyle>
          <a:p/>
        </p:txBody>
      </p:sp>
      <p:sp>
        <p:nvSpPr>
          <p:cNvPr id="24" name="Google Shape;24;p5"/>
          <p:cNvSpPr txBox="1"/>
          <p:nvPr>
            <p:ph idx="4" type="subTitle"/>
          </p:nvPr>
        </p:nvSpPr>
        <p:spPr>
          <a:xfrm flipH="1">
            <a:off x="1353800" y="3229525"/>
            <a:ext cx="2711100" cy="73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p:txBody>
      </p:sp>
      <p:sp>
        <p:nvSpPr>
          <p:cNvPr id="25" name="Google Shape;25;p5"/>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8" name="Google Shape;28;p6"/>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29"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1" name="Google Shape;31;p7"/>
          <p:cNvSpPr txBox="1"/>
          <p:nvPr>
            <p:ph idx="1" type="subTitle"/>
          </p:nvPr>
        </p:nvSpPr>
        <p:spPr>
          <a:xfrm>
            <a:off x="2487163" y="1434600"/>
            <a:ext cx="3367800" cy="227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p:txBody>
      </p:sp>
      <p:sp>
        <p:nvSpPr>
          <p:cNvPr id="32" name="Google Shape;32;p7"/>
          <p:cNvSpPr txBox="1"/>
          <p:nvPr>
            <p:ph type="title"/>
          </p:nvPr>
        </p:nvSpPr>
        <p:spPr>
          <a:xfrm>
            <a:off x="6530228" y="1434600"/>
            <a:ext cx="1967100" cy="227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3"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5" name="Google Shape;35;p8"/>
          <p:cNvSpPr txBox="1"/>
          <p:nvPr>
            <p:ph type="title"/>
          </p:nvPr>
        </p:nvSpPr>
        <p:spPr>
          <a:xfrm>
            <a:off x="2422250" y="1418700"/>
            <a:ext cx="4299600" cy="23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36"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8" name="Google Shape;38;p9"/>
          <p:cNvSpPr txBox="1"/>
          <p:nvPr>
            <p:ph type="title"/>
          </p:nvPr>
        </p:nvSpPr>
        <p:spPr>
          <a:xfrm>
            <a:off x="522825" y="971850"/>
            <a:ext cx="3787800" cy="3199800"/>
          </a:xfrm>
          <a:prstGeom prst="rect">
            <a:avLst/>
          </a:prstGeom>
        </p:spPr>
        <p:txBody>
          <a:bodyPr anchorCtr="0" anchor="ctr" bIns="91425" lIns="91425" spcFirstLastPara="1" rIns="91425" wrap="square" tIns="91425">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4799950" y="1954200"/>
            <a:ext cx="19401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hasCustomPrompt="1" idx="2" type="title"/>
          </p:nvPr>
        </p:nvSpPr>
        <p:spPr>
          <a:xfrm>
            <a:off x="4849170" y="1001125"/>
            <a:ext cx="2026800" cy="18147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3" name="Google Shape;43;p10"/>
          <p:cNvSpPr txBox="1"/>
          <p:nvPr>
            <p:ph type="title"/>
          </p:nvPr>
        </p:nvSpPr>
        <p:spPr>
          <a:xfrm>
            <a:off x="720100" y="1706850"/>
            <a:ext cx="2759700" cy="172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4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indent="-304800" lvl="1" marL="9144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indent="-304800" lvl="2" marL="13716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indent="-304800" lvl="3" marL="1828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indent="-304800" lvl="4" marL="22860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indent="-304800" lvl="5" marL="27432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indent="-304800" lvl="6" marL="32004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indent="-304800" lvl="7" marL="36576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indent="-304800" lvl="8" marL="411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 name="Shape 52"/>
        <p:cNvGrpSpPr/>
        <p:nvPr/>
      </p:nvGrpSpPr>
      <p:grpSpPr>
        <a:xfrm>
          <a:off x="0" y="0"/>
          <a:ext cx="0" cy="0"/>
          <a:chOff x="0" y="0"/>
          <a:chExt cx="0" cy="0"/>
        </a:xfrm>
      </p:grpSpPr>
      <p:sp>
        <p:nvSpPr>
          <p:cNvPr id="53" name="Google Shape;53;p13"/>
          <p:cNvSpPr txBox="1"/>
          <p:nvPr>
            <p:ph type="ctrTitle"/>
          </p:nvPr>
        </p:nvSpPr>
        <p:spPr>
          <a:xfrm>
            <a:off x="3817400" y="1091250"/>
            <a:ext cx="5494200" cy="296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Proyek Akhir </a:t>
            </a:r>
            <a:endParaRPr/>
          </a:p>
          <a:p>
            <a:pPr indent="0" lvl="0" marL="0" rtl="0" algn="l">
              <a:spcBef>
                <a:spcPts val="0"/>
              </a:spcBef>
              <a:spcAft>
                <a:spcPts val="0"/>
              </a:spcAft>
              <a:buNone/>
            </a:pPr>
            <a:r>
              <a:t/>
            </a:r>
            <a:endParaRPr/>
          </a:p>
        </p:txBody>
      </p:sp>
      <p:sp>
        <p:nvSpPr>
          <p:cNvPr id="54" name="Google Shape;54;p13"/>
          <p:cNvSpPr txBox="1"/>
          <p:nvPr>
            <p:ph idx="1" type="subTitle"/>
          </p:nvPr>
        </p:nvSpPr>
        <p:spPr>
          <a:xfrm>
            <a:off x="4139275" y="2987963"/>
            <a:ext cx="42915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4DB6AC"/>
                </a:solidFill>
                <a:latin typeface="Times New Roman"/>
                <a:ea typeface="Times New Roman"/>
                <a:cs typeface="Times New Roman"/>
                <a:sym typeface="Times New Roman"/>
              </a:rPr>
              <a:t>Digital Marine Debris Remover Machine</a:t>
            </a:r>
            <a:endParaRPr b="1" sz="2400">
              <a:solidFill>
                <a:srgbClr val="4DB6A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55" name="Google Shape;55;p13"/>
          <p:cNvPicPr preferRelativeResize="0"/>
          <p:nvPr/>
        </p:nvPicPr>
        <p:blipFill rotWithShape="1">
          <a:blip r:embed="rId4">
            <a:alphaModFix/>
          </a:blip>
          <a:srcRect b="0" l="25302" r="25297" t="0"/>
          <a:stretch/>
        </p:blipFill>
        <p:spPr>
          <a:xfrm>
            <a:off x="767950" y="978400"/>
            <a:ext cx="3049450" cy="3472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720000" y="761700"/>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3F3F3"/>
                </a:solidFill>
                <a:latin typeface="Rajdhani"/>
                <a:ea typeface="Rajdhani"/>
                <a:cs typeface="Rajdhani"/>
                <a:sym typeface="Rajdhani"/>
              </a:rPr>
              <a:t>Daftar Isi</a:t>
            </a:r>
            <a:endParaRPr b="1" sz="3000">
              <a:solidFill>
                <a:srgbClr val="F3F3F3"/>
              </a:solidFill>
              <a:latin typeface="Rajdhani"/>
              <a:ea typeface="Rajdhani"/>
              <a:cs typeface="Rajdhani"/>
              <a:sym typeface="Rajdhani"/>
            </a:endParaRPr>
          </a:p>
          <a:p>
            <a:pPr indent="0" lvl="0" marL="0" rtl="0" algn="ctr">
              <a:spcBef>
                <a:spcPts val="0"/>
              </a:spcBef>
              <a:spcAft>
                <a:spcPts val="0"/>
              </a:spcAft>
              <a:buNone/>
            </a:pPr>
            <a:r>
              <a:t/>
            </a:r>
            <a:endParaRPr b="1" sz="3000">
              <a:solidFill>
                <a:srgbClr val="F3F3F3"/>
              </a:solidFill>
              <a:latin typeface="Rajdhani"/>
              <a:ea typeface="Rajdhani"/>
              <a:cs typeface="Rajdhani"/>
              <a:sym typeface="Rajdhani"/>
            </a:endParaRPr>
          </a:p>
        </p:txBody>
      </p:sp>
      <p:sp>
        <p:nvSpPr>
          <p:cNvPr id="61" name="Google Shape;61;p14"/>
          <p:cNvSpPr txBox="1"/>
          <p:nvPr/>
        </p:nvSpPr>
        <p:spPr>
          <a:xfrm>
            <a:off x="3402450" y="1178275"/>
            <a:ext cx="23391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solidFill>
                <a:srgbClr val="F3F3F3"/>
              </a:solidFill>
              <a:latin typeface="Rajdhani"/>
              <a:ea typeface="Rajdhani"/>
              <a:cs typeface="Rajdhani"/>
              <a:sym typeface="Rajdhani"/>
            </a:endParaRPr>
          </a:p>
        </p:txBody>
      </p:sp>
      <p:sp>
        <p:nvSpPr>
          <p:cNvPr id="62" name="Google Shape;62;p14"/>
          <p:cNvSpPr/>
          <p:nvPr/>
        </p:nvSpPr>
        <p:spPr>
          <a:xfrm>
            <a:off x="4501450" y="1869499"/>
            <a:ext cx="155100" cy="155100"/>
          </a:xfrm>
          <a:prstGeom prst="ellipse">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501450" y="2939715"/>
            <a:ext cx="155100" cy="155100"/>
          </a:xfrm>
          <a:prstGeom prst="ellipse">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4501450" y="2404607"/>
            <a:ext cx="155100" cy="155100"/>
          </a:xfrm>
          <a:prstGeom prst="ellipse">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4501450" y="3474823"/>
            <a:ext cx="155100" cy="155100"/>
          </a:xfrm>
          <a:prstGeom prst="ellipse">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501450" y="4009931"/>
            <a:ext cx="155100" cy="155100"/>
          </a:xfrm>
          <a:prstGeom prst="ellipse">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 name="Google Shape;67;p14"/>
          <p:cNvCxnSpPr>
            <a:stCxn id="62" idx="4"/>
            <a:endCxn id="64" idx="0"/>
          </p:cNvCxnSpPr>
          <p:nvPr/>
        </p:nvCxnSpPr>
        <p:spPr>
          <a:xfrm>
            <a:off x="4579000" y="2024599"/>
            <a:ext cx="0" cy="380100"/>
          </a:xfrm>
          <a:prstGeom prst="straightConnector1">
            <a:avLst/>
          </a:prstGeom>
          <a:noFill/>
          <a:ln cap="flat" cmpd="sng" w="19050">
            <a:solidFill>
              <a:srgbClr val="F3F3F3"/>
            </a:solidFill>
            <a:prstDash val="solid"/>
            <a:round/>
            <a:headEnd len="med" w="med" type="none"/>
            <a:tailEnd len="med" w="med" type="none"/>
          </a:ln>
        </p:spPr>
      </p:cxnSp>
      <p:cxnSp>
        <p:nvCxnSpPr>
          <p:cNvPr id="68" name="Google Shape;68;p14"/>
          <p:cNvCxnSpPr>
            <a:stCxn id="64" idx="4"/>
            <a:endCxn id="63" idx="0"/>
          </p:cNvCxnSpPr>
          <p:nvPr/>
        </p:nvCxnSpPr>
        <p:spPr>
          <a:xfrm>
            <a:off x="4579000" y="2559707"/>
            <a:ext cx="0" cy="380100"/>
          </a:xfrm>
          <a:prstGeom prst="straightConnector1">
            <a:avLst/>
          </a:prstGeom>
          <a:noFill/>
          <a:ln cap="flat" cmpd="sng" w="19050">
            <a:solidFill>
              <a:srgbClr val="F3F3F3"/>
            </a:solidFill>
            <a:prstDash val="solid"/>
            <a:round/>
            <a:headEnd len="med" w="med" type="none"/>
            <a:tailEnd len="med" w="med" type="none"/>
          </a:ln>
        </p:spPr>
      </p:cxnSp>
      <p:cxnSp>
        <p:nvCxnSpPr>
          <p:cNvPr id="69" name="Google Shape;69;p14"/>
          <p:cNvCxnSpPr>
            <a:stCxn id="63" idx="4"/>
            <a:endCxn id="65" idx="0"/>
          </p:cNvCxnSpPr>
          <p:nvPr/>
        </p:nvCxnSpPr>
        <p:spPr>
          <a:xfrm>
            <a:off x="4579000" y="3094815"/>
            <a:ext cx="0" cy="380100"/>
          </a:xfrm>
          <a:prstGeom prst="straightConnector1">
            <a:avLst/>
          </a:prstGeom>
          <a:noFill/>
          <a:ln cap="flat" cmpd="sng" w="19050">
            <a:solidFill>
              <a:srgbClr val="F3F3F3"/>
            </a:solidFill>
            <a:prstDash val="solid"/>
            <a:round/>
            <a:headEnd len="med" w="med" type="none"/>
            <a:tailEnd len="med" w="med" type="none"/>
          </a:ln>
        </p:spPr>
      </p:cxnSp>
      <p:cxnSp>
        <p:nvCxnSpPr>
          <p:cNvPr id="70" name="Google Shape;70;p14"/>
          <p:cNvCxnSpPr>
            <a:stCxn id="65" idx="4"/>
            <a:endCxn id="66" idx="0"/>
          </p:cNvCxnSpPr>
          <p:nvPr/>
        </p:nvCxnSpPr>
        <p:spPr>
          <a:xfrm>
            <a:off x="4579000" y="3629923"/>
            <a:ext cx="0" cy="380100"/>
          </a:xfrm>
          <a:prstGeom prst="straightConnector1">
            <a:avLst/>
          </a:prstGeom>
          <a:noFill/>
          <a:ln cap="flat" cmpd="sng" w="19050">
            <a:solidFill>
              <a:srgbClr val="F3F3F3"/>
            </a:solidFill>
            <a:prstDash val="solid"/>
            <a:round/>
            <a:headEnd len="med" w="med" type="none"/>
            <a:tailEnd len="med" w="med" type="none"/>
          </a:ln>
        </p:spPr>
      </p:cxnSp>
      <p:grpSp>
        <p:nvGrpSpPr>
          <p:cNvPr id="71" name="Google Shape;71;p14"/>
          <p:cNvGrpSpPr/>
          <p:nvPr/>
        </p:nvGrpSpPr>
        <p:grpSpPr>
          <a:xfrm>
            <a:off x="163450" y="1718449"/>
            <a:ext cx="3941605" cy="457201"/>
            <a:chOff x="163450" y="1718449"/>
            <a:chExt cx="3941605" cy="457201"/>
          </a:xfrm>
        </p:grpSpPr>
        <p:sp>
          <p:nvSpPr>
            <p:cNvPr id="72" name="Google Shape;72;p14"/>
            <p:cNvSpPr txBox="1"/>
            <p:nvPr/>
          </p:nvSpPr>
          <p:spPr>
            <a:xfrm>
              <a:off x="163450" y="1718450"/>
              <a:ext cx="2766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Rajdhani"/>
                  <a:ea typeface="Rajdhani"/>
                  <a:cs typeface="Rajdhani"/>
                  <a:sym typeface="Rajdhani"/>
                </a:rPr>
                <a:t>  Anggota Kelompok</a:t>
              </a:r>
              <a:endParaRPr b="1" sz="2400">
                <a:solidFill>
                  <a:srgbClr val="F3F3F3"/>
                </a:solidFill>
                <a:latin typeface="Rajdhani"/>
                <a:ea typeface="Rajdhani"/>
                <a:cs typeface="Rajdhani"/>
                <a:sym typeface="Rajdhani"/>
              </a:endParaRPr>
            </a:p>
          </p:txBody>
        </p:sp>
        <p:sp>
          <p:nvSpPr>
            <p:cNvPr id="73" name="Google Shape;73;p14"/>
            <p:cNvSpPr txBox="1"/>
            <p:nvPr/>
          </p:nvSpPr>
          <p:spPr>
            <a:xfrm>
              <a:off x="3373655" y="1718449"/>
              <a:ext cx="731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3F3F3"/>
                  </a:solidFill>
                  <a:latin typeface="Rajdhani"/>
                  <a:ea typeface="Rajdhani"/>
                  <a:cs typeface="Rajdhani"/>
                  <a:sym typeface="Rajdhani"/>
                </a:rPr>
                <a:t>01</a:t>
              </a:r>
              <a:endParaRPr b="1" sz="2400">
                <a:solidFill>
                  <a:srgbClr val="F3F3F3"/>
                </a:solidFill>
                <a:latin typeface="Rajdhani"/>
                <a:ea typeface="Rajdhani"/>
                <a:cs typeface="Rajdhani"/>
                <a:sym typeface="Rajdhani"/>
              </a:endParaRPr>
            </a:p>
          </p:txBody>
        </p:sp>
      </p:grpSp>
      <p:grpSp>
        <p:nvGrpSpPr>
          <p:cNvPr id="74" name="Google Shape;74;p14"/>
          <p:cNvGrpSpPr/>
          <p:nvPr/>
        </p:nvGrpSpPr>
        <p:grpSpPr>
          <a:xfrm>
            <a:off x="5052980" y="1721839"/>
            <a:ext cx="3384870" cy="457200"/>
            <a:chOff x="5052880" y="2254552"/>
            <a:chExt cx="3384870" cy="457200"/>
          </a:xfrm>
        </p:grpSpPr>
        <p:sp>
          <p:nvSpPr>
            <p:cNvPr id="75" name="Google Shape;75;p14"/>
            <p:cNvSpPr txBox="1"/>
            <p:nvPr/>
          </p:nvSpPr>
          <p:spPr>
            <a:xfrm>
              <a:off x="6227650" y="2254552"/>
              <a:ext cx="22101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Rajdhani"/>
                  <a:ea typeface="Rajdhani"/>
                  <a:cs typeface="Rajdhani"/>
                  <a:sym typeface="Rajdhani"/>
                </a:rPr>
                <a:t>   Deksripsi</a:t>
              </a:r>
              <a:endParaRPr b="1" sz="2400">
                <a:solidFill>
                  <a:srgbClr val="F3F3F3"/>
                </a:solidFill>
                <a:latin typeface="Rajdhani"/>
                <a:ea typeface="Rajdhani"/>
                <a:cs typeface="Rajdhani"/>
                <a:sym typeface="Rajdhani"/>
              </a:endParaRPr>
            </a:p>
          </p:txBody>
        </p:sp>
        <p:sp>
          <p:nvSpPr>
            <p:cNvPr id="76" name="Google Shape;76;p14"/>
            <p:cNvSpPr txBox="1"/>
            <p:nvPr/>
          </p:nvSpPr>
          <p:spPr>
            <a:xfrm>
              <a:off x="5052880" y="2254552"/>
              <a:ext cx="731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3F3F3"/>
                  </a:solidFill>
                  <a:latin typeface="Rajdhani"/>
                  <a:ea typeface="Rajdhani"/>
                  <a:cs typeface="Rajdhani"/>
                  <a:sym typeface="Rajdhani"/>
                </a:rPr>
                <a:t>02</a:t>
              </a:r>
              <a:endParaRPr b="1" sz="2400">
                <a:solidFill>
                  <a:srgbClr val="F3F3F3"/>
                </a:solidFill>
                <a:latin typeface="Rajdhani"/>
                <a:ea typeface="Rajdhani"/>
                <a:cs typeface="Rajdhani"/>
                <a:sym typeface="Rajdhani"/>
              </a:endParaRPr>
            </a:p>
          </p:txBody>
        </p:sp>
      </p:grpSp>
      <p:grpSp>
        <p:nvGrpSpPr>
          <p:cNvPr id="77" name="Google Shape;77;p14"/>
          <p:cNvGrpSpPr/>
          <p:nvPr/>
        </p:nvGrpSpPr>
        <p:grpSpPr>
          <a:xfrm>
            <a:off x="720250" y="2786365"/>
            <a:ext cx="3384805" cy="457200"/>
            <a:chOff x="720250" y="2786365"/>
            <a:chExt cx="3384805" cy="457200"/>
          </a:xfrm>
        </p:grpSpPr>
        <p:sp>
          <p:nvSpPr>
            <p:cNvPr id="78" name="Google Shape;78;p14"/>
            <p:cNvSpPr txBox="1"/>
            <p:nvPr/>
          </p:nvSpPr>
          <p:spPr>
            <a:xfrm>
              <a:off x="720250" y="2786365"/>
              <a:ext cx="22101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Rajdhani"/>
                  <a:ea typeface="Rajdhani"/>
                  <a:cs typeface="Rajdhani"/>
                  <a:sym typeface="Rajdhani"/>
                </a:rPr>
                <a:t>Block Diagram</a:t>
              </a:r>
              <a:endParaRPr b="1" sz="2400">
                <a:solidFill>
                  <a:srgbClr val="F3F3F3"/>
                </a:solidFill>
                <a:latin typeface="Rajdhani"/>
                <a:ea typeface="Rajdhani"/>
                <a:cs typeface="Rajdhani"/>
                <a:sym typeface="Rajdhani"/>
              </a:endParaRPr>
            </a:p>
          </p:txBody>
        </p:sp>
        <p:sp>
          <p:nvSpPr>
            <p:cNvPr id="79" name="Google Shape;79;p14"/>
            <p:cNvSpPr txBox="1"/>
            <p:nvPr/>
          </p:nvSpPr>
          <p:spPr>
            <a:xfrm>
              <a:off x="3373655" y="2786365"/>
              <a:ext cx="731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3F3F3"/>
                  </a:solidFill>
                  <a:latin typeface="Rajdhani"/>
                  <a:ea typeface="Rajdhani"/>
                  <a:cs typeface="Rajdhani"/>
                  <a:sym typeface="Rajdhani"/>
                </a:rPr>
                <a:t>03</a:t>
              </a:r>
              <a:endParaRPr b="1" sz="2400">
                <a:solidFill>
                  <a:srgbClr val="F3F3F3"/>
                </a:solidFill>
                <a:latin typeface="Rajdhani"/>
                <a:ea typeface="Rajdhani"/>
                <a:cs typeface="Rajdhani"/>
                <a:sym typeface="Rajdhani"/>
              </a:endParaRPr>
            </a:p>
          </p:txBody>
        </p:sp>
      </p:grpSp>
      <p:grpSp>
        <p:nvGrpSpPr>
          <p:cNvPr id="80" name="Google Shape;80;p14"/>
          <p:cNvGrpSpPr/>
          <p:nvPr/>
        </p:nvGrpSpPr>
        <p:grpSpPr>
          <a:xfrm>
            <a:off x="5052880" y="2253555"/>
            <a:ext cx="3384870" cy="457200"/>
            <a:chOff x="5052880" y="3324230"/>
            <a:chExt cx="3384870" cy="457200"/>
          </a:xfrm>
        </p:grpSpPr>
        <p:sp>
          <p:nvSpPr>
            <p:cNvPr id="81" name="Google Shape;81;p14"/>
            <p:cNvSpPr txBox="1"/>
            <p:nvPr/>
          </p:nvSpPr>
          <p:spPr>
            <a:xfrm>
              <a:off x="6227650" y="3324230"/>
              <a:ext cx="22101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400">
                  <a:solidFill>
                    <a:srgbClr val="F3F3F3"/>
                  </a:solidFill>
                  <a:latin typeface="Rajdhani"/>
                  <a:ea typeface="Rajdhani"/>
                  <a:cs typeface="Rajdhani"/>
                  <a:sym typeface="Rajdhani"/>
                </a:rPr>
                <a:t>State Diagram </a:t>
              </a:r>
              <a:endParaRPr b="1" sz="2400">
                <a:solidFill>
                  <a:srgbClr val="F3F3F3"/>
                </a:solidFill>
                <a:latin typeface="Rajdhani"/>
                <a:ea typeface="Rajdhani"/>
                <a:cs typeface="Rajdhani"/>
                <a:sym typeface="Rajdhani"/>
              </a:endParaRPr>
            </a:p>
          </p:txBody>
        </p:sp>
        <p:sp>
          <p:nvSpPr>
            <p:cNvPr id="82" name="Google Shape;82;p14"/>
            <p:cNvSpPr txBox="1"/>
            <p:nvPr/>
          </p:nvSpPr>
          <p:spPr>
            <a:xfrm>
              <a:off x="5052880" y="3324230"/>
              <a:ext cx="731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3F3F3"/>
                  </a:solidFill>
                  <a:latin typeface="Rajdhani"/>
                  <a:ea typeface="Rajdhani"/>
                  <a:cs typeface="Rajdhani"/>
                  <a:sym typeface="Rajdhani"/>
                </a:rPr>
                <a:t>04</a:t>
              </a:r>
              <a:endParaRPr b="1" sz="2400">
                <a:solidFill>
                  <a:srgbClr val="F3F3F3"/>
                </a:solidFill>
                <a:latin typeface="Rajdhani"/>
                <a:ea typeface="Rajdhani"/>
                <a:cs typeface="Rajdhani"/>
                <a:sym typeface="Rajdhani"/>
              </a:endParaRPr>
            </a:p>
          </p:txBody>
        </p:sp>
      </p:grpSp>
      <p:grpSp>
        <p:nvGrpSpPr>
          <p:cNvPr id="83" name="Google Shape;83;p14"/>
          <p:cNvGrpSpPr/>
          <p:nvPr/>
        </p:nvGrpSpPr>
        <p:grpSpPr>
          <a:xfrm>
            <a:off x="720250" y="3858881"/>
            <a:ext cx="3384805" cy="457200"/>
            <a:chOff x="720250" y="3858881"/>
            <a:chExt cx="3384805" cy="457200"/>
          </a:xfrm>
        </p:grpSpPr>
        <p:sp>
          <p:nvSpPr>
            <p:cNvPr id="84" name="Google Shape;84;p14"/>
            <p:cNvSpPr txBox="1"/>
            <p:nvPr/>
          </p:nvSpPr>
          <p:spPr>
            <a:xfrm>
              <a:off x="720250" y="3858881"/>
              <a:ext cx="22101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Rajdhani"/>
                  <a:ea typeface="Rajdhani"/>
                  <a:cs typeface="Rajdhani"/>
                  <a:sym typeface="Rajdhani"/>
                </a:rPr>
                <a:t>          RTL View</a:t>
              </a:r>
              <a:endParaRPr b="1" sz="2400">
                <a:solidFill>
                  <a:srgbClr val="F3F3F3"/>
                </a:solidFill>
                <a:latin typeface="Rajdhani"/>
                <a:ea typeface="Rajdhani"/>
                <a:cs typeface="Rajdhani"/>
                <a:sym typeface="Rajdhani"/>
              </a:endParaRPr>
            </a:p>
          </p:txBody>
        </p:sp>
        <p:sp>
          <p:nvSpPr>
            <p:cNvPr id="85" name="Google Shape;85;p14"/>
            <p:cNvSpPr txBox="1"/>
            <p:nvPr/>
          </p:nvSpPr>
          <p:spPr>
            <a:xfrm>
              <a:off x="3373655" y="3858881"/>
              <a:ext cx="731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3F3F3"/>
                  </a:solidFill>
                  <a:latin typeface="Rajdhani"/>
                  <a:ea typeface="Rajdhani"/>
                  <a:cs typeface="Rajdhani"/>
                  <a:sym typeface="Rajdhani"/>
                </a:rPr>
                <a:t>05</a:t>
              </a:r>
              <a:endParaRPr b="1" sz="2400">
                <a:solidFill>
                  <a:srgbClr val="F3F3F3"/>
                </a:solidFill>
                <a:latin typeface="Rajdhani"/>
                <a:ea typeface="Rajdhani"/>
                <a:cs typeface="Rajdhani"/>
                <a:sym typeface="Rajdhani"/>
              </a:endParaRPr>
            </a:p>
          </p:txBody>
        </p:sp>
      </p:grpSp>
      <p:cxnSp>
        <p:nvCxnSpPr>
          <p:cNvPr id="86" name="Google Shape;86;p14"/>
          <p:cNvCxnSpPr>
            <a:stCxn id="73" idx="3"/>
            <a:endCxn id="62" idx="2"/>
          </p:cNvCxnSpPr>
          <p:nvPr/>
        </p:nvCxnSpPr>
        <p:spPr>
          <a:xfrm>
            <a:off x="4105055" y="1947049"/>
            <a:ext cx="396300" cy="0"/>
          </a:xfrm>
          <a:prstGeom prst="straightConnector1">
            <a:avLst/>
          </a:prstGeom>
          <a:noFill/>
          <a:ln cap="flat" cmpd="sng" w="19050">
            <a:solidFill>
              <a:srgbClr val="F3F3F3"/>
            </a:solidFill>
            <a:prstDash val="solid"/>
            <a:round/>
            <a:headEnd len="med" w="med" type="none"/>
            <a:tailEnd len="med" w="med" type="none"/>
          </a:ln>
        </p:spPr>
      </p:cxnSp>
      <p:cxnSp>
        <p:nvCxnSpPr>
          <p:cNvPr id="87" name="Google Shape;87;p14"/>
          <p:cNvCxnSpPr>
            <a:stCxn id="64" idx="6"/>
            <a:endCxn id="76" idx="1"/>
          </p:cNvCxnSpPr>
          <p:nvPr/>
        </p:nvCxnSpPr>
        <p:spPr>
          <a:xfrm flipH="1" rot="10800000">
            <a:off x="4656550" y="1950557"/>
            <a:ext cx="396300" cy="531600"/>
          </a:xfrm>
          <a:prstGeom prst="straightConnector1">
            <a:avLst/>
          </a:prstGeom>
          <a:noFill/>
          <a:ln cap="flat" cmpd="sng" w="19050">
            <a:solidFill>
              <a:srgbClr val="F3F3F3"/>
            </a:solidFill>
            <a:prstDash val="solid"/>
            <a:round/>
            <a:headEnd len="med" w="med" type="none"/>
            <a:tailEnd len="med" w="med" type="none"/>
          </a:ln>
        </p:spPr>
      </p:cxnSp>
      <p:cxnSp>
        <p:nvCxnSpPr>
          <p:cNvPr id="88" name="Google Shape;88;p14"/>
          <p:cNvCxnSpPr>
            <a:stCxn id="63" idx="2"/>
            <a:endCxn id="79" idx="3"/>
          </p:cNvCxnSpPr>
          <p:nvPr/>
        </p:nvCxnSpPr>
        <p:spPr>
          <a:xfrm rot="10800000">
            <a:off x="4105150" y="3014865"/>
            <a:ext cx="396300" cy="2400"/>
          </a:xfrm>
          <a:prstGeom prst="straightConnector1">
            <a:avLst/>
          </a:prstGeom>
          <a:noFill/>
          <a:ln cap="flat" cmpd="sng" w="19050">
            <a:solidFill>
              <a:srgbClr val="F3F3F3"/>
            </a:solidFill>
            <a:prstDash val="solid"/>
            <a:round/>
            <a:headEnd len="med" w="med" type="none"/>
            <a:tailEnd len="med" w="med" type="none"/>
          </a:ln>
        </p:spPr>
      </p:cxnSp>
      <p:cxnSp>
        <p:nvCxnSpPr>
          <p:cNvPr id="89" name="Google Shape;89;p14"/>
          <p:cNvCxnSpPr>
            <a:stCxn id="65" idx="6"/>
            <a:endCxn id="82" idx="1"/>
          </p:cNvCxnSpPr>
          <p:nvPr/>
        </p:nvCxnSpPr>
        <p:spPr>
          <a:xfrm flipH="1" rot="10800000">
            <a:off x="4656550" y="2482273"/>
            <a:ext cx="396300" cy="1070100"/>
          </a:xfrm>
          <a:prstGeom prst="straightConnector1">
            <a:avLst/>
          </a:prstGeom>
          <a:noFill/>
          <a:ln cap="flat" cmpd="sng" w="19050">
            <a:solidFill>
              <a:srgbClr val="F3F3F3"/>
            </a:solidFill>
            <a:prstDash val="solid"/>
            <a:round/>
            <a:headEnd len="med" w="med" type="none"/>
            <a:tailEnd len="med" w="med" type="none"/>
          </a:ln>
        </p:spPr>
      </p:cxnSp>
      <p:cxnSp>
        <p:nvCxnSpPr>
          <p:cNvPr id="90" name="Google Shape;90;p14"/>
          <p:cNvCxnSpPr>
            <a:stCxn id="66" idx="2"/>
            <a:endCxn id="85" idx="3"/>
          </p:cNvCxnSpPr>
          <p:nvPr/>
        </p:nvCxnSpPr>
        <p:spPr>
          <a:xfrm rot="10800000">
            <a:off x="4105150" y="4087481"/>
            <a:ext cx="396300" cy="0"/>
          </a:xfrm>
          <a:prstGeom prst="straightConnector1">
            <a:avLst/>
          </a:prstGeom>
          <a:noFill/>
          <a:ln cap="flat" cmpd="sng" w="19050">
            <a:solidFill>
              <a:srgbClr val="F3F3F3"/>
            </a:solidFill>
            <a:prstDash val="solid"/>
            <a:round/>
            <a:headEnd len="med" w="med" type="none"/>
            <a:tailEnd len="med" w="med" type="none"/>
          </a:ln>
        </p:spPr>
      </p:cxnSp>
      <p:cxnSp>
        <p:nvCxnSpPr>
          <p:cNvPr id="91" name="Google Shape;91;p14"/>
          <p:cNvCxnSpPr>
            <a:stCxn id="73" idx="1"/>
            <a:endCxn id="72" idx="3"/>
          </p:cNvCxnSpPr>
          <p:nvPr/>
        </p:nvCxnSpPr>
        <p:spPr>
          <a:xfrm rot="10800000">
            <a:off x="2930255" y="1947049"/>
            <a:ext cx="443400" cy="0"/>
          </a:xfrm>
          <a:prstGeom prst="straightConnector1">
            <a:avLst/>
          </a:prstGeom>
          <a:noFill/>
          <a:ln cap="flat" cmpd="sng" w="19050">
            <a:solidFill>
              <a:srgbClr val="F3F3F3"/>
            </a:solidFill>
            <a:prstDash val="solid"/>
            <a:round/>
            <a:headEnd len="med" w="med" type="none"/>
            <a:tailEnd len="med" w="med" type="oval"/>
          </a:ln>
        </p:spPr>
      </p:cxnSp>
      <p:cxnSp>
        <p:nvCxnSpPr>
          <p:cNvPr id="92" name="Google Shape;92;p14"/>
          <p:cNvCxnSpPr>
            <a:stCxn id="79" idx="1"/>
            <a:endCxn id="78" idx="3"/>
          </p:cNvCxnSpPr>
          <p:nvPr/>
        </p:nvCxnSpPr>
        <p:spPr>
          <a:xfrm rot="10800000">
            <a:off x="2930255" y="3014965"/>
            <a:ext cx="443400" cy="0"/>
          </a:xfrm>
          <a:prstGeom prst="straightConnector1">
            <a:avLst/>
          </a:prstGeom>
          <a:noFill/>
          <a:ln cap="flat" cmpd="sng" w="19050">
            <a:solidFill>
              <a:srgbClr val="F3F3F3"/>
            </a:solidFill>
            <a:prstDash val="solid"/>
            <a:round/>
            <a:headEnd len="med" w="med" type="none"/>
            <a:tailEnd len="med" w="med" type="oval"/>
          </a:ln>
        </p:spPr>
      </p:cxnSp>
      <p:cxnSp>
        <p:nvCxnSpPr>
          <p:cNvPr id="93" name="Google Shape;93;p14"/>
          <p:cNvCxnSpPr>
            <a:stCxn id="85" idx="1"/>
            <a:endCxn id="84" idx="3"/>
          </p:cNvCxnSpPr>
          <p:nvPr/>
        </p:nvCxnSpPr>
        <p:spPr>
          <a:xfrm rot="10800000">
            <a:off x="2930255" y="4087481"/>
            <a:ext cx="443400" cy="0"/>
          </a:xfrm>
          <a:prstGeom prst="straightConnector1">
            <a:avLst/>
          </a:prstGeom>
          <a:noFill/>
          <a:ln cap="flat" cmpd="sng" w="19050">
            <a:solidFill>
              <a:srgbClr val="F3F3F3"/>
            </a:solidFill>
            <a:prstDash val="solid"/>
            <a:round/>
            <a:headEnd len="med" w="med" type="none"/>
            <a:tailEnd len="med" w="med" type="oval"/>
          </a:ln>
        </p:spPr>
      </p:cxnSp>
      <p:cxnSp>
        <p:nvCxnSpPr>
          <p:cNvPr id="94" name="Google Shape;94;p14"/>
          <p:cNvCxnSpPr>
            <a:stCxn id="76" idx="3"/>
            <a:endCxn id="75" idx="1"/>
          </p:cNvCxnSpPr>
          <p:nvPr/>
        </p:nvCxnSpPr>
        <p:spPr>
          <a:xfrm>
            <a:off x="5784380" y="1950439"/>
            <a:ext cx="443400" cy="0"/>
          </a:xfrm>
          <a:prstGeom prst="straightConnector1">
            <a:avLst/>
          </a:prstGeom>
          <a:noFill/>
          <a:ln cap="flat" cmpd="sng" w="19050">
            <a:solidFill>
              <a:srgbClr val="F3F3F3"/>
            </a:solidFill>
            <a:prstDash val="solid"/>
            <a:round/>
            <a:headEnd len="med" w="med" type="none"/>
            <a:tailEnd len="med" w="med" type="oval"/>
          </a:ln>
        </p:spPr>
      </p:cxnSp>
      <p:cxnSp>
        <p:nvCxnSpPr>
          <p:cNvPr id="95" name="Google Shape;95;p14"/>
          <p:cNvCxnSpPr>
            <a:stCxn id="82" idx="3"/>
            <a:endCxn id="81" idx="1"/>
          </p:cNvCxnSpPr>
          <p:nvPr/>
        </p:nvCxnSpPr>
        <p:spPr>
          <a:xfrm>
            <a:off x="5784280" y="2482155"/>
            <a:ext cx="443400" cy="0"/>
          </a:xfrm>
          <a:prstGeom prst="straightConnector1">
            <a:avLst/>
          </a:prstGeom>
          <a:noFill/>
          <a:ln cap="flat" cmpd="sng" w="19050">
            <a:solidFill>
              <a:srgbClr val="F3F3F3"/>
            </a:solidFill>
            <a:prstDash val="solid"/>
            <a:round/>
            <a:headEnd len="med" w="med" type="none"/>
            <a:tailEnd len="med" w="med" type="oval"/>
          </a:ln>
        </p:spPr>
      </p:cxnSp>
      <p:grpSp>
        <p:nvGrpSpPr>
          <p:cNvPr id="96" name="Google Shape;96;p14"/>
          <p:cNvGrpSpPr/>
          <p:nvPr/>
        </p:nvGrpSpPr>
        <p:grpSpPr>
          <a:xfrm>
            <a:off x="5052955" y="3328830"/>
            <a:ext cx="3384870" cy="457200"/>
            <a:chOff x="5052880" y="3324230"/>
            <a:chExt cx="3384870" cy="457200"/>
          </a:xfrm>
        </p:grpSpPr>
        <p:sp>
          <p:nvSpPr>
            <p:cNvPr id="97" name="Google Shape;97;p14"/>
            <p:cNvSpPr txBox="1"/>
            <p:nvPr/>
          </p:nvSpPr>
          <p:spPr>
            <a:xfrm>
              <a:off x="6227650" y="3324230"/>
              <a:ext cx="22101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Rajdhani"/>
                  <a:ea typeface="Rajdhani"/>
                  <a:cs typeface="Rajdhani"/>
                  <a:sym typeface="Rajdhani"/>
                </a:rPr>
                <a:t>   Kesimpulan</a:t>
              </a:r>
              <a:endParaRPr b="1" sz="2400">
                <a:solidFill>
                  <a:srgbClr val="F3F3F3"/>
                </a:solidFill>
                <a:latin typeface="Rajdhani"/>
                <a:ea typeface="Rajdhani"/>
                <a:cs typeface="Rajdhani"/>
                <a:sym typeface="Rajdhani"/>
              </a:endParaRPr>
            </a:p>
          </p:txBody>
        </p:sp>
        <p:sp>
          <p:nvSpPr>
            <p:cNvPr id="98" name="Google Shape;98;p14"/>
            <p:cNvSpPr txBox="1"/>
            <p:nvPr/>
          </p:nvSpPr>
          <p:spPr>
            <a:xfrm>
              <a:off x="5052880" y="3324230"/>
              <a:ext cx="731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3F3F3"/>
                  </a:solidFill>
                  <a:latin typeface="Rajdhani"/>
                  <a:ea typeface="Rajdhani"/>
                  <a:cs typeface="Rajdhani"/>
                  <a:sym typeface="Rajdhani"/>
                </a:rPr>
                <a:t>06</a:t>
              </a:r>
              <a:endParaRPr b="1" sz="2400">
                <a:solidFill>
                  <a:srgbClr val="F3F3F3"/>
                </a:solidFill>
                <a:latin typeface="Rajdhani"/>
                <a:ea typeface="Rajdhani"/>
                <a:cs typeface="Rajdhani"/>
                <a:sym typeface="Rajdhani"/>
              </a:endParaRPr>
            </a:p>
          </p:txBody>
        </p:sp>
      </p:grpSp>
      <p:cxnSp>
        <p:nvCxnSpPr>
          <p:cNvPr id="99" name="Google Shape;99;p14"/>
          <p:cNvCxnSpPr>
            <a:endCxn id="98" idx="1"/>
          </p:cNvCxnSpPr>
          <p:nvPr/>
        </p:nvCxnSpPr>
        <p:spPr>
          <a:xfrm>
            <a:off x="4656655" y="3556830"/>
            <a:ext cx="396300" cy="600"/>
          </a:xfrm>
          <a:prstGeom prst="straightConnector1">
            <a:avLst/>
          </a:prstGeom>
          <a:noFill/>
          <a:ln cap="flat" cmpd="sng" w="19050">
            <a:solidFill>
              <a:srgbClr val="F3F3F3"/>
            </a:solidFill>
            <a:prstDash val="solid"/>
            <a:round/>
            <a:headEnd len="med" w="med" type="none"/>
            <a:tailEnd len="med" w="med" type="none"/>
          </a:ln>
        </p:spPr>
      </p:cxnSp>
      <p:cxnSp>
        <p:nvCxnSpPr>
          <p:cNvPr id="100" name="Google Shape;100;p14"/>
          <p:cNvCxnSpPr>
            <a:stCxn id="98" idx="3"/>
            <a:endCxn id="97" idx="1"/>
          </p:cNvCxnSpPr>
          <p:nvPr/>
        </p:nvCxnSpPr>
        <p:spPr>
          <a:xfrm>
            <a:off x="5784355" y="3557430"/>
            <a:ext cx="443400" cy="0"/>
          </a:xfrm>
          <a:prstGeom prst="straightConnector1">
            <a:avLst/>
          </a:prstGeom>
          <a:noFill/>
          <a:ln cap="flat" cmpd="sng" w="19050">
            <a:solidFill>
              <a:srgbClr val="F3F3F3"/>
            </a:solidFill>
            <a:prstDash val="solid"/>
            <a:round/>
            <a:headEnd len="med" w="med" type="none"/>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5"/>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Anggota Kelompok</a:t>
            </a:r>
            <a:endParaRPr sz="3000"/>
          </a:p>
        </p:txBody>
      </p:sp>
      <p:sp>
        <p:nvSpPr>
          <p:cNvPr id="106" name="Google Shape;106;p15"/>
          <p:cNvSpPr txBox="1"/>
          <p:nvPr>
            <p:ph idx="1" type="body"/>
          </p:nvPr>
        </p:nvSpPr>
        <p:spPr>
          <a:xfrm>
            <a:off x="1115200" y="1687500"/>
            <a:ext cx="6913800" cy="3456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200">
                <a:solidFill>
                  <a:schemeClr val="lt2"/>
                </a:solidFill>
              </a:rPr>
              <a:t>  Muhammad Aqil Muzakky			            2106731604</a:t>
            </a:r>
            <a:endParaRPr sz="2200">
              <a:solidFill>
                <a:schemeClr val="lt2"/>
              </a:solidFill>
            </a:endParaRPr>
          </a:p>
          <a:p>
            <a:pPr indent="0" lvl="0" marL="457200" rtl="0" algn="ctr">
              <a:spcBef>
                <a:spcPts val="0"/>
              </a:spcBef>
              <a:spcAft>
                <a:spcPts val="0"/>
              </a:spcAft>
              <a:buNone/>
            </a:pPr>
            <a:r>
              <a:rPr lang="en" sz="2200">
                <a:solidFill>
                  <a:schemeClr val="lt2"/>
                </a:solidFill>
              </a:rPr>
              <a:t>Muhammad Fathan Muhandis		           2106731623</a:t>
            </a:r>
            <a:endParaRPr sz="2200">
              <a:solidFill>
                <a:schemeClr val="lt2"/>
              </a:solidFill>
            </a:endParaRPr>
          </a:p>
          <a:p>
            <a:pPr indent="0" lvl="0" marL="457200" rtl="0" algn="ctr">
              <a:spcBef>
                <a:spcPts val="0"/>
              </a:spcBef>
              <a:spcAft>
                <a:spcPts val="0"/>
              </a:spcAft>
              <a:buNone/>
            </a:pPr>
            <a:r>
              <a:rPr lang="en" sz="2200">
                <a:solidFill>
                  <a:schemeClr val="lt2"/>
                </a:solidFill>
              </a:rPr>
              <a:t>Mohammad Varrel Bramasta		           2106733811</a:t>
            </a:r>
            <a:endParaRPr sz="2200">
              <a:solidFill>
                <a:schemeClr val="lt2"/>
              </a:solidFill>
            </a:endParaRPr>
          </a:p>
          <a:p>
            <a:pPr indent="0" lvl="0" marL="457200" rtl="0" algn="ctr">
              <a:spcBef>
                <a:spcPts val="0"/>
              </a:spcBef>
              <a:spcAft>
                <a:spcPts val="0"/>
              </a:spcAft>
              <a:buNone/>
            </a:pPr>
            <a:r>
              <a:rPr lang="en" sz="2200">
                <a:solidFill>
                  <a:schemeClr val="lt2"/>
                </a:solidFill>
              </a:rPr>
              <a:t>Aliefya Fikri Ihsani			        	           2106733843</a:t>
            </a:r>
            <a:endParaRPr sz="2200">
              <a:solidFill>
                <a:schemeClr val="lt2"/>
              </a:solidFill>
            </a:endParaRPr>
          </a:p>
          <a:p>
            <a:pPr indent="0" lvl="0" marL="457200" rtl="0" algn="ctr">
              <a:spcBef>
                <a:spcPts val="0"/>
              </a:spcBef>
              <a:spcAft>
                <a:spcPts val="0"/>
              </a:spcAft>
              <a:buNone/>
            </a:pPr>
            <a:r>
              <a:t/>
            </a:r>
            <a:endParaRPr sz="22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16"/>
          <p:cNvGrpSpPr/>
          <p:nvPr/>
        </p:nvGrpSpPr>
        <p:grpSpPr>
          <a:xfrm>
            <a:off x="217724" y="2035639"/>
            <a:ext cx="3612901" cy="1924724"/>
            <a:chOff x="233350" y="949250"/>
            <a:chExt cx="7137300" cy="3802300"/>
          </a:xfrm>
        </p:grpSpPr>
        <p:sp>
          <p:nvSpPr>
            <p:cNvPr id="112" name="Google Shape;112;p16"/>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6"/>
          <p:cNvSpPr txBox="1"/>
          <p:nvPr>
            <p:ph type="title"/>
          </p:nvPr>
        </p:nvSpPr>
        <p:spPr>
          <a:xfrm>
            <a:off x="713225" y="340150"/>
            <a:ext cx="810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Deskripsi </a:t>
            </a:r>
            <a:endParaRPr/>
          </a:p>
          <a:p>
            <a:pPr indent="0" lvl="0" marL="0" rtl="0" algn="ctr">
              <a:spcBef>
                <a:spcPts val="0"/>
              </a:spcBef>
              <a:spcAft>
                <a:spcPts val="0"/>
              </a:spcAft>
              <a:buNone/>
            </a:pPr>
            <a:r>
              <a:rPr lang="en"/>
              <a:t>Digital Marine Debris Remover Machine</a:t>
            </a:r>
            <a:endParaRPr/>
          </a:p>
          <a:p>
            <a:pPr indent="0" lvl="0" marL="0" rtl="0" algn="ctr">
              <a:spcBef>
                <a:spcPts val="0"/>
              </a:spcBef>
              <a:spcAft>
                <a:spcPts val="0"/>
              </a:spcAft>
              <a:buNone/>
            </a:pPr>
            <a:r>
              <a:rPr lang="en"/>
              <a:t> </a:t>
            </a:r>
            <a:endParaRPr/>
          </a:p>
        </p:txBody>
      </p:sp>
      <p:sp>
        <p:nvSpPr>
          <p:cNvPr id="164" name="Google Shape;164;p16"/>
          <p:cNvSpPr txBox="1"/>
          <p:nvPr/>
        </p:nvSpPr>
        <p:spPr>
          <a:xfrm>
            <a:off x="3967075" y="1509275"/>
            <a:ext cx="4981200" cy="318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rgbClr val="FFFFFF"/>
                </a:solidFill>
                <a:latin typeface="Fira Sans Condensed Light"/>
                <a:ea typeface="Fira Sans Condensed Light"/>
                <a:cs typeface="Fira Sans Condensed Light"/>
                <a:sym typeface="Fira Sans Condensed Light"/>
              </a:rPr>
              <a:t>Kelompok kami membuat Digital Marine Debris Remover Machine yaitu alat otomatis pengangkut sampah dilaut yang diujungnya terdapat jaring. Kami membuat alat ini yang bertujuan untuk mempermudah dalam melakukan pengurangan sampah dilaut dikarenakan alat ini memiliki sensor pendeteksi sampah yang akan mengangkat sampah ketika sensor mendeteksi sampah sudah pada jaring. Program bekerja dengan cara user mengontrol tuas untuk dapat mengendalikan jaring. Kail dengan jaring tersebut dapat bergerak ke depan, belakang, kanan dan kiri. Dan terdapat Sensor yang berfungsi mendeteksi sampah ketika sudah penuh dan akan menarik jaring keatas secara otomatis</a:t>
            </a:r>
            <a:endParaRPr sz="1500">
              <a:solidFill>
                <a:srgbClr val="FFFFFF"/>
              </a:solidFill>
              <a:latin typeface="Fira Sans Condensed Light"/>
              <a:ea typeface="Fira Sans Condensed Light"/>
              <a:cs typeface="Fira Sans Condensed Light"/>
              <a:sym typeface="Fira Sans Condensed Light"/>
            </a:endParaRPr>
          </a:p>
          <a:p>
            <a:pPr indent="0" lvl="0" marL="0" rtl="0" algn="just">
              <a:spcBef>
                <a:spcPts val="0"/>
              </a:spcBef>
              <a:spcAft>
                <a:spcPts val="0"/>
              </a:spcAft>
              <a:buNone/>
            </a:pPr>
            <a:r>
              <a:t/>
            </a:r>
            <a:endParaRPr sz="1500">
              <a:solidFill>
                <a:srgbClr val="FFFFFF"/>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720000" y="3215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 Diagram</a:t>
            </a:r>
            <a:endParaRPr/>
          </a:p>
          <a:p>
            <a:pPr indent="0" lvl="0" marL="0" rtl="0" algn="ctr">
              <a:spcBef>
                <a:spcPts val="0"/>
              </a:spcBef>
              <a:spcAft>
                <a:spcPts val="0"/>
              </a:spcAft>
              <a:buNone/>
            </a:pPr>
            <a:r>
              <a:t/>
            </a:r>
            <a:endParaRPr/>
          </a:p>
        </p:txBody>
      </p:sp>
      <p:grpSp>
        <p:nvGrpSpPr>
          <p:cNvPr id="170" name="Google Shape;170;p17"/>
          <p:cNvGrpSpPr/>
          <p:nvPr/>
        </p:nvGrpSpPr>
        <p:grpSpPr>
          <a:xfrm rot="-5400000">
            <a:off x="1130148" y="2724057"/>
            <a:ext cx="362321" cy="364231"/>
            <a:chOff x="6069423" y="2891892"/>
            <a:chExt cx="362321" cy="364231"/>
          </a:xfrm>
        </p:grpSpPr>
        <p:sp>
          <p:nvSpPr>
            <p:cNvPr id="171" name="Google Shape;171;p17"/>
            <p:cNvSpPr/>
            <p:nvPr/>
          </p:nvSpPr>
          <p:spPr>
            <a:xfrm>
              <a:off x="6069423" y="2891892"/>
              <a:ext cx="278958" cy="278958"/>
            </a:xfrm>
            <a:custGeom>
              <a:rect b="b" l="l" r="r" t="t"/>
              <a:pathLst>
                <a:path extrusionOk="0" h="8764" w="8764">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161507" y="2967679"/>
              <a:ext cx="111851" cy="97432"/>
            </a:xfrm>
            <a:custGeom>
              <a:rect b="b" l="l" r="r" t="t"/>
              <a:pathLst>
                <a:path extrusionOk="0" h="3061" w="3514">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6144828" y="3007848"/>
              <a:ext cx="105389" cy="88742"/>
            </a:xfrm>
            <a:custGeom>
              <a:rect b="b" l="l" r="r" t="t"/>
              <a:pathLst>
                <a:path extrusionOk="0" h="2788" w="3311">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6245633" y="3069248"/>
              <a:ext cx="186110" cy="186874"/>
            </a:xfrm>
            <a:custGeom>
              <a:rect b="b" l="l" r="r" t="t"/>
              <a:pathLst>
                <a:path extrusionOk="0" h="5871" w="5847">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6305888" y="3129884"/>
              <a:ext cx="64488" cy="64456"/>
            </a:xfrm>
            <a:custGeom>
              <a:rect b="b" l="l" r="r" t="t"/>
              <a:pathLst>
                <a:path extrusionOk="0" h="2025" w="2026">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6173634" y="2997631"/>
              <a:ext cx="70153" cy="70153"/>
            </a:xfrm>
            <a:custGeom>
              <a:rect b="b" l="l" r="r" t="t"/>
              <a:pathLst>
                <a:path extrusionOk="0" h="2204" w="2204">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7"/>
          <p:cNvSpPr/>
          <p:nvPr/>
        </p:nvSpPr>
        <p:spPr>
          <a:xfrm rot="-5400000">
            <a:off x="165488" y="2738275"/>
            <a:ext cx="3294900" cy="4572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2"/>
                </a:solidFill>
                <a:latin typeface="Rajdhani"/>
                <a:ea typeface="Rajdhani"/>
                <a:cs typeface="Rajdhani"/>
                <a:sym typeface="Rajdhani"/>
              </a:rPr>
              <a:t>STATE 0 - STATE 5</a:t>
            </a:r>
            <a:endParaRPr b="1" sz="2400">
              <a:solidFill>
                <a:schemeClr val="lt2"/>
              </a:solidFill>
              <a:latin typeface="Rajdhani"/>
              <a:ea typeface="Rajdhani"/>
              <a:cs typeface="Rajdhani"/>
              <a:sym typeface="Rajdhani"/>
            </a:endParaRPr>
          </a:p>
        </p:txBody>
      </p:sp>
      <p:cxnSp>
        <p:nvCxnSpPr>
          <p:cNvPr id="178" name="Google Shape;178;p17"/>
          <p:cNvCxnSpPr>
            <a:stCxn id="177" idx="2"/>
            <a:endCxn id="179" idx="3"/>
          </p:cNvCxnSpPr>
          <p:nvPr/>
        </p:nvCxnSpPr>
        <p:spPr>
          <a:xfrm>
            <a:off x="2041538" y="2966875"/>
            <a:ext cx="1316100" cy="767700"/>
          </a:xfrm>
          <a:prstGeom prst="bentConnector3">
            <a:avLst>
              <a:gd fmla="val 50000" name="adj1"/>
            </a:avLst>
          </a:prstGeom>
          <a:noFill/>
          <a:ln cap="flat" cmpd="sng" w="19050">
            <a:solidFill>
              <a:schemeClr val="lt2"/>
            </a:solidFill>
            <a:prstDash val="dash"/>
            <a:round/>
            <a:headEnd len="med" w="med" type="none"/>
            <a:tailEnd len="med" w="med" type="oval"/>
          </a:ln>
        </p:spPr>
      </p:cxnSp>
      <p:cxnSp>
        <p:nvCxnSpPr>
          <p:cNvPr id="180" name="Google Shape;180;p17"/>
          <p:cNvCxnSpPr>
            <a:stCxn id="177" idx="2"/>
            <a:endCxn id="181" idx="3"/>
          </p:cNvCxnSpPr>
          <p:nvPr/>
        </p:nvCxnSpPr>
        <p:spPr>
          <a:xfrm flipH="1" rot="10800000">
            <a:off x="2041538" y="2197375"/>
            <a:ext cx="1316100" cy="769500"/>
          </a:xfrm>
          <a:prstGeom prst="bentConnector3">
            <a:avLst>
              <a:gd fmla="val 50000" name="adj1"/>
            </a:avLst>
          </a:prstGeom>
          <a:noFill/>
          <a:ln cap="flat" cmpd="sng" w="19050">
            <a:solidFill>
              <a:schemeClr val="lt2"/>
            </a:solidFill>
            <a:prstDash val="dash"/>
            <a:round/>
            <a:headEnd len="med" w="med" type="none"/>
            <a:tailEnd len="med" w="med" type="oval"/>
          </a:ln>
        </p:spPr>
      </p:cxnSp>
      <p:sp>
        <p:nvSpPr>
          <p:cNvPr id="182" name="Google Shape;182;p17"/>
          <p:cNvSpPr/>
          <p:nvPr/>
        </p:nvSpPr>
        <p:spPr>
          <a:xfrm>
            <a:off x="3530700" y="1067925"/>
            <a:ext cx="5110800" cy="3933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17"/>
          <p:cNvPicPr preferRelativeResize="0"/>
          <p:nvPr/>
        </p:nvPicPr>
        <p:blipFill>
          <a:blip r:embed="rId3">
            <a:alphaModFix/>
          </a:blip>
          <a:stretch>
            <a:fillRect/>
          </a:stretch>
        </p:blipFill>
        <p:spPr>
          <a:xfrm>
            <a:off x="3597400" y="1258675"/>
            <a:ext cx="4782960" cy="3416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720000" y="174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 Diagram</a:t>
            </a:r>
            <a:endParaRPr/>
          </a:p>
          <a:p>
            <a:pPr indent="0" lvl="0" marL="0" rtl="0" algn="ctr">
              <a:spcBef>
                <a:spcPts val="0"/>
              </a:spcBef>
              <a:spcAft>
                <a:spcPts val="0"/>
              </a:spcAft>
              <a:buNone/>
            </a:pPr>
            <a:r>
              <a:t/>
            </a:r>
            <a:endParaRPr/>
          </a:p>
        </p:txBody>
      </p:sp>
      <p:sp>
        <p:nvSpPr>
          <p:cNvPr id="189" name="Google Shape;189;p18"/>
          <p:cNvSpPr txBox="1"/>
          <p:nvPr/>
        </p:nvSpPr>
        <p:spPr>
          <a:xfrm>
            <a:off x="3402450" y="1591150"/>
            <a:ext cx="23391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solidFill>
                <a:schemeClr val="lt2"/>
              </a:solidFill>
              <a:latin typeface="Rajdhani"/>
              <a:ea typeface="Rajdhani"/>
              <a:cs typeface="Rajdhani"/>
              <a:sym typeface="Rajdhani"/>
            </a:endParaRPr>
          </a:p>
        </p:txBody>
      </p:sp>
      <p:pic>
        <p:nvPicPr>
          <p:cNvPr id="190" name="Google Shape;190;p18"/>
          <p:cNvPicPr preferRelativeResize="0"/>
          <p:nvPr/>
        </p:nvPicPr>
        <p:blipFill>
          <a:blip r:embed="rId3">
            <a:alphaModFix/>
          </a:blip>
          <a:stretch>
            <a:fillRect/>
          </a:stretch>
        </p:blipFill>
        <p:spPr>
          <a:xfrm>
            <a:off x="1600726" y="1110412"/>
            <a:ext cx="6160637" cy="34021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720000" y="3324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RTL View</a:t>
            </a:r>
            <a:endParaRPr/>
          </a:p>
        </p:txBody>
      </p:sp>
      <p:sp>
        <p:nvSpPr>
          <p:cNvPr id="196" name="Google Shape;196;p19"/>
          <p:cNvSpPr txBox="1"/>
          <p:nvPr/>
        </p:nvSpPr>
        <p:spPr>
          <a:xfrm>
            <a:off x="3402450" y="1178275"/>
            <a:ext cx="23391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solidFill>
                <a:schemeClr val="lt2"/>
              </a:solidFill>
              <a:latin typeface="Rajdhani"/>
              <a:ea typeface="Rajdhani"/>
              <a:cs typeface="Rajdhani"/>
              <a:sym typeface="Rajdhani"/>
            </a:endParaRPr>
          </a:p>
        </p:txBody>
      </p:sp>
      <p:pic>
        <p:nvPicPr>
          <p:cNvPr id="197" name="Google Shape;197;p19"/>
          <p:cNvPicPr preferRelativeResize="0"/>
          <p:nvPr/>
        </p:nvPicPr>
        <p:blipFill>
          <a:blip r:embed="rId3">
            <a:alphaModFix/>
          </a:blip>
          <a:stretch>
            <a:fillRect/>
          </a:stretch>
        </p:blipFill>
        <p:spPr>
          <a:xfrm>
            <a:off x="1661787" y="1178275"/>
            <a:ext cx="6060226" cy="323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Hasil Percobaan pada ModelSim</a:t>
            </a:r>
            <a:endParaRPr/>
          </a:p>
        </p:txBody>
      </p:sp>
      <p:sp>
        <p:nvSpPr>
          <p:cNvPr id="203" name="Google Shape;203;p20"/>
          <p:cNvSpPr txBox="1"/>
          <p:nvPr/>
        </p:nvSpPr>
        <p:spPr>
          <a:xfrm>
            <a:off x="3402450" y="1178275"/>
            <a:ext cx="23391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solidFill>
                <a:schemeClr val="lt2"/>
              </a:solidFill>
              <a:latin typeface="Rajdhani"/>
              <a:ea typeface="Rajdhani"/>
              <a:cs typeface="Rajdhani"/>
              <a:sym typeface="Rajdhani"/>
            </a:endParaRPr>
          </a:p>
        </p:txBody>
      </p:sp>
      <p:pic>
        <p:nvPicPr>
          <p:cNvPr id="204" name="Google Shape;204;p20"/>
          <p:cNvPicPr preferRelativeResize="0"/>
          <p:nvPr/>
        </p:nvPicPr>
        <p:blipFill>
          <a:blip r:embed="rId3">
            <a:alphaModFix/>
          </a:blip>
          <a:stretch>
            <a:fillRect/>
          </a:stretch>
        </p:blipFill>
        <p:spPr>
          <a:xfrm>
            <a:off x="603600" y="1483400"/>
            <a:ext cx="7936801" cy="227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720000" y="143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Kesimpulan </a:t>
            </a:r>
            <a:endParaRPr/>
          </a:p>
        </p:txBody>
      </p:sp>
      <p:sp>
        <p:nvSpPr>
          <p:cNvPr id="210" name="Google Shape;210;p21"/>
          <p:cNvSpPr txBox="1"/>
          <p:nvPr/>
        </p:nvSpPr>
        <p:spPr>
          <a:xfrm>
            <a:off x="1647025" y="204725"/>
            <a:ext cx="6145800" cy="163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lt2"/>
                </a:solidFill>
                <a:latin typeface="Rajdhani"/>
                <a:ea typeface="Rajdhani"/>
                <a:cs typeface="Rajdhani"/>
                <a:sym typeface="Rajdhani"/>
              </a:rPr>
              <a:t>Digital Marine Debris Remover Machine</a:t>
            </a:r>
            <a:endParaRPr b="1" sz="2400">
              <a:solidFill>
                <a:schemeClr val="lt2"/>
              </a:solidFill>
              <a:latin typeface="Rajdhani"/>
              <a:ea typeface="Rajdhani"/>
              <a:cs typeface="Rajdhani"/>
              <a:sym typeface="Rajdhani"/>
            </a:endParaRPr>
          </a:p>
          <a:p>
            <a:pPr indent="0" lvl="0" marL="0" rtl="0" algn="ctr">
              <a:spcBef>
                <a:spcPts val="0"/>
              </a:spcBef>
              <a:spcAft>
                <a:spcPts val="0"/>
              </a:spcAft>
              <a:buNone/>
            </a:pPr>
            <a:r>
              <a:t/>
            </a:r>
            <a:endParaRPr b="1" sz="2400">
              <a:solidFill>
                <a:schemeClr val="lt2"/>
              </a:solidFill>
              <a:latin typeface="Rajdhani"/>
              <a:ea typeface="Rajdhani"/>
              <a:cs typeface="Rajdhani"/>
              <a:sym typeface="Rajdhani"/>
            </a:endParaRPr>
          </a:p>
          <a:p>
            <a:pPr indent="0" lvl="0" marL="0" rtl="0" algn="ctr">
              <a:spcBef>
                <a:spcPts val="0"/>
              </a:spcBef>
              <a:spcAft>
                <a:spcPts val="0"/>
              </a:spcAft>
              <a:buNone/>
            </a:pPr>
            <a:r>
              <a:t/>
            </a:r>
            <a:endParaRPr b="1" sz="2400">
              <a:solidFill>
                <a:schemeClr val="lt2"/>
              </a:solidFill>
              <a:latin typeface="Rajdhani"/>
              <a:ea typeface="Rajdhani"/>
              <a:cs typeface="Rajdhani"/>
              <a:sym typeface="Rajdhani"/>
            </a:endParaRPr>
          </a:p>
        </p:txBody>
      </p:sp>
      <p:sp>
        <p:nvSpPr>
          <p:cNvPr id="211" name="Google Shape;211;p21"/>
          <p:cNvSpPr txBox="1"/>
          <p:nvPr/>
        </p:nvSpPr>
        <p:spPr>
          <a:xfrm>
            <a:off x="4618275" y="1443413"/>
            <a:ext cx="3280200" cy="396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400">
                <a:solidFill>
                  <a:schemeClr val="lt2"/>
                </a:solidFill>
                <a:latin typeface="Rajdhani"/>
                <a:ea typeface="Rajdhani"/>
                <a:cs typeface="Rajdhani"/>
                <a:sym typeface="Rajdhani"/>
              </a:rPr>
              <a:t>Mekanisme</a:t>
            </a:r>
            <a:endParaRPr b="1" sz="2400">
              <a:solidFill>
                <a:schemeClr val="lt2"/>
              </a:solidFill>
              <a:latin typeface="Rajdhani"/>
              <a:ea typeface="Rajdhani"/>
              <a:cs typeface="Rajdhani"/>
              <a:sym typeface="Rajdhani"/>
            </a:endParaRPr>
          </a:p>
        </p:txBody>
      </p:sp>
      <p:sp>
        <p:nvSpPr>
          <p:cNvPr id="212" name="Google Shape;212;p21"/>
          <p:cNvSpPr txBox="1"/>
          <p:nvPr/>
        </p:nvSpPr>
        <p:spPr>
          <a:xfrm>
            <a:off x="4259275" y="1989525"/>
            <a:ext cx="4230000" cy="2781600"/>
          </a:xfrm>
          <a:prstGeom prst="rect">
            <a:avLst/>
          </a:prstGeom>
          <a:noFill/>
          <a:ln>
            <a:noFill/>
          </a:ln>
        </p:spPr>
        <p:txBody>
          <a:bodyPr anchorCtr="0" anchor="t" bIns="91425" lIns="91425" spcFirstLastPara="1" rIns="91425" wrap="square" tIns="91425">
            <a:noAutofit/>
          </a:bodyPr>
          <a:lstStyle/>
          <a:p>
            <a:pPr indent="457200" lvl="0" marL="457200" rtl="0" algn="just">
              <a:lnSpc>
                <a:spcPct val="100000"/>
              </a:lnSpc>
              <a:spcBef>
                <a:spcPts val="0"/>
              </a:spcBef>
              <a:spcAft>
                <a:spcPts val="0"/>
              </a:spcAft>
              <a:buNone/>
            </a:pPr>
            <a:r>
              <a:rPr lang="en">
                <a:solidFill>
                  <a:schemeClr val="lt2"/>
                </a:solidFill>
                <a:latin typeface="Fira Sans Condensed"/>
                <a:ea typeface="Fira Sans Condensed"/>
                <a:cs typeface="Fira Sans Condensed"/>
                <a:sym typeface="Fira Sans Condensed"/>
              </a:rPr>
              <a:t>Proyek yang kami buat dideskripsikan dalam bahasa pemrograman VHDL dan memiliki 6 buah state yaitu S0, S1, S2, S3, S4, dan S5. S0 berfungsi untuk menyalakan dan matikan mesin dengan input M. S1 dan S2 berfungsi sebagai penyearah dengan input D. S3 berfungsi sebagai pengecek sensor dan S4 berfungsi sebagai mekanisme gerak sensor. State terakhir yaitu S5 berfungsi sebagai error handling.</a:t>
            </a:r>
            <a:endParaRPr>
              <a:solidFill>
                <a:schemeClr val="lt2"/>
              </a:solidFill>
              <a:latin typeface="Fira Sans Condensed"/>
              <a:ea typeface="Fira Sans Condensed"/>
              <a:cs typeface="Fira Sans Condensed"/>
              <a:sym typeface="Fira Sans Condensed"/>
            </a:endParaRPr>
          </a:p>
        </p:txBody>
      </p:sp>
      <p:sp>
        <p:nvSpPr>
          <p:cNvPr id="213" name="Google Shape;213;p21"/>
          <p:cNvSpPr txBox="1"/>
          <p:nvPr/>
        </p:nvSpPr>
        <p:spPr>
          <a:xfrm>
            <a:off x="239750" y="1976625"/>
            <a:ext cx="4301700" cy="29598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
                <a:solidFill>
                  <a:schemeClr val="lt2"/>
                </a:solidFill>
                <a:latin typeface="Fira Sans Condensed"/>
                <a:ea typeface="Fira Sans Condensed"/>
                <a:cs typeface="Fira Sans Condensed"/>
                <a:sym typeface="Fira Sans Condensed"/>
              </a:rPr>
              <a:t>Digital Marine Debris Remover Machine adalah sebuah mesin yang dibuat untuk menangani sampah laut yang merupakan masalah signifikan yang juga mempengaruhi kesehatan lautan kita dan hewan yang hidup di dalamnya. Menghilangkan sampah laut penting untuk melindungi ekosistem laut dan memastikan keberlanjutan lautan kita. Mesin ini terdapat kail dengan jaring yang dapat dikontrol maju, mundur, kanan dan kiri sesuai yang diinginkan, kemudian dapat memenurukan kail dengan jaring tersebut untuk mencari dan mengambil sampah yang ada dengan tambahan fitur sensor yang mendeteksi sampah yang penuh dalam jaring.</a:t>
            </a:r>
            <a:endParaRPr>
              <a:solidFill>
                <a:schemeClr val="lt2"/>
              </a:solidFill>
              <a:latin typeface="Fira Sans Condensed"/>
              <a:ea typeface="Fira Sans Condensed"/>
              <a:cs typeface="Fira Sans Condensed"/>
              <a:sym typeface="Fira Sans Condensed"/>
            </a:endParaRPr>
          </a:p>
          <a:p>
            <a:pPr indent="0" lvl="0" marL="0" rtl="0" algn="ctr">
              <a:lnSpc>
                <a:spcPct val="100000"/>
              </a:lnSpc>
              <a:spcBef>
                <a:spcPts val="0"/>
              </a:spcBef>
              <a:spcAft>
                <a:spcPts val="0"/>
              </a:spcAft>
              <a:buNone/>
            </a:pPr>
            <a:r>
              <a:t/>
            </a:r>
            <a:endParaRPr>
              <a:solidFill>
                <a:schemeClr val="lt2"/>
              </a:solidFill>
              <a:latin typeface="Fira Sans Condensed"/>
              <a:ea typeface="Fira Sans Condensed"/>
              <a:cs typeface="Fira Sans Condensed"/>
              <a:sym typeface="Fira Sans Condensed"/>
            </a:endParaRPr>
          </a:p>
        </p:txBody>
      </p:sp>
      <p:sp>
        <p:nvSpPr>
          <p:cNvPr id="214" name="Google Shape;214;p21"/>
          <p:cNvSpPr txBox="1"/>
          <p:nvPr/>
        </p:nvSpPr>
        <p:spPr>
          <a:xfrm>
            <a:off x="1291850" y="1354713"/>
            <a:ext cx="32802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lt2"/>
                </a:solidFill>
                <a:latin typeface="Rajdhani"/>
                <a:ea typeface="Rajdhani"/>
                <a:cs typeface="Rajdhani"/>
                <a:sym typeface="Rajdhani"/>
              </a:rPr>
              <a:t>General</a:t>
            </a:r>
            <a:endParaRPr b="1" sz="2400">
              <a:solidFill>
                <a:schemeClr val="lt2"/>
              </a:solidFill>
              <a:latin typeface="Rajdhani"/>
              <a:ea typeface="Rajdhani"/>
              <a:cs typeface="Rajdhani"/>
              <a:sym typeface="Rajdhani"/>
            </a:endParaRPr>
          </a:p>
        </p:txBody>
      </p:sp>
      <p:grpSp>
        <p:nvGrpSpPr>
          <p:cNvPr id="215" name="Google Shape;215;p21"/>
          <p:cNvGrpSpPr/>
          <p:nvPr/>
        </p:nvGrpSpPr>
        <p:grpSpPr>
          <a:xfrm>
            <a:off x="1552270" y="1267576"/>
            <a:ext cx="376699" cy="375143"/>
            <a:chOff x="3372132" y="2767939"/>
            <a:chExt cx="408434" cy="406747"/>
          </a:xfrm>
        </p:grpSpPr>
        <p:sp>
          <p:nvSpPr>
            <p:cNvPr id="216" name="Google Shape;216;p21"/>
            <p:cNvSpPr/>
            <p:nvPr/>
          </p:nvSpPr>
          <p:spPr>
            <a:xfrm>
              <a:off x="3372132" y="2807457"/>
              <a:ext cx="408434" cy="367229"/>
            </a:xfrm>
            <a:custGeom>
              <a:rect b="b" l="l" r="r" t="t"/>
              <a:pathLst>
                <a:path extrusionOk="0" h="10622" w="11813">
                  <a:moveTo>
                    <a:pt x="8097" y="9788"/>
                  </a:moveTo>
                  <a:cubicBezTo>
                    <a:pt x="8193" y="9788"/>
                    <a:pt x="8264" y="9860"/>
                    <a:pt x="8264" y="9955"/>
                  </a:cubicBezTo>
                  <a:lnTo>
                    <a:pt x="8264" y="10122"/>
                  </a:lnTo>
                  <a:cubicBezTo>
                    <a:pt x="8264" y="10217"/>
                    <a:pt x="8193" y="10289"/>
                    <a:pt x="8097" y="10289"/>
                  </a:cubicBezTo>
                  <a:lnTo>
                    <a:pt x="3715" y="10289"/>
                  </a:lnTo>
                  <a:cubicBezTo>
                    <a:pt x="3644" y="10289"/>
                    <a:pt x="3573" y="10217"/>
                    <a:pt x="3573" y="10122"/>
                  </a:cubicBezTo>
                  <a:lnTo>
                    <a:pt x="3573" y="9955"/>
                  </a:lnTo>
                  <a:cubicBezTo>
                    <a:pt x="3573" y="9860"/>
                    <a:pt x="3644" y="9788"/>
                    <a:pt x="3715" y="9788"/>
                  </a:cubicBezTo>
                  <a:close/>
                  <a:moveTo>
                    <a:pt x="1310" y="1"/>
                  </a:moveTo>
                  <a:cubicBezTo>
                    <a:pt x="596" y="1"/>
                    <a:pt x="0" y="572"/>
                    <a:pt x="0" y="1287"/>
                  </a:cubicBezTo>
                  <a:lnTo>
                    <a:pt x="0" y="6883"/>
                  </a:lnTo>
                  <a:cubicBezTo>
                    <a:pt x="0" y="7598"/>
                    <a:pt x="596" y="8169"/>
                    <a:pt x="1310" y="8169"/>
                  </a:cubicBezTo>
                  <a:lnTo>
                    <a:pt x="4525" y="8169"/>
                  </a:lnTo>
                  <a:lnTo>
                    <a:pt x="4525" y="8788"/>
                  </a:lnTo>
                  <a:lnTo>
                    <a:pt x="3954" y="9455"/>
                  </a:lnTo>
                  <a:lnTo>
                    <a:pt x="3715" y="9455"/>
                  </a:lnTo>
                  <a:cubicBezTo>
                    <a:pt x="3453" y="9455"/>
                    <a:pt x="3215" y="9669"/>
                    <a:pt x="3215" y="9955"/>
                  </a:cubicBezTo>
                  <a:lnTo>
                    <a:pt x="3215" y="10122"/>
                  </a:lnTo>
                  <a:cubicBezTo>
                    <a:pt x="3215" y="10408"/>
                    <a:pt x="3453" y="10622"/>
                    <a:pt x="3715" y="10622"/>
                  </a:cubicBezTo>
                  <a:lnTo>
                    <a:pt x="8097" y="10622"/>
                  </a:lnTo>
                  <a:cubicBezTo>
                    <a:pt x="8383" y="10622"/>
                    <a:pt x="8597" y="10408"/>
                    <a:pt x="8597" y="10122"/>
                  </a:cubicBezTo>
                  <a:lnTo>
                    <a:pt x="8597" y="9955"/>
                  </a:lnTo>
                  <a:cubicBezTo>
                    <a:pt x="8597" y="9669"/>
                    <a:pt x="8383" y="9455"/>
                    <a:pt x="8097" y="9455"/>
                  </a:cubicBezTo>
                  <a:lnTo>
                    <a:pt x="7883" y="9455"/>
                  </a:lnTo>
                  <a:lnTo>
                    <a:pt x="7335" y="8788"/>
                  </a:lnTo>
                  <a:lnTo>
                    <a:pt x="7335" y="8169"/>
                  </a:lnTo>
                  <a:lnTo>
                    <a:pt x="10526" y="8169"/>
                  </a:lnTo>
                  <a:cubicBezTo>
                    <a:pt x="11241" y="8169"/>
                    <a:pt x="11812" y="7598"/>
                    <a:pt x="11812" y="6883"/>
                  </a:cubicBezTo>
                  <a:lnTo>
                    <a:pt x="11812" y="1287"/>
                  </a:lnTo>
                  <a:cubicBezTo>
                    <a:pt x="11812" y="572"/>
                    <a:pt x="11241" y="1"/>
                    <a:pt x="10526" y="1"/>
                  </a:cubicBezTo>
                  <a:lnTo>
                    <a:pt x="9407" y="1"/>
                  </a:lnTo>
                  <a:cubicBezTo>
                    <a:pt x="9312" y="1"/>
                    <a:pt x="9240" y="72"/>
                    <a:pt x="9240" y="167"/>
                  </a:cubicBezTo>
                  <a:cubicBezTo>
                    <a:pt x="9240" y="263"/>
                    <a:pt x="9312" y="334"/>
                    <a:pt x="9407" y="334"/>
                  </a:cubicBezTo>
                  <a:lnTo>
                    <a:pt x="10526" y="334"/>
                  </a:lnTo>
                  <a:cubicBezTo>
                    <a:pt x="11050" y="334"/>
                    <a:pt x="11479" y="763"/>
                    <a:pt x="11479" y="1287"/>
                  </a:cubicBezTo>
                  <a:lnTo>
                    <a:pt x="11479" y="6716"/>
                  </a:lnTo>
                  <a:lnTo>
                    <a:pt x="3334" y="6716"/>
                  </a:lnTo>
                  <a:cubicBezTo>
                    <a:pt x="3239" y="6716"/>
                    <a:pt x="3144" y="6788"/>
                    <a:pt x="3144" y="6883"/>
                  </a:cubicBezTo>
                  <a:cubicBezTo>
                    <a:pt x="3144" y="6978"/>
                    <a:pt x="3239" y="7050"/>
                    <a:pt x="3334" y="7050"/>
                  </a:cubicBezTo>
                  <a:lnTo>
                    <a:pt x="11455" y="7050"/>
                  </a:lnTo>
                  <a:cubicBezTo>
                    <a:pt x="11384" y="7502"/>
                    <a:pt x="10979" y="7836"/>
                    <a:pt x="10526" y="7836"/>
                  </a:cubicBezTo>
                  <a:lnTo>
                    <a:pt x="6573" y="7836"/>
                  </a:lnTo>
                  <a:cubicBezTo>
                    <a:pt x="6478" y="7836"/>
                    <a:pt x="6406" y="7907"/>
                    <a:pt x="6406" y="8002"/>
                  </a:cubicBezTo>
                  <a:cubicBezTo>
                    <a:pt x="6406" y="8098"/>
                    <a:pt x="6478" y="8169"/>
                    <a:pt x="6573" y="8169"/>
                  </a:cubicBezTo>
                  <a:lnTo>
                    <a:pt x="6978" y="8169"/>
                  </a:lnTo>
                  <a:lnTo>
                    <a:pt x="6978" y="8860"/>
                  </a:lnTo>
                  <a:cubicBezTo>
                    <a:pt x="6978" y="8907"/>
                    <a:pt x="7002" y="8931"/>
                    <a:pt x="7026" y="8979"/>
                  </a:cubicBezTo>
                  <a:lnTo>
                    <a:pt x="7431" y="9455"/>
                  </a:lnTo>
                  <a:lnTo>
                    <a:pt x="4406" y="9455"/>
                  </a:lnTo>
                  <a:lnTo>
                    <a:pt x="4811" y="8979"/>
                  </a:lnTo>
                  <a:cubicBezTo>
                    <a:pt x="4859" y="8931"/>
                    <a:pt x="4859" y="8907"/>
                    <a:pt x="4859" y="8860"/>
                  </a:cubicBezTo>
                  <a:lnTo>
                    <a:pt x="4859" y="8169"/>
                  </a:lnTo>
                  <a:lnTo>
                    <a:pt x="5835" y="8169"/>
                  </a:lnTo>
                  <a:cubicBezTo>
                    <a:pt x="5930" y="8169"/>
                    <a:pt x="6002" y="8098"/>
                    <a:pt x="6002" y="8002"/>
                  </a:cubicBezTo>
                  <a:cubicBezTo>
                    <a:pt x="6002" y="7907"/>
                    <a:pt x="5930" y="7836"/>
                    <a:pt x="5835" y="7836"/>
                  </a:cubicBezTo>
                  <a:lnTo>
                    <a:pt x="1310" y="7836"/>
                  </a:lnTo>
                  <a:cubicBezTo>
                    <a:pt x="834" y="7836"/>
                    <a:pt x="453" y="7502"/>
                    <a:pt x="381" y="7050"/>
                  </a:cubicBezTo>
                  <a:lnTo>
                    <a:pt x="2596" y="7050"/>
                  </a:lnTo>
                  <a:cubicBezTo>
                    <a:pt x="2691" y="7050"/>
                    <a:pt x="2763" y="6978"/>
                    <a:pt x="2763" y="6883"/>
                  </a:cubicBezTo>
                  <a:cubicBezTo>
                    <a:pt x="2763" y="6788"/>
                    <a:pt x="2691" y="6716"/>
                    <a:pt x="2596" y="6716"/>
                  </a:cubicBezTo>
                  <a:lnTo>
                    <a:pt x="358" y="6716"/>
                  </a:lnTo>
                  <a:lnTo>
                    <a:pt x="358" y="1287"/>
                  </a:lnTo>
                  <a:cubicBezTo>
                    <a:pt x="358" y="763"/>
                    <a:pt x="786" y="334"/>
                    <a:pt x="1310" y="334"/>
                  </a:cubicBezTo>
                  <a:lnTo>
                    <a:pt x="2453" y="334"/>
                  </a:lnTo>
                  <a:cubicBezTo>
                    <a:pt x="2549" y="334"/>
                    <a:pt x="2620" y="263"/>
                    <a:pt x="2620" y="167"/>
                  </a:cubicBezTo>
                  <a:cubicBezTo>
                    <a:pt x="2620" y="72"/>
                    <a:pt x="2549" y="1"/>
                    <a:pt x="2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3449508" y="2767939"/>
              <a:ext cx="255302" cy="255283"/>
            </a:xfrm>
            <a:custGeom>
              <a:rect b="b" l="l" r="r" t="t"/>
              <a:pathLst>
                <a:path extrusionOk="0" h="7384" w="7384">
                  <a:moveTo>
                    <a:pt x="3692" y="1"/>
                  </a:moveTo>
                  <a:cubicBezTo>
                    <a:pt x="1644" y="1"/>
                    <a:pt x="1" y="1644"/>
                    <a:pt x="1" y="3692"/>
                  </a:cubicBezTo>
                  <a:cubicBezTo>
                    <a:pt x="1" y="5716"/>
                    <a:pt x="1644" y="7383"/>
                    <a:pt x="3692" y="7383"/>
                  </a:cubicBezTo>
                  <a:cubicBezTo>
                    <a:pt x="4478" y="7383"/>
                    <a:pt x="5240" y="7121"/>
                    <a:pt x="5883" y="6645"/>
                  </a:cubicBezTo>
                  <a:cubicBezTo>
                    <a:pt x="5955" y="6597"/>
                    <a:pt x="5978" y="6478"/>
                    <a:pt x="5931" y="6407"/>
                  </a:cubicBezTo>
                  <a:cubicBezTo>
                    <a:pt x="5889" y="6365"/>
                    <a:pt x="5840" y="6340"/>
                    <a:pt x="5791" y="6340"/>
                  </a:cubicBezTo>
                  <a:cubicBezTo>
                    <a:pt x="5757" y="6340"/>
                    <a:pt x="5723" y="6353"/>
                    <a:pt x="5693" y="6383"/>
                  </a:cubicBezTo>
                  <a:cubicBezTo>
                    <a:pt x="5097" y="6812"/>
                    <a:pt x="4407" y="7026"/>
                    <a:pt x="3692" y="7026"/>
                  </a:cubicBezTo>
                  <a:cubicBezTo>
                    <a:pt x="1835" y="7026"/>
                    <a:pt x="334" y="5526"/>
                    <a:pt x="334" y="3692"/>
                  </a:cubicBezTo>
                  <a:cubicBezTo>
                    <a:pt x="334" y="1834"/>
                    <a:pt x="1835" y="334"/>
                    <a:pt x="3692" y="334"/>
                  </a:cubicBezTo>
                  <a:cubicBezTo>
                    <a:pt x="5526" y="334"/>
                    <a:pt x="7026" y="1834"/>
                    <a:pt x="7026" y="3692"/>
                  </a:cubicBezTo>
                  <a:cubicBezTo>
                    <a:pt x="7026" y="3716"/>
                    <a:pt x="7026" y="3740"/>
                    <a:pt x="7026" y="3763"/>
                  </a:cubicBezTo>
                  <a:cubicBezTo>
                    <a:pt x="7026" y="3859"/>
                    <a:pt x="7098" y="3954"/>
                    <a:pt x="7193" y="3954"/>
                  </a:cubicBezTo>
                  <a:cubicBezTo>
                    <a:pt x="7288" y="3954"/>
                    <a:pt x="7383" y="3882"/>
                    <a:pt x="7383" y="3787"/>
                  </a:cubicBezTo>
                  <a:cubicBezTo>
                    <a:pt x="7383" y="3740"/>
                    <a:pt x="7383" y="3716"/>
                    <a:pt x="7383" y="3692"/>
                  </a:cubicBezTo>
                  <a:cubicBezTo>
                    <a:pt x="7383" y="1644"/>
                    <a:pt x="5716" y="1"/>
                    <a:pt x="36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3478342" y="2797569"/>
              <a:ext cx="196835" cy="141678"/>
            </a:xfrm>
            <a:custGeom>
              <a:rect b="b" l="l" r="r" t="t"/>
              <a:pathLst>
                <a:path extrusionOk="0" h="4098" w="5693">
                  <a:moveTo>
                    <a:pt x="2834" y="1"/>
                  </a:moveTo>
                  <a:cubicBezTo>
                    <a:pt x="1263" y="1"/>
                    <a:pt x="0" y="1263"/>
                    <a:pt x="0" y="2835"/>
                  </a:cubicBezTo>
                  <a:cubicBezTo>
                    <a:pt x="0" y="3240"/>
                    <a:pt x="72" y="3621"/>
                    <a:pt x="239" y="4002"/>
                  </a:cubicBezTo>
                  <a:cubicBezTo>
                    <a:pt x="262" y="4049"/>
                    <a:pt x="334" y="4097"/>
                    <a:pt x="405" y="4097"/>
                  </a:cubicBezTo>
                  <a:cubicBezTo>
                    <a:pt x="429" y="4097"/>
                    <a:pt x="453" y="4097"/>
                    <a:pt x="477" y="4073"/>
                  </a:cubicBezTo>
                  <a:cubicBezTo>
                    <a:pt x="572" y="4049"/>
                    <a:pt x="596" y="3930"/>
                    <a:pt x="572" y="3859"/>
                  </a:cubicBezTo>
                  <a:cubicBezTo>
                    <a:pt x="429" y="3525"/>
                    <a:pt x="334" y="3192"/>
                    <a:pt x="334" y="2835"/>
                  </a:cubicBezTo>
                  <a:cubicBezTo>
                    <a:pt x="334" y="1454"/>
                    <a:pt x="1453" y="334"/>
                    <a:pt x="2834" y="334"/>
                  </a:cubicBezTo>
                  <a:cubicBezTo>
                    <a:pt x="4216" y="334"/>
                    <a:pt x="5335" y="1454"/>
                    <a:pt x="5335" y="2835"/>
                  </a:cubicBezTo>
                  <a:cubicBezTo>
                    <a:pt x="5335" y="2906"/>
                    <a:pt x="5335" y="2954"/>
                    <a:pt x="5335" y="3025"/>
                  </a:cubicBezTo>
                  <a:cubicBezTo>
                    <a:pt x="5311" y="3121"/>
                    <a:pt x="5383" y="3216"/>
                    <a:pt x="5478" y="3216"/>
                  </a:cubicBezTo>
                  <a:cubicBezTo>
                    <a:pt x="5573" y="3216"/>
                    <a:pt x="5668" y="3144"/>
                    <a:pt x="5668" y="3049"/>
                  </a:cubicBezTo>
                  <a:cubicBezTo>
                    <a:pt x="5668" y="2978"/>
                    <a:pt x="5692" y="2906"/>
                    <a:pt x="5692" y="2835"/>
                  </a:cubicBezTo>
                  <a:cubicBezTo>
                    <a:pt x="5692" y="1263"/>
                    <a:pt x="4406" y="1"/>
                    <a:pt x="2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3498914" y="2948863"/>
              <a:ext cx="143313" cy="44702"/>
            </a:xfrm>
            <a:custGeom>
              <a:rect b="b" l="l" r="r" t="t"/>
              <a:pathLst>
                <a:path extrusionOk="0" h="1293" w="4145">
                  <a:moveTo>
                    <a:pt x="215" y="1"/>
                  </a:moveTo>
                  <a:cubicBezTo>
                    <a:pt x="173" y="1"/>
                    <a:pt x="132" y="19"/>
                    <a:pt x="96" y="54"/>
                  </a:cubicBezTo>
                  <a:cubicBezTo>
                    <a:pt x="25" y="102"/>
                    <a:pt x="1" y="221"/>
                    <a:pt x="72" y="293"/>
                  </a:cubicBezTo>
                  <a:cubicBezTo>
                    <a:pt x="620" y="936"/>
                    <a:pt x="1406" y="1293"/>
                    <a:pt x="2239" y="1293"/>
                  </a:cubicBezTo>
                  <a:cubicBezTo>
                    <a:pt x="2906" y="1293"/>
                    <a:pt x="3549" y="1078"/>
                    <a:pt x="4049" y="650"/>
                  </a:cubicBezTo>
                  <a:cubicBezTo>
                    <a:pt x="4145" y="578"/>
                    <a:pt x="4145" y="483"/>
                    <a:pt x="4073" y="412"/>
                  </a:cubicBezTo>
                  <a:cubicBezTo>
                    <a:pt x="4048" y="361"/>
                    <a:pt x="4002" y="337"/>
                    <a:pt x="3953" y="337"/>
                  </a:cubicBezTo>
                  <a:cubicBezTo>
                    <a:pt x="3912" y="337"/>
                    <a:pt x="3868" y="355"/>
                    <a:pt x="3835" y="388"/>
                  </a:cubicBezTo>
                  <a:cubicBezTo>
                    <a:pt x="3382" y="745"/>
                    <a:pt x="2835" y="959"/>
                    <a:pt x="2239" y="959"/>
                  </a:cubicBezTo>
                  <a:cubicBezTo>
                    <a:pt x="1501" y="959"/>
                    <a:pt x="811" y="626"/>
                    <a:pt x="334" y="54"/>
                  </a:cubicBezTo>
                  <a:cubicBezTo>
                    <a:pt x="299" y="19"/>
                    <a:pt x="257" y="1"/>
                    <a:pt x="2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a:off x="3507972" y="2827233"/>
              <a:ext cx="137539" cy="136700"/>
            </a:xfrm>
            <a:custGeom>
              <a:rect b="b" l="l" r="r" t="t"/>
              <a:pathLst>
                <a:path extrusionOk="0" h="3954" w="3978">
                  <a:moveTo>
                    <a:pt x="2001" y="0"/>
                  </a:moveTo>
                  <a:cubicBezTo>
                    <a:pt x="906" y="0"/>
                    <a:pt x="1" y="881"/>
                    <a:pt x="1" y="1977"/>
                  </a:cubicBezTo>
                  <a:cubicBezTo>
                    <a:pt x="1" y="3072"/>
                    <a:pt x="906" y="3953"/>
                    <a:pt x="2001" y="3953"/>
                  </a:cubicBezTo>
                  <a:cubicBezTo>
                    <a:pt x="2311" y="3953"/>
                    <a:pt x="2620" y="3882"/>
                    <a:pt x="2906" y="3739"/>
                  </a:cubicBezTo>
                  <a:cubicBezTo>
                    <a:pt x="3001" y="3692"/>
                    <a:pt x="3025" y="3596"/>
                    <a:pt x="2978" y="3501"/>
                  </a:cubicBezTo>
                  <a:cubicBezTo>
                    <a:pt x="2962" y="3437"/>
                    <a:pt x="2903" y="3406"/>
                    <a:pt x="2845" y="3406"/>
                  </a:cubicBezTo>
                  <a:cubicBezTo>
                    <a:pt x="2816" y="3406"/>
                    <a:pt x="2787" y="3414"/>
                    <a:pt x="2763" y="3430"/>
                  </a:cubicBezTo>
                  <a:cubicBezTo>
                    <a:pt x="2525" y="3549"/>
                    <a:pt x="2263" y="3620"/>
                    <a:pt x="2001" y="3620"/>
                  </a:cubicBezTo>
                  <a:cubicBezTo>
                    <a:pt x="1096" y="3620"/>
                    <a:pt x="358" y="2882"/>
                    <a:pt x="358" y="1977"/>
                  </a:cubicBezTo>
                  <a:cubicBezTo>
                    <a:pt x="358" y="1072"/>
                    <a:pt x="1096" y="334"/>
                    <a:pt x="2001" y="334"/>
                  </a:cubicBezTo>
                  <a:cubicBezTo>
                    <a:pt x="2811" y="334"/>
                    <a:pt x="3502" y="953"/>
                    <a:pt x="3621" y="1763"/>
                  </a:cubicBezTo>
                  <a:cubicBezTo>
                    <a:pt x="3621" y="1845"/>
                    <a:pt x="3692" y="1910"/>
                    <a:pt x="3774" y="1910"/>
                  </a:cubicBezTo>
                  <a:cubicBezTo>
                    <a:pt x="3786" y="1910"/>
                    <a:pt x="3799" y="1909"/>
                    <a:pt x="3811" y="1905"/>
                  </a:cubicBezTo>
                  <a:cubicBezTo>
                    <a:pt x="3906" y="1882"/>
                    <a:pt x="3978" y="1810"/>
                    <a:pt x="3954" y="1715"/>
                  </a:cubicBezTo>
                  <a:cubicBezTo>
                    <a:pt x="3835" y="739"/>
                    <a:pt x="2978" y="0"/>
                    <a:pt x="2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3535977" y="2854408"/>
              <a:ext cx="224807" cy="166328"/>
            </a:xfrm>
            <a:custGeom>
              <a:rect b="b" l="l" r="r" t="t"/>
              <a:pathLst>
                <a:path extrusionOk="0" h="4811" w="6502">
                  <a:moveTo>
                    <a:pt x="1191" y="357"/>
                  </a:moveTo>
                  <a:cubicBezTo>
                    <a:pt x="1596" y="357"/>
                    <a:pt x="1929" y="643"/>
                    <a:pt x="2001" y="1024"/>
                  </a:cubicBezTo>
                  <a:lnTo>
                    <a:pt x="1429" y="738"/>
                  </a:lnTo>
                  <a:cubicBezTo>
                    <a:pt x="1352" y="692"/>
                    <a:pt x="1266" y="666"/>
                    <a:pt x="1175" y="666"/>
                  </a:cubicBezTo>
                  <a:cubicBezTo>
                    <a:pt x="1126" y="666"/>
                    <a:pt x="1075" y="674"/>
                    <a:pt x="1024" y="691"/>
                  </a:cubicBezTo>
                  <a:cubicBezTo>
                    <a:pt x="905" y="738"/>
                    <a:pt x="786" y="834"/>
                    <a:pt x="715" y="953"/>
                  </a:cubicBezTo>
                  <a:cubicBezTo>
                    <a:pt x="596" y="1215"/>
                    <a:pt x="691" y="1524"/>
                    <a:pt x="953" y="1643"/>
                  </a:cubicBezTo>
                  <a:lnTo>
                    <a:pt x="1525" y="1953"/>
                  </a:lnTo>
                  <a:cubicBezTo>
                    <a:pt x="1429" y="2001"/>
                    <a:pt x="1310" y="2024"/>
                    <a:pt x="1191" y="2024"/>
                  </a:cubicBezTo>
                  <a:cubicBezTo>
                    <a:pt x="715" y="2024"/>
                    <a:pt x="358" y="1643"/>
                    <a:pt x="358" y="1191"/>
                  </a:cubicBezTo>
                  <a:cubicBezTo>
                    <a:pt x="358" y="738"/>
                    <a:pt x="715" y="357"/>
                    <a:pt x="1191" y="357"/>
                  </a:cubicBezTo>
                  <a:close/>
                  <a:moveTo>
                    <a:pt x="5121" y="2024"/>
                  </a:moveTo>
                  <a:lnTo>
                    <a:pt x="6097" y="2524"/>
                  </a:lnTo>
                  <a:lnTo>
                    <a:pt x="5716" y="2953"/>
                  </a:lnTo>
                  <a:lnTo>
                    <a:pt x="4620" y="2382"/>
                  </a:lnTo>
                  <a:lnTo>
                    <a:pt x="5121" y="2024"/>
                  </a:lnTo>
                  <a:close/>
                  <a:moveTo>
                    <a:pt x="1263" y="1024"/>
                  </a:moveTo>
                  <a:lnTo>
                    <a:pt x="5668" y="3310"/>
                  </a:lnTo>
                  <a:cubicBezTo>
                    <a:pt x="5764" y="3358"/>
                    <a:pt x="5787" y="3477"/>
                    <a:pt x="5740" y="3549"/>
                  </a:cubicBezTo>
                  <a:cubicBezTo>
                    <a:pt x="5716" y="3596"/>
                    <a:pt x="5692" y="3620"/>
                    <a:pt x="5645" y="3644"/>
                  </a:cubicBezTo>
                  <a:cubicBezTo>
                    <a:pt x="5597" y="3644"/>
                    <a:pt x="5549" y="3644"/>
                    <a:pt x="5502" y="3620"/>
                  </a:cubicBezTo>
                  <a:lnTo>
                    <a:pt x="1096" y="1334"/>
                  </a:lnTo>
                  <a:cubicBezTo>
                    <a:pt x="1024" y="1310"/>
                    <a:pt x="977" y="1191"/>
                    <a:pt x="1024" y="1119"/>
                  </a:cubicBezTo>
                  <a:cubicBezTo>
                    <a:pt x="1072" y="1048"/>
                    <a:pt x="1120" y="1024"/>
                    <a:pt x="1191" y="1024"/>
                  </a:cubicBezTo>
                  <a:close/>
                  <a:moveTo>
                    <a:pt x="4144" y="3310"/>
                  </a:moveTo>
                  <a:lnTo>
                    <a:pt x="5240" y="3882"/>
                  </a:lnTo>
                  <a:lnTo>
                    <a:pt x="5121" y="4430"/>
                  </a:lnTo>
                  <a:lnTo>
                    <a:pt x="4144" y="3930"/>
                  </a:lnTo>
                  <a:lnTo>
                    <a:pt x="4144" y="3310"/>
                  </a:lnTo>
                  <a:close/>
                  <a:moveTo>
                    <a:pt x="1191" y="0"/>
                  </a:moveTo>
                  <a:cubicBezTo>
                    <a:pt x="524" y="0"/>
                    <a:pt x="0" y="548"/>
                    <a:pt x="0" y="1191"/>
                  </a:cubicBezTo>
                  <a:cubicBezTo>
                    <a:pt x="0" y="1834"/>
                    <a:pt x="524" y="2358"/>
                    <a:pt x="1191" y="2358"/>
                  </a:cubicBezTo>
                  <a:cubicBezTo>
                    <a:pt x="1429" y="2358"/>
                    <a:pt x="1691" y="2286"/>
                    <a:pt x="1882" y="2143"/>
                  </a:cubicBezTo>
                  <a:lnTo>
                    <a:pt x="3811" y="3144"/>
                  </a:lnTo>
                  <a:lnTo>
                    <a:pt x="3811" y="3953"/>
                  </a:lnTo>
                  <a:cubicBezTo>
                    <a:pt x="3811" y="4072"/>
                    <a:pt x="3858" y="4168"/>
                    <a:pt x="3954" y="4215"/>
                  </a:cubicBezTo>
                  <a:lnTo>
                    <a:pt x="5025" y="4763"/>
                  </a:lnTo>
                  <a:cubicBezTo>
                    <a:pt x="5073" y="4787"/>
                    <a:pt x="5121" y="4811"/>
                    <a:pt x="5168" y="4811"/>
                  </a:cubicBezTo>
                  <a:cubicBezTo>
                    <a:pt x="5216" y="4811"/>
                    <a:pt x="5240" y="4787"/>
                    <a:pt x="5287" y="4763"/>
                  </a:cubicBezTo>
                  <a:cubicBezTo>
                    <a:pt x="5359" y="4739"/>
                    <a:pt x="5406" y="4668"/>
                    <a:pt x="5430" y="4573"/>
                  </a:cubicBezTo>
                  <a:lnTo>
                    <a:pt x="5573" y="4001"/>
                  </a:lnTo>
                  <a:lnTo>
                    <a:pt x="5597" y="4001"/>
                  </a:lnTo>
                  <a:cubicBezTo>
                    <a:pt x="5645" y="4001"/>
                    <a:pt x="5692" y="3977"/>
                    <a:pt x="5740" y="3977"/>
                  </a:cubicBezTo>
                  <a:cubicBezTo>
                    <a:pt x="5883" y="3930"/>
                    <a:pt x="5978" y="3834"/>
                    <a:pt x="6049" y="3715"/>
                  </a:cubicBezTo>
                  <a:cubicBezTo>
                    <a:pt x="6121" y="3596"/>
                    <a:pt x="6121" y="3453"/>
                    <a:pt x="6097" y="3310"/>
                  </a:cubicBezTo>
                  <a:cubicBezTo>
                    <a:pt x="6073" y="3263"/>
                    <a:pt x="6026" y="3191"/>
                    <a:pt x="6002" y="3144"/>
                  </a:cubicBezTo>
                  <a:lnTo>
                    <a:pt x="6407" y="2715"/>
                  </a:lnTo>
                  <a:cubicBezTo>
                    <a:pt x="6478" y="2644"/>
                    <a:pt x="6502" y="2548"/>
                    <a:pt x="6478" y="2477"/>
                  </a:cubicBezTo>
                  <a:cubicBezTo>
                    <a:pt x="6454" y="2382"/>
                    <a:pt x="6407" y="2310"/>
                    <a:pt x="6335" y="2263"/>
                  </a:cubicBezTo>
                  <a:lnTo>
                    <a:pt x="5240" y="1715"/>
                  </a:lnTo>
                  <a:cubicBezTo>
                    <a:pt x="5197" y="1693"/>
                    <a:pt x="5154" y="1682"/>
                    <a:pt x="5111" y="1682"/>
                  </a:cubicBezTo>
                  <a:cubicBezTo>
                    <a:pt x="5059" y="1682"/>
                    <a:pt x="5006" y="1699"/>
                    <a:pt x="4954" y="1739"/>
                  </a:cubicBezTo>
                  <a:lnTo>
                    <a:pt x="4287" y="2215"/>
                  </a:lnTo>
                  <a:lnTo>
                    <a:pt x="2358" y="1215"/>
                  </a:lnTo>
                  <a:cubicBezTo>
                    <a:pt x="2358" y="1215"/>
                    <a:pt x="2358" y="1191"/>
                    <a:pt x="2358" y="1191"/>
                  </a:cubicBezTo>
                  <a:cubicBezTo>
                    <a:pt x="2358" y="548"/>
                    <a:pt x="1834" y="0"/>
                    <a:pt x="1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2" name="Google Shape;222;p21"/>
          <p:cNvCxnSpPr/>
          <p:nvPr/>
        </p:nvCxnSpPr>
        <p:spPr>
          <a:xfrm>
            <a:off x="4572050" y="1354725"/>
            <a:ext cx="15600" cy="3655800"/>
          </a:xfrm>
          <a:prstGeom prst="straightConnector1">
            <a:avLst/>
          </a:prstGeom>
          <a:noFill/>
          <a:ln cap="flat" cmpd="sng" w="19050">
            <a:solidFill>
              <a:schemeClr val="lt2"/>
            </a:solidFill>
            <a:prstDash val="solid"/>
            <a:round/>
            <a:headEnd len="med" w="med" type="oval"/>
            <a:tailEnd len="med" w="med" type="oval"/>
          </a:ln>
        </p:spPr>
      </p:cxnSp>
      <p:cxnSp>
        <p:nvCxnSpPr>
          <p:cNvPr id="223" name="Google Shape;223;p21"/>
          <p:cNvCxnSpPr/>
          <p:nvPr/>
        </p:nvCxnSpPr>
        <p:spPr>
          <a:xfrm>
            <a:off x="1239050" y="1840028"/>
            <a:ext cx="6681600" cy="0"/>
          </a:xfrm>
          <a:prstGeom prst="straightConnector1">
            <a:avLst/>
          </a:prstGeom>
          <a:noFill/>
          <a:ln cap="flat" cmpd="sng" w="19050">
            <a:solidFill>
              <a:schemeClr val="lt2"/>
            </a:solidFill>
            <a:prstDash val="solid"/>
            <a:round/>
            <a:headEnd len="med" w="med" type="oval"/>
            <a:tailEnd len="med" w="med" type="oval"/>
          </a:ln>
        </p:spPr>
      </p:cxnSp>
      <p:grpSp>
        <p:nvGrpSpPr>
          <p:cNvPr id="224" name="Google Shape;224;p21"/>
          <p:cNvGrpSpPr/>
          <p:nvPr/>
        </p:nvGrpSpPr>
        <p:grpSpPr>
          <a:xfrm>
            <a:off x="7230720" y="1342151"/>
            <a:ext cx="376699" cy="375143"/>
            <a:chOff x="3372132" y="2767939"/>
            <a:chExt cx="408434" cy="406747"/>
          </a:xfrm>
        </p:grpSpPr>
        <p:sp>
          <p:nvSpPr>
            <p:cNvPr id="225" name="Google Shape;225;p21"/>
            <p:cNvSpPr/>
            <p:nvPr/>
          </p:nvSpPr>
          <p:spPr>
            <a:xfrm>
              <a:off x="3372132" y="2807457"/>
              <a:ext cx="408434" cy="367229"/>
            </a:xfrm>
            <a:custGeom>
              <a:rect b="b" l="l" r="r" t="t"/>
              <a:pathLst>
                <a:path extrusionOk="0" h="10622" w="11813">
                  <a:moveTo>
                    <a:pt x="8097" y="9788"/>
                  </a:moveTo>
                  <a:cubicBezTo>
                    <a:pt x="8193" y="9788"/>
                    <a:pt x="8264" y="9860"/>
                    <a:pt x="8264" y="9955"/>
                  </a:cubicBezTo>
                  <a:lnTo>
                    <a:pt x="8264" y="10122"/>
                  </a:lnTo>
                  <a:cubicBezTo>
                    <a:pt x="8264" y="10217"/>
                    <a:pt x="8193" y="10289"/>
                    <a:pt x="8097" y="10289"/>
                  </a:cubicBezTo>
                  <a:lnTo>
                    <a:pt x="3715" y="10289"/>
                  </a:lnTo>
                  <a:cubicBezTo>
                    <a:pt x="3644" y="10289"/>
                    <a:pt x="3573" y="10217"/>
                    <a:pt x="3573" y="10122"/>
                  </a:cubicBezTo>
                  <a:lnTo>
                    <a:pt x="3573" y="9955"/>
                  </a:lnTo>
                  <a:cubicBezTo>
                    <a:pt x="3573" y="9860"/>
                    <a:pt x="3644" y="9788"/>
                    <a:pt x="3715" y="9788"/>
                  </a:cubicBezTo>
                  <a:close/>
                  <a:moveTo>
                    <a:pt x="1310" y="1"/>
                  </a:moveTo>
                  <a:cubicBezTo>
                    <a:pt x="596" y="1"/>
                    <a:pt x="0" y="572"/>
                    <a:pt x="0" y="1287"/>
                  </a:cubicBezTo>
                  <a:lnTo>
                    <a:pt x="0" y="6883"/>
                  </a:lnTo>
                  <a:cubicBezTo>
                    <a:pt x="0" y="7598"/>
                    <a:pt x="596" y="8169"/>
                    <a:pt x="1310" y="8169"/>
                  </a:cubicBezTo>
                  <a:lnTo>
                    <a:pt x="4525" y="8169"/>
                  </a:lnTo>
                  <a:lnTo>
                    <a:pt x="4525" y="8788"/>
                  </a:lnTo>
                  <a:lnTo>
                    <a:pt x="3954" y="9455"/>
                  </a:lnTo>
                  <a:lnTo>
                    <a:pt x="3715" y="9455"/>
                  </a:lnTo>
                  <a:cubicBezTo>
                    <a:pt x="3453" y="9455"/>
                    <a:pt x="3215" y="9669"/>
                    <a:pt x="3215" y="9955"/>
                  </a:cubicBezTo>
                  <a:lnTo>
                    <a:pt x="3215" y="10122"/>
                  </a:lnTo>
                  <a:cubicBezTo>
                    <a:pt x="3215" y="10408"/>
                    <a:pt x="3453" y="10622"/>
                    <a:pt x="3715" y="10622"/>
                  </a:cubicBezTo>
                  <a:lnTo>
                    <a:pt x="8097" y="10622"/>
                  </a:lnTo>
                  <a:cubicBezTo>
                    <a:pt x="8383" y="10622"/>
                    <a:pt x="8597" y="10408"/>
                    <a:pt x="8597" y="10122"/>
                  </a:cubicBezTo>
                  <a:lnTo>
                    <a:pt x="8597" y="9955"/>
                  </a:lnTo>
                  <a:cubicBezTo>
                    <a:pt x="8597" y="9669"/>
                    <a:pt x="8383" y="9455"/>
                    <a:pt x="8097" y="9455"/>
                  </a:cubicBezTo>
                  <a:lnTo>
                    <a:pt x="7883" y="9455"/>
                  </a:lnTo>
                  <a:lnTo>
                    <a:pt x="7335" y="8788"/>
                  </a:lnTo>
                  <a:lnTo>
                    <a:pt x="7335" y="8169"/>
                  </a:lnTo>
                  <a:lnTo>
                    <a:pt x="10526" y="8169"/>
                  </a:lnTo>
                  <a:cubicBezTo>
                    <a:pt x="11241" y="8169"/>
                    <a:pt x="11812" y="7598"/>
                    <a:pt x="11812" y="6883"/>
                  </a:cubicBezTo>
                  <a:lnTo>
                    <a:pt x="11812" y="1287"/>
                  </a:lnTo>
                  <a:cubicBezTo>
                    <a:pt x="11812" y="572"/>
                    <a:pt x="11241" y="1"/>
                    <a:pt x="10526" y="1"/>
                  </a:cubicBezTo>
                  <a:lnTo>
                    <a:pt x="9407" y="1"/>
                  </a:lnTo>
                  <a:cubicBezTo>
                    <a:pt x="9312" y="1"/>
                    <a:pt x="9240" y="72"/>
                    <a:pt x="9240" y="167"/>
                  </a:cubicBezTo>
                  <a:cubicBezTo>
                    <a:pt x="9240" y="263"/>
                    <a:pt x="9312" y="334"/>
                    <a:pt x="9407" y="334"/>
                  </a:cubicBezTo>
                  <a:lnTo>
                    <a:pt x="10526" y="334"/>
                  </a:lnTo>
                  <a:cubicBezTo>
                    <a:pt x="11050" y="334"/>
                    <a:pt x="11479" y="763"/>
                    <a:pt x="11479" y="1287"/>
                  </a:cubicBezTo>
                  <a:lnTo>
                    <a:pt x="11479" y="6716"/>
                  </a:lnTo>
                  <a:lnTo>
                    <a:pt x="3334" y="6716"/>
                  </a:lnTo>
                  <a:cubicBezTo>
                    <a:pt x="3239" y="6716"/>
                    <a:pt x="3144" y="6788"/>
                    <a:pt x="3144" y="6883"/>
                  </a:cubicBezTo>
                  <a:cubicBezTo>
                    <a:pt x="3144" y="6978"/>
                    <a:pt x="3239" y="7050"/>
                    <a:pt x="3334" y="7050"/>
                  </a:cubicBezTo>
                  <a:lnTo>
                    <a:pt x="11455" y="7050"/>
                  </a:lnTo>
                  <a:cubicBezTo>
                    <a:pt x="11384" y="7502"/>
                    <a:pt x="10979" y="7836"/>
                    <a:pt x="10526" y="7836"/>
                  </a:cubicBezTo>
                  <a:lnTo>
                    <a:pt x="6573" y="7836"/>
                  </a:lnTo>
                  <a:cubicBezTo>
                    <a:pt x="6478" y="7836"/>
                    <a:pt x="6406" y="7907"/>
                    <a:pt x="6406" y="8002"/>
                  </a:cubicBezTo>
                  <a:cubicBezTo>
                    <a:pt x="6406" y="8098"/>
                    <a:pt x="6478" y="8169"/>
                    <a:pt x="6573" y="8169"/>
                  </a:cubicBezTo>
                  <a:lnTo>
                    <a:pt x="6978" y="8169"/>
                  </a:lnTo>
                  <a:lnTo>
                    <a:pt x="6978" y="8860"/>
                  </a:lnTo>
                  <a:cubicBezTo>
                    <a:pt x="6978" y="8907"/>
                    <a:pt x="7002" y="8931"/>
                    <a:pt x="7026" y="8979"/>
                  </a:cubicBezTo>
                  <a:lnTo>
                    <a:pt x="7431" y="9455"/>
                  </a:lnTo>
                  <a:lnTo>
                    <a:pt x="4406" y="9455"/>
                  </a:lnTo>
                  <a:lnTo>
                    <a:pt x="4811" y="8979"/>
                  </a:lnTo>
                  <a:cubicBezTo>
                    <a:pt x="4859" y="8931"/>
                    <a:pt x="4859" y="8907"/>
                    <a:pt x="4859" y="8860"/>
                  </a:cubicBezTo>
                  <a:lnTo>
                    <a:pt x="4859" y="8169"/>
                  </a:lnTo>
                  <a:lnTo>
                    <a:pt x="5835" y="8169"/>
                  </a:lnTo>
                  <a:cubicBezTo>
                    <a:pt x="5930" y="8169"/>
                    <a:pt x="6002" y="8098"/>
                    <a:pt x="6002" y="8002"/>
                  </a:cubicBezTo>
                  <a:cubicBezTo>
                    <a:pt x="6002" y="7907"/>
                    <a:pt x="5930" y="7836"/>
                    <a:pt x="5835" y="7836"/>
                  </a:cubicBezTo>
                  <a:lnTo>
                    <a:pt x="1310" y="7836"/>
                  </a:lnTo>
                  <a:cubicBezTo>
                    <a:pt x="834" y="7836"/>
                    <a:pt x="453" y="7502"/>
                    <a:pt x="381" y="7050"/>
                  </a:cubicBezTo>
                  <a:lnTo>
                    <a:pt x="2596" y="7050"/>
                  </a:lnTo>
                  <a:cubicBezTo>
                    <a:pt x="2691" y="7050"/>
                    <a:pt x="2763" y="6978"/>
                    <a:pt x="2763" y="6883"/>
                  </a:cubicBezTo>
                  <a:cubicBezTo>
                    <a:pt x="2763" y="6788"/>
                    <a:pt x="2691" y="6716"/>
                    <a:pt x="2596" y="6716"/>
                  </a:cubicBezTo>
                  <a:lnTo>
                    <a:pt x="358" y="6716"/>
                  </a:lnTo>
                  <a:lnTo>
                    <a:pt x="358" y="1287"/>
                  </a:lnTo>
                  <a:cubicBezTo>
                    <a:pt x="358" y="763"/>
                    <a:pt x="786" y="334"/>
                    <a:pt x="1310" y="334"/>
                  </a:cubicBezTo>
                  <a:lnTo>
                    <a:pt x="2453" y="334"/>
                  </a:lnTo>
                  <a:cubicBezTo>
                    <a:pt x="2549" y="334"/>
                    <a:pt x="2620" y="263"/>
                    <a:pt x="2620" y="167"/>
                  </a:cubicBezTo>
                  <a:cubicBezTo>
                    <a:pt x="2620" y="72"/>
                    <a:pt x="2549" y="1"/>
                    <a:pt x="2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3449508" y="2767939"/>
              <a:ext cx="255302" cy="255283"/>
            </a:xfrm>
            <a:custGeom>
              <a:rect b="b" l="l" r="r" t="t"/>
              <a:pathLst>
                <a:path extrusionOk="0" h="7384" w="7384">
                  <a:moveTo>
                    <a:pt x="3692" y="1"/>
                  </a:moveTo>
                  <a:cubicBezTo>
                    <a:pt x="1644" y="1"/>
                    <a:pt x="1" y="1644"/>
                    <a:pt x="1" y="3692"/>
                  </a:cubicBezTo>
                  <a:cubicBezTo>
                    <a:pt x="1" y="5716"/>
                    <a:pt x="1644" y="7383"/>
                    <a:pt x="3692" y="7383"/>
                  </a:cubicBezTo>
                  <a:cubicBezTo>
                    <a:pt x="4478" y="7383"/>
                    <a:pt x="5240" y="7121"/>
                    <a:pt x="5883" y="6645"/>
                  </a:cubicBezTo>
                  <a:cubicBezTo>
                    <a:pt x="5955" y="6597"/>
                    <a:pt x="5978" y="6478"/>
                    <a:pt x="5931" y="6407"/>
                  </a:cubicBezTo>
                  <a:cubicBezTo>
                    <a:pt x="5889" y="6365"/>
                    <a:pt x="5840" y="6340"/>
                    <a:pt x="5791" y="6340"/>
                  </a:cubicBezTo>
                  <a:cubicBezTo>
                    <a:pt x="5757" y="6340"/>
                    <a:pt x="5723" y="6353"/>
                    <a:pt x="5693" y="6383"/>
                  </a:cubicBezTo>
                  <a:cubicBezTo>
                    <a:pt x="5097" y="6812"/>
                    <a:pt x="4407" y="7026"/>
                    <a:pt x="3692" y="7026"/>
                  </a:cubicBezTo>
                  <a:cubicBezTo>
                    <a:pt x="1835" y="7026"/>
                    <a:pt x="334" y="5526"/>
                    <a:pt x="334" y="3692"/>
                  </a:cubicBezTo>
                  <a:cubicBezTo>
                    <a:pt x="334" y="1834"/>
                    <a:pt x="1835" y="334"/>
                    <a:pt x="3692" y="334"/>
                  </a:cubicBezTo>
                  <a:cubicBezTo>
                    <a:pt x="5526" y="334"/>
                    <a:pt x="7026" y="1834"/>
                    <a:pt x="7026" y="3692"/>
                  </a:cubicBezTo>
                  <a:cubicBezTo>
                    <a:pt x="7026" y="3716"/>
                    <a:pt x="7026" y="3740"/>
                    <a:pt x="7026" y="3763"/>
                  </a:cubicBezTo>
                  <a:cubicBezTo>
                    <a:pt x="7026" y="3859"/>
                    <a:pt x="7098" y="3954"/>
                    <a:pt x="7193" y="3954"/>
                  </a:cubicBezTo>
                  <a:cubicBezTo>
                    <a:pt x="7288" y="3954"/>
                    <a:pt x="7383" y="3882"/>
                    <a:pt x="7383" y="3787"/>
                  </a:cubicBezTo>
                  <a:cubicBezTo>
                    <a:pt x="7383" y="3740"/>
                    <a:pt x="7383" y="3716"/>
                    <a:pt x="7383" y="3692"/>
                  </a:cubicBezTo>
                  <a:cubicBezTo>
                    <a:pt x="7383" y="1644"/>
                    <a:pt x="5716" y="1"/>
                    <a:pt x="36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3478342" y="2797569"/>
              <a:ext cx="196835" cy="141678"/>
            </a:xfrm>
            <a:custGeom>
              <a:rect b="b" l="l" r="r" t="t"/>
              <a:pathLst>
                <a:path extrusionOk="0" h="4098" w="5693">
                  <a:moveTo>
                    <a:pt x="2834" y="1"/>
                  </a:moveTo>
                  <a:cubicBezTo>
                    <a:pt x="1263" y="1"/>
                    <a:pt x="0" y="1263"/>
                    <a:pt x="0" y="2835"/>
                  </a:cubicBezTo>
                  <a:cubicBezTo>
                    <a:pt x="0" y="3240"/>
                    <a:pt x="72" y="3621"/>
                    <a:pt x="239" y="4002"/>
                  </a:cubicBezTo>
                  <a:cubicBezTo>
                    <a:pt x="262" y="4049"/>
                    <a:pt x="334" y="4097"/>
                    <a:pt x="405" y="4097"/>
                  </a:cubicBezTo>
                  <a:cubicBezTo>
                    <a:pt x="429" y="4097"/>
                    <a:pt x="453" y="4097"/>
                    <a:pt x="477" y="4073"/>
                  </a:cubicBezTo>
                  <a:cubicBezTo>
                    <a:pt x="572" y="4049"/>
                    <a:pt x="596" y="3930"/>
                    <a:pt x="572" y="3859"/>
                  </a:cubicBezTo>
                  <a:cubicBezTo>
                    <a:pt x="429" y="3525"/>
                    <a:pt x="334" y="3192"/>
                    <a:pt x="334" y="2835"/>
                  </a:cubicBezTo>
                  <a:cubicBezTo>
                    <a:pt x="334" y="1454"/>
                    <a:pt x="1453" y="334"/>
                    <a:pt x="2834" y="334"/>
                  </a:cubicBezTo>
                  <a:cubicBezTo>
                    <a:pt x="4216" y="334"/>
                    <a:pt x="5335" y="1454"/>
                    <a:pt x="5335" y="2835"/>
                  </a:cubicBezTo>
                  <a:cubicBezTo>
                    <a:pt x="5335" y="2906"/>
                    <a:pt x="5335" y="2954"/>
                    <a:pt x="5335" y="3025"/>
                  </a:cubicBezTo>
                  <a:cubicBezTo>
                    <a:pt x="5311" y="3121"/>
                    <a:pt x="5383" y="3216"/>
                    <a:pt x="5478" y="3216"/>
                  </a:cubicBezTo>
                  <a:cubicBezTo>
                    <a:pt x="5573" y="3216"/>
                    <a:pt x="5668" y="3144"/>
                    <a:pt x="5668" y="3049"/>
                  </a:cubicBezTo>
                  <a:cubicBezTo>
                    <a:pt x="5668" y="2978"/>
                    <a:pt x="5692" y="2906"/>
                    <a:pt x="5692" y="2835"/>
                  </a:cubicBezTo>
                  <a:cubicBezTo>
                    <a:pt x="5692" y="1263"/>
                    <a:pt x="4406" y="1"/>
                    <a:pt x="2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3498914" y="2948863"/>
              <a:ext cx="143313" cy="44702"/>
            </a:xfrm>
            <a:custGeom>
              <a:rect b="b" l="l" r="r" t="t"/>
              <a:pathLst>
                <a:path extrusionOk="0" h="1293" w="4145">
                  <a:moveTo>
                    <a:pt x="215" y="1"/>
                  </a:moveTo>
                  <a:cubicBezTo>
                    <a:pt x="173" y="1"/>
                    <a:pt x="132" y="19"/>
                    <a:pt x="96" y="54"/>
                  </a:cubicBezTo>
                  <a:cubicBezTo>
                    <a:pt x="25" y="102"/>
                    <a:pt x="1" y="221"/>
                    <a:pt x="72" y="293"/>
                  </a:cubicBezTo>
                  <a:cubicBezTo>
                    <a:pt x="620" y="936"/>
                    <a:pt x="1406" y="1293"/>
                    <a:pt x="2239" y="1293"/>
                  </a:cubicBezTo>
                  <a:cubicBezTo>
                    <a:pt x="2906" y="1293"/>
                    <a:pt x="3549" y="1078"/>
                    <a:pt x="4049" y="650"/>
                  </a:cubicBezTo>
                  <a:cubicBezTo>
                    <a:pt x="4145" y="578"/>
                    <a:pt x="4145" y="483"/>
                    <a:pt x="4073" y="412"/>
                  </a:cubicBezTo>
                  <a:cubicBezTo>
                    <a:pt x="4048" y="361"/>
                    <a:pt x="4002" y="337"/>
                    <a:pt x="3953" y="337"/>
                  </a:cubicBezTo>
                  <a:cubicBezTo>
                    <a:pt x="3912" y="337"/>
                    <a:pt x="3868" y="355"/>
                    <a:pt x="3835" y="388"/>
                  </a:cubicBezTo>
                  <a:cubicBezTo>
                    <a:pt x="3382" y="745"/>
                    <a:pt x="2835" y="959"/>
                    <a:pt x="2239" y="959"/>
                  </a:cubicBezTo>
                  <a:cubicBezTo>
                    <a:pt x="1501" y="959"/>
                    <a:pt x="811" y="626"/>
                    <a:pt x="334" y="54"/>
                  </a:cubicBezTo>
                  <a:cubicBezTo>
                    <a:pt x="299" y="19"/>
                    <a:pt x="257" y="1"/>
                    <a:pt x="2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3507972" y="2827233"/>
              <a:ext cx="137539" cy="136700"/>
            </a:xfrm>
            <a:custGeom>
              <a:rect b="b" l="l" r="r" t="t"/>
              <a:pathLst>
                <a:path extrusionOk="0" h="3954" w="3978">
                  <a:moveTo>
                    <a:pt x="2001" y="0"/>
                  </a:moveTo>
                  <a:cubicBezTo>
                    <a:pt x="906" y="0"/>
                    <a:pt x="1" y="881"/>
                    <a:pt x="1" y="1977"/>
                  </a:cubicBezTo>
                  <a:cubicBezTo>
                    <a:pt x="1" y="3072"/>
                    <a:pt x="906" y="3953"/>
                    <a:pt x="2001" y="3953"/>
                  </a:cubicBezTo>
                  <a:cubicBezTo>
                    <a:pt x="2311" y="3953"/>
                    <a:pt x="2620" y="3882"/>
                    <a:pt x="2906" y="3739"/>
                  </a:cubicBezTo>
                  <a:cubicBezTo>
                    <a:pt x="3001" y="3692"/>
                    <a:pt x="3025" y="3596"/>
                    <a:pt x="2978" y="3501"/>
                  </a:cubicBezTo>
                  <a:cubicBezTo>
                    <a:pt x="2962" y="3437"/>
                    <a:pt x="2903" y="3406"/>
                    <a:pt x="2845" y="3406"/>
                  </a:cubicBezTo>
                  <a:cubicBezTo>
                    <a:pt x="2816" y="3406"/>
                    <a:pt x="2787" y="3414"/>
                    <a:pt x="2763" y="3430"/>
                  </a:cubicBezTo>
                  <a:cubicBezTo>
                    <a:pt x="2525" y="3549"/>
                    <a:pt x="2263" y="3620"/>
                    <a:pt x="2001" y="3620"/>
                  </a:cubicBezTo>
                  <a:cubicBezTo>
                    <a:pt x="1096" y="3620"/>
                    <a:pt x="358" y="2882"/>
                    <a:pt x="358" y="1977"/>
                  </a:cubicBezTo>
                  <a:cubicBezTo>
                    <a:pt x="358" y="1072"/>
                    <a:pt x="1096" y="334"/>
                    <a:pt x="2001" y="334"/>
                  </a:cubicBezTo>
                  <a:cubicBezTo>
                    <a:pt x="2811" y="334"/>
                    <a:pt x="3502" y="953"/>
                    <a:pt x="3621" y="1763"/>
                  </a:cubicBezTo>
                  <a:cubicBezTo>
                    <a:pt x="3621" y="1845"/>
                    <a:pt x="3692" y="1910"/>
                    <a:pt x="3774" y="1910"/>
                  </a:cubicBezTo>
                  <a:cubicBezTo>
                    <a:pt x="3786" y="1910"/>
                    <a:pt x="3799" y="1909"/>
                    <a:pt x="3811" y="1905"/>
                  </a:cubicBezTo>
                  <a:cubicBezTo>
                    <a:pt x="3906" y="1882"/>
                    <a:pt x="3978" y="1810"/>
                    <a:pt x="3954" y="1715"/>
                  </a:cubicBezTo>
                  <a:cubicBezTo>
                    <a:pt x="3835" y="739"/>
                    <a:pt x="2978" y="0"/>
                    <a:pt x="2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p:nvPr/>
          </p:nvSpPr>
          <p:spPr>
            <a:xfrm>
              <a:off x="3535977" y="2854408"/>
              <a:ext cx="224807" cy="166328"/>
            </a:xfrm>
            <a:custGeom>
              <a:rect b="b" l="l" r="r" t="t"/>
              <a:pathLst>
                <a:path extrusionOk="0" h="4811" w="6502">
                  <a:moveTo>
                    <a:pt x="1191" y="357"/>
                  </a:moveTo>
                  <a:cubicBezTo>
                    <a:pt x="1596" y="357"/>
                    <a:pt x="1929" y="643"/>
                    <a:pt x="2001" y="1024"/>
                  </a:cubicBezTo>
                  <a:lnTo>
                    <a:pt x="1429" y="738"/>
                  </a:lnTo>
                  <a:cubicBezTo>
                    <a:pt x="1352" y="692"/>
                    <a:pt x="1266" y="666"/>
                    <a:pt x="1175" y="666"/>
                  </a:cubicBezTo>
                  <a:cubicBezTo>
                    <a:pt x="1126" y="666"/>
                    <a:pt x="1075" y="674"/>
                    <a:pt x="1024" y="691"/>
                  </a:cubicBezTo>
                  <a:cubicBezTo>
                    <a:pt x="905" y="738"/>
                    <a:pt x="786" y="834"/>
                    <a:pt x="715" y="953"/>
                  </a:cubicBezTo>
                  <a:cubicBezTo>
                    <a:pt x="596" y="1215"/>
                    <a:pt x="691" y="1524"/>
                    <a:pt x="953" y="1643"/>
                  </a:cubicBezTo>
                  <a:lnTo>
                    <a:pt x="1525" y="1953"/>
                  </a:lnTo>
                  <a:cubicBezTo>
                    <a:pt x="1429" y="2001"/>
                    <a:pt x="1310" y="2024"/>
                    <a:pt x="1191" y="2024"/>
                  </a:cubicBezTo>
                  <a:cubicBezTo>
                    <a:pt x="715" y="2024"/>
                    <a:pt x="358" y="1643"/>
                    <a:pt x="358" y="1191"/>
                  </a:cubicBezTo>
                  <a:cubicBezTo>
                    <a:pt x="358" y="738"/>
                    <a:pt x="715" y="357"/>
                    <a:pt x="1191" y="357"/>
                  </a:cubicBezTo>
                  <a:close/>
                  <a:moveTo>
                    <a:pt x="5121" y="2024"/>
                  </a:moveTo>
                  <a:lnTo>
                    <a:pt x="6097" y="2524"/>
                  </a:lnTo>
                  <a:lnTo>
                    <a:pt x="5716" y="2953"/>
                  </a:lnTo>
                  <a:lnTo>
                    <a:pt x="4620" y="2382"/>
                  </a:lnTo>
                  <a:lnTo>
                    <a:pt x="5121" y="2024"/>
                  </a:lnTo>
                  <a:close/>
                  <a:moveTo>
                    <a:pt x="1263" y="1024"/>
                  </a:moveTo>
                  <a:lnTo>
                    <a:pt x="5668" y="3310"/>
                  </a:lnTo>
                  <a:cubicBezTo>
                    <a:pt x="5764" y="3358"/>
                    <a:pt x="5787" y="3477"/>
                    <a:pt x="5740" y="3549"/>
                  </a:cubicBezTo>
                  <a:cubicBezTo>
                    <a:pt x="5716" y="3596"/>
                    <a:pt x="5692" y="3620"/>
                    <a:pt x="5645" y="3644"/>
                  </a:cubicBezTo>
                  <a:cubicBezTo>
                    <a:pt x="5597" y="3644"/>
                    <a:pt x="5549" y="3644"/>
                    <a:pt x="5502" y="3620"/>
                  </a:cubicBezTo>
                  <a:lnTo>
                    <a:pt x="1096" y="1334"/>
                  </a:lnTo>
                  <a:cubicBezTo>
                    <a:pt x="1024" y="1310"/>
                    <a:pt x="977" y="1191"/>
                    <a:pt x="1024" y="1119"/>
                  </a:cubicBezTo>
                  <a:cubicBezTo>
                    <a:pt x="1072" y="1048"/>
                    <a:pt x="1120" y="1024"/>
                    <a:pt x="1191" y="1024"/>
                  </a:cubicBezTo>
                  <a:close/>
                  <a:moveTo>
                    <a:pt x="4144" y="3310"/>
                  </a:moveTo>
                  <a:lnTo>
                    <a:pt x="5240" y="3882"/>
                  </a:lnTo>
                  <a:lnTo>
                    <a:pt x="5121" y="4430"/>
                  </a:lnTo>
                  <a:lnTo>
                    <a:pt x="4144" y="3930"/>
                  </a:lnTo>
                  <a:lnTo>
                    <a:pt x="4144" y="3310"/>
                  </a:lnTo>
                  <a:close/>
                  <a:moveTo>
                    <a:pt x="1191" y="0"/>
                  </a:moveTo>
                  <a:cubicBezTo>
                    <a:pt x="524" y="0"/>
                    <a:pt x="0" y="548"/>
                    <a:pt x="0" y="1191"/>
                  </a:cubicBezTo>
                  <a:cubicBezTo>
                    <a:pt x="0" y="1834"/>
                    <a:pt x="524" y="2358"/>
                    <a:pt x="1191" y="2358"/>
                  </a:cubicBezTo>
                  <a:cubicBezTo>
                    <a:pt x="1429" y="2358"/>
                    <a:pt x="1691" y="2286"/>
                    <a:pt x="1882" y="2143"/>
                  </a:cubicBezTo>
                  <a:lnTo>
                    <a:pt x="3811" y="3144"/>
                  </a:lnTo>
                  <a:lnTo>
                    <a:pt x="3811" y="3953"/>
                  </a:lnTo>
                  <a:cubicBezTo>
                    <a:pt x="3811" y="4072"/>
                    <a:pt x="3858" y="4168"/>
                    <a:pt x="3954" y="4215"/>
                  </a:cubicBezTo>
                  <a:lnTo>
                    <a:pt x="5025" y="4763"/>
                  </a:lnTo>
                  <a:cubicBezTo>
                    <a:pt x="5073" y="4787"/>
                    <a:pt x="5121" y="4811"/>
                    <a:pt x="5168" y="4811"/>
                  </a:cubicBezTo>
                  <a:cubicBezTo>
                    <a:pt x="5216" y="4811"/>
                    <a:pt x="5240" y="4787"/>
                    <a:pt x="5287" y="4763"/>
                  </a:cubicBezTo>
                  <a:cubicBezTo>
                    <a:pt x="5359" y="4739"/>
                    <a:pt x="5406" y="4668"/>
                    <a:pt x="5430" y="4573"/>
                  </a:cubicBezTo>
                  <a:lnTo>
                    <a:pt x="5573" y="4001"/>
                  </a:lnTo>
                  <a:lnTo>
                    <a:pt x="5597" y="4001"/>
                  </a:lnTo>
                  <a:cubicBezTo>
                    <a:pt x="5645" y="4001"/>
                    <a:pt x="5692" y="3977"/>
                    <a:pt x="5740" y="3977"/>
                  </a:cubicBezTo>
                  <a:cubicBezTo>
                    <a:pt x="5883" y="3930"/>
                    <a:pt x="5978" y="3834"/>
                    <a:pt x="6049" y="3715"/>
                  </a:cubicBezTo>
                  <a:cubicBezTo>
                    <a:pt x="6121" y="3596"/>
                    <a:pt x="6121" y="3453"/>
                    <a:pt x="6097" y="3310"/>
                  </a:cubicBezTo>
                  <a:cubicBezTo>
                    <a:pt x="6073" y="3263"/>
                    <a:pt x="6026" y="3191"/>
                    <a:pt x="6002" y="3144"/>
                  </a:cubicBezTo>
                  <a:lnTo>
                    <a:pt x="6407" y="2715"/>
                  </a:lnTo>
                  <a:cubicBezTo>
                    <a:pt x="6478" y="2644"/>
                    <a:pt x="6502" y="2548"/>
                    <a:pt x="6478" y="2477"/>
                  </a:cubicBezTo>
                  <a:cubicBezTo>
                    <a:pt x="6454" y="2382"/>
                    <a:pt x="6407" y="2310"/>
                    <a:pt x="6335" y="2263"/>
                  </a:cubicBezTo>
                  <a:lnTo>
                    <a:pt x="5240" y="1715"/>
                  </a:lnTo>
                  <a:cubicBezTo>
                    <a:pt x="5197" y="1693"/>
                    <a:pt x="5154" y="1682"/>
                    <a:pt x="5111" y="1682"/>
                  </a:cubicBezTo>
                  <a:cubicBezTo>
                    <a:pt x="5059" y="1682"/>
                    <a:pt x="5006" y="1699"/>
                    <a:pt x="4954" y="1739"/>
                  </a:cubicBezTo>
                  <a:lnTo>
                    <a:pt x="4287" y="2215"/>
                  </a:lnTo>
                  <a:lnTo>
                    <a:pt x="2358" y="1215"/>
                  </a:lnTo>
                  <a:cubicBezTo>
                    <a:pt x="2358" y="1215"/>
                    <a:pt x="2358" y="1191"/>
                    <a:pt x="2358" y="1191"/>
                  </a:cubicBezTo>
                  <a:cubicBezTo>
                    <a:pt x="2358" y="548"/>
                    <a:pt x="1834" y="0"/>
                    <a:pt x="1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