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24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제 117회 정기대공연</a:t>
            </a:r>
            <a:endParaRPr b="1"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무대 인수인계서</a:t>
            </a:r>
            <a:endParaRPr b="1" sz="48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1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58</a:t>
            </a:r>
            <a:r>
              <a:rPr lang="ko" sz="1800"/>
              <a:t>기 권수진 김창호 박서영 이지현 장한별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예산</a:t>
            </a:r>
            <a:endParaRPr b="1" sz="3600"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페인트 280000 									바퀴 6000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26400각목 111000 합판								타카 40000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합판재단비+용달 128000 	 						피스 4000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대도구용달(이화여고) 200000 							타카핀 1500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페인트추가 14800 									롤러 8000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각목추가 37000 									비닐장갑 800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마스킹 중못 타카심 등등 37700 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페인트붓 등등 13200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소송각재 22400									총예산-976300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각목 18000										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야광테이프 19800									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마스킹 9000										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망치 14000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355300" y="3411500"/>
            <a:ext cx="34770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(*매 공연 무대팀 예산이 이런 것이 아닙니다.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이번 공연에서 비상식적인 예산을 사용한것으로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다음 공연팀들은 반면교사 하시길 바랍니다..)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제</a:t>
            </a:r>
            <a:r>
              <a:rPr b="1" lang="ko" sz="3600"/>
              <a:t>반 조사</a:t>
            </a:r>
            <a:endParaRPr b="1" sz="3600"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14875" y="1283700"/>
            <a:ext cx="468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0160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온벽(1200*2400)-개수와 상태(현재 명륜에 위치)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반벽(600*2400)-개수와 상태(현재 명륜에 위치)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2*2각목-개수와 상태_무대 벽 작업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2*4각목-개수와 상태_무대 벽 작업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대못-개수(이미 충분)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중못-개수_무대 벽 작업(충분히 필요)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소못-개수_무대 바닥 작업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망치-개수(현재 5개)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톱-개수와 상태(현재 상태 불량)_무대 벽/각목 제단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전기톱-상태(현재 상태 불량)_무대 벽/각목 제단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타카-개수(현재 2개)_무대 바닥 작업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타카심-개수(충분히 필요)_무대 바닥 작업</a:t>
            </a:r>
            <a:endParaRPr sz="13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818100" y="1283700"/>
            <a:ext cx="53259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016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케이블타이-개수_무대 벽 작업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노끈-개수_무대 벽 작업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마스킹테이프-개수(</a:t>
            </a:r>
            <a:r>
              <a:rPr b="1" lang="ko" sz="1300">
                <a:solidFill>
                  <a:schemeClr val="dk1"/>
                </a:solidFill>
              </a:rPr>
              <a:t>충분히</a:t>
            </a:r>
            <a:r>
              <a:rPr lang="ko" sz="1300">
                <a:solidFill>
                  <a:schemeClr val="dk1"/>
                </a:solidFill>
              </a:rPr>
              <a:t> 필요)_무대벽/바닥 작업 (및 기타)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야광테이프-개수_무대 작업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페인트-개수와 상태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롤러-개수와 상태(현재 4개)_무대 페인트 작업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붓-개수와 상태(현재 4개)_무대 페인트 작업</a:t>
            </a:r>
            <a:endParaRPr sz="1300">
              <a:solidFill>
                <a:schemeClr val="dk1"/>
              </a:solidFill>
            </a:endParaRPr>
          </a:p>
          <a:p>
            <a:pPr indent="1016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• 목장갑</a:t>
            </a:r>
            <a:endParaRPr sz="13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재</a:t>
            </a:r>
            <a:r>
              <a:rPr b="1" lang="ko" sz="3600"/>
              <a:t>료 발품</a:t>
            </a:r>
            <a:endParaRPr b="1" sz="3600"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</a:t>
            </a:r>
            <a:r>
              <a:rPr lang="ko"/>
              <a:t>료 구매에 앞서,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정확한 플랜(사고보니 재료가 남거나, 제대로 알아보지 않고 필요치않게 비싼, 재품을 구매하지 않도록)을 세워야함.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인수인계서들을 (특히 113회 무대 인수인계서가 좋다고 함!) 읽어보고 참고. 그래도 잘 모르는 부분이 있다면 무대 경험이 있으신 선배님들께 여쭤 볼것!!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여러 팀들이 함께 만드는 공연이다보니 생각치 못한 변수가 생길 수 있음!</a:t>
            </a:r>
            <a:br>
              <a:rPr lang="ko"/>
            </a:br>
            <a:r>
              <a:rPr lang="ko"/>
              <a:t>=&gt; 그에 맞춰서 팀내회의를 통해 빠른 대처가 필요함</a:t>
            </a:r>
            <a:br>
              <a:rPr lang="ko"/>
            </a:b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팀내 의사소통이 꽤나 중요합니다. 팀장 뿐만아니라 팀원분들의 많은 도움이 필요합니다.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구매처								무</a:t>
            </a:r>
            <a:r>
              <a:rPr b="1" lang="ko" sz="3000"/>
              <a:t>대 디자인</a:t>
            </a:r>
            <a:endParaRPr b="1" sz="3000"/>
          </a:p>
          <a:p>
            <a:pPr indent="39370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• 페인트 조색-셀프인테리어 파트너 문고리</a:t>
            </a:r>
            <a:endParaRPr/>
          </a:p>
          <a:p>
            <a:pPr indent="3937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• 각목-방산 시장</a:t>
            </a:r>
            <a:endParaRPr/>
          </a:p>
          <a:p>
            <a:pPr indent="3937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• 바닥 합판-한샘 목재</a:t>
            </a:r>
            <a:endParaRPr/>
          </a:p>
          <a:p>
            <a:pPr indent="3937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• pvc-방산 시장</a:t>
            </a:r>
            <a:endParaRPr/>
          </a:p>
          <a:p>
            <a:pPr indent="3937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용달-빛과소금용달(</a:t>
            </a:r>
            <a:r>
              <a:rPr lang="ko" sz="1400">
                <a:solidFill>
                  <a:schemeClr val="dk1"/>
                </a:solidFill>
              </a:rPr>
              <a:t>전화번호:010-4843-0939)</a:t>
            </a: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rgbClr val="FF0000"/>
                </a:solidFill>
              </a:rPr>
              <a:t>*</a:t>
            </a:r>
            <a:r>
              <a:rPr lang="ko" sz="1400"/>
              <a:t>페인트 같은 경우 이번에 수성을 사용하였는데, 무대 설치 후 바닥을 쓸거나 할때 바닥이 뜨는 현상이 발생한다고 합니다. 수성을 사용하시려는 경우 ‘굳이 그럴 필요가?’ 같은 물음을 스스로 던져 보시길 바랍니다.  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재료 발품</a:t>
            </a:r>
            <a:endParaRPr b="1" sz="3600"/>
          </a:p>
        </p:txBody>
      </p:sp>
      <p:sp>
        <p:nvSpPr>
          <p:cNvPr id="82" name="Shape 82"/>
          <p:cNvSpPr txBox="1"/>
          <p:nvPr/>
        </p:nvSpPr>
        <p:spPr>
          <a:xfrm>
            <a:off x="4697375" y="1543675"/>
            <a:ext cx="4605300" cy="30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08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•</a:t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• 대본 분석 -시대/신분/장소 분석</a:t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• 무대팀 내부 회의</a:t>
            </a:r>
            <a:br>
              <a:rPr lang="ko" sz="1800">
                <a:solidFill>
                  <a:schemeClr val="dk2"/>
                </a:solidFill>
              </a:rPr>
            </a:br>
            <a:r>
              <a:rPr lang="ko" sz="1800">
                <a:solidFill>
                  <a:schemeClr val="dk2"/>
                </a:solidFill>
              </a:rPr>
              <a:t>• 연출진과의 회의</a:t>
            </a:r>
            <a:br>
              <a:rPr lang="ko" sz="1800">
                <a:solidFill>
                  <a:schemeClr val="dk2"/>
                </a:solidFill>
              </a:rPr>
            </a:br>
            <a:r>
              <a:rPr lang="ko" sz="1800">
                <a:solidFill>
                  <a:schemeClr val="dk2"/>
                </a:solidFill>
              </a:rPr>
              <a:t>• 캐스트 동선 - 무대팀은 재료 발품, 무대 제작</a:t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같은 실무가 끝이 아님, 연습을 다 같이 보러가서</a:t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캐스트들의 동선같은 요소들을 고려하면서,</a:t>
            </a:r>
            <a:br>
              <a:rPr lang="ko" sz="1800">
                <a:solidFill>
                  <a:schemeClr val="dk2"/>
                </a:solidFill>
              </a:rPr>
            </a:br>
            <a:r>
              <a:rPr lang="ko" sz="1800">
                <a:solidFill>
                  <a:schemeClr val="dk2"/>
                </a:solidFill>
              </a:rPr>
              <a:t>무대 디자인을 해야함!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무대 사전 설치 / 철거</a:t>
            </a:r>
            <a:endParaRPr b="1" sz="360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650" y="1152475"/>
            <a:ext cx="2911050" cy="37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500" y="1152475"/>
            <a:ext cx="373334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11700" y="143225"/>
            <a:ext cx="5182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115</a:t>
            </a:r>
            <a:r>
              <a:rPr lang="ko"/>
              <a:t>회 무대 인수인계서에서 참고한 사진입니다. *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13475" y="1364600"/>
            <a:ext cx="40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• 무대 벽 제작/페인트 작업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• 무대 바닥(pvc/합판) 페인트 작업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• 대도구 제작/페인트 작업</a:t>
            </a:r>
            <a:endParaRPr>
              <a:solidFill>
                <a:schemeClr val="dk1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무대 사전 설치 / 철거</a:t>
            </a:r>
            <a:endParaRPr b="1" sz="3600"/>
          </a:p>
        </p:txBody>
      </p:sp>
      <p:sp>
        <p:nvSpPr>
          <p:cNvPr id="97" name="Shape 97"/>
          <p:cNvSpPr txBox="1"/>
          <p:nvPr/>
        </p:nvSpPr>
        <p:spPr>
          <a:xfrm>
            <a:off x="4933550" y="1259625"/>
            <a:ext cx="37002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• 무대 바닥-타카로 무대 바닥 고정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• 무대 벽-마스킹테이프로 무대 벽 구도 고정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• 무대 벽-2*2/2*4각목으로 무대 벽 고정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• 무대 벽-무대 벽과 벽을 케이블 타이/노끈으로 고정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• 무대벽-무대 벽과 벽 사이에 마스킹테이프를 부착, 무대 벽과 같은 페인트 작업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</a:t>
            </a:r>
            <a:r>
              <a:rPr lang="ko" u="sng"/>
              <a:t>필독</a:t>
            </a:r>
            <a:endParaRPr u="sng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공</a:t>
            </a:r>
            <a:r>
              <a:rPr lang="ko"/>
              <a:t>연 전 날 철야(명륜의 경우, 공연 전 하루)에 무대팀을 포함하여 많은 스탭분들과, 선배님들이 도와주러 오실 겁니다. 그분들은 무대팀이 아님에도 자의로 도와주시러 오시는 것이기에 감사한 마음을 가지고, 책임감을 가지도록 합시다.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무대팀은 확실히 육체적으로 힘들긴 합니다. 하지만 무대를 세우고 나서 보람감, 극의 완성을 위해 꼭 필요한 요소중 하나이기에 자부심을 가지고 하시길 바랍니다 ㅎㅎ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철야 즉, 무대 설치후 무대팀의 일이 끝난 것이 아닙니다. 최대한 많은 무대팀의 인원들이 공연 타임마다 공연 장소에 상주하여, 무대 벽 보수, 대도구 수리같은 업무를 맡아주셔야 합니다.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철거날은 설치보다 빠르게 일이 진행되지만, 선공연이 끝난 캠퍼스 철거날의 경우 용달에 도구들을 싣고, 받고까지도 생각하셔야 합니다. 역할을 잘 조우하시길 바랍니다.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무대 사전 설치 / 철거</a:t>
            </a:r>
            <a:endParaRPr b="1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팀 내부에서</a:t>
            </a:r>
            <a:r>
              <a:rPr lang="ko"/>
              <a:t>든, 팀 외부에서든 의사소통이 잘 이루어지지 않으면 어딘가에선 일이 꼬이게 되어 있습니다. 각 팀원들과, 그리고 다른 스탭분들과 얘기를 하시면서 잘 점검 하며 나아가시길 바랍니다.</a:t>
            </a:r>
            <a:br>
              <a:rPr lang="ko"/>
            </a:b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미숙한 일처리때문에, 예산적으로나 업무적으로 아쉬움을 많이 남기게 된 공연이었습니다. 글 재주까지도 좋지 않아 인수인계서까지도 더 다양한 내용을 담지 못했지만, 여러 인수인계서를 참고하면서 최선의 방안을 도출해내시길 바랍니다.</a:t>
            </a:r>
            <a:br>
              <a:rPr lang="ko"/>
            </a:br>
            <a:br>
              <a:rPr lang="ko"/>
            </a:br>
            <a:r>
              <a:rPr lang="ko"/>
              <a:t>무대팀 여러분들 힘드시겠지만, 본인들의 기억에 남는</a:t>
            </a:r>
            <a:br>
              <a:rPr lang="ko"/>
            </a:br>
            <a:r>
              <a:rPr lang="ko"/>
              <a:t>재미있는 공연 만들어가시길 바랍니다.</a:t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/>
              <a:t>마침</a:t>
            </a:r>
            <a:endParaRPr b="1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