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7381" y="2067305"/>
            <a:ext cx="328904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 VARSAN KUMAR J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0724" y="1295400"/>
            <a:ext cx="10201275" cy="5562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What is image classification?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and applications (e.g., medical diagnosis, autonomous vehicles,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facial recognition)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51322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spcBef>
                <a:spcPts val="105"/>
              </a:spcBef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Image Classification: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19018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727960" algn="l"/>
              </a:tabLst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Neural       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Networks (CNNs):</a:t>
            </a:r>
            <a:b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34D98-2F1E-065D-5D94-174FFD5E2AB0}"/>
              </a:ext>
            </a:extLst>
          </p:cNvPr>
          <p:cNvSpPr txBox="1"/>
          <p:nvPr/>
        </p:nvSpPr>
        <p:spPr>
          <a:xfrm>
            <a:off x="739775" y="1752600"/>
            <a:ext cx="93948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CNN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convolutional layers, pooling layers, and fully connected 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 representation of a CN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400" y="2971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7360" cy="194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  <a:tabLst>
                <a:tab pos="2643505" algn="l"/>
              </a:tabLst>
            </a:pPr>
            <a:r>
              <a:rPr lang="en-IN" sz="4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Introduction and Installation:</a:t>
            </a:r>
            <a:br>
              <a:rPr lang="en-I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B947D81-E99B-1E3E-8D82-3DBA699F4B6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1000" y="2010093"/>
            <a:ext cx="8077200" cy="2555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Introduction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its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Why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deep learning?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Installation guide (e.g.,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pip install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keras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tensorflow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635960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spcBef>
                <a:spcPts val="130"/>
              </a:spcBef>
            </a:pPr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  <a:br>
              <a:rPr lang="en-US" sz="1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22ED1-FDCC-45B6-5BD6-4C2BC602DDC6}"/>
              </a:ext>
            </a:extLst>
          </p:cNvPr>
          <p:cNvSpPr txBox="1"/>
          <p:nvPr/>
        </p:nvSpPr>
        <p:spPr>
          <a:xfrm>
            <a:off x="943496" y="1695450"/>
            <a:ext cx="8591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Loading and Preprocessing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to the CIFAR-10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Preprocessing steps (e.g., normalization, one-hot encoding)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loading and preprocessing data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262732"/>
            <a:ext cx="9764395" cy="1660070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Building the CNN Model:</a:t>
            </a:r>
            <a:br>
              <a:rPr lang="en-IN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2963FB-7647-7052-9D42-A6E904F2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Architecture of the CNN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Explanation of each layer (convolutional, pooling, fully connected)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building the CNN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Sequential API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96847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 algn="l">
              <a:spcBef>
                <a:spcPts val="130"/>
              </a:spcBef>
            </a:pPr>
            <a:r>
              <a:rPr lang="en-US" sz="4250" dirty="0"/>
              <a:t> </a:t>
            </a:r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the CNN Model:</a:t>
            </a:r>
            <a:b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85D4132-FA1A-C8CB-9862-82B7587B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Overview of training process (epochs, batch size, optimization)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Code snippet for compiling and training the model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Keras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2FC43-6858-BBAC-9199-A43867BD178F}"/>
              </a:ext>
            </a:extLst>
          </p:cNvPr>
          <p:cNvSpPr txBox="1"/>
          <p:nvPr/>
        </p:nvSpPr>
        <p:spPr>
          <a:xfrm>
            <a:off x="1219200" y="2115641"/>
            <a:ext cx="609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Explanation of evaluation metrics (accuracy, loss)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snippet for evaluating the model on the test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5AAAF-86E5-F651-668B-302C66EB43BF}"/>
              </a:ext>
            </a:extLst>
          </p:cNvPr>
          <p:cNvSpPr txBox="1"/>
          <p:nvPr/>
        </p:nvSpPr>
        <p:spPr>
          <a:xfrm>
            <a:off x="683259" y="1233785"/>
            <a:ext cx="609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 of training and validation accuracy over epochs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Discussion on model performance and potential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266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Söhne Mono</vt:lpstr>
      <vt:lpstr>Trebuchet MS</vt:lpstr>
      <vt:lpstr>Office Theme</vt:lpstr>
      <vt:lpstr>PowerPoint Presentation</vt:lpstr>
      <vt:lpstr>Introduction to Image Classification: </vt:lpstr>
      <vt:lpstr>Convolutional Neural        Networks (CNNs): </vt:lpstr>
      <vt:lpstr>Keras: Introduction and Installation: </vt:lpstr>
      <vt:lpstr>Loading and Preprocessing Data: </vt:lpstr>
      <vt:lpstr>Building the CNN Model: </vt:lpstr>
      <vt:lpstr> Training the CNN Model: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LINGA VISHNU</dc:creator>
  <cp:lastModifiedBy>Vishnu Raj</cp:lastModifiedBy>
  <cp:revision>1</cp:revision>
  <dcterms:created xsi:type="dcterms:W3CDTF">2024-04-02T17:02:55Z</dcterms:created>
  <dcterms:modified xsi:type="dcterms:W3CDTF">2024-04-10T06:44:56Z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