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6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D236-EA5E-4649-8E81-26ED42867057}" type="datetimeFigureOut">
              <a:rPr lang="en-US" smtClean="0"/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13C3-296C-44A5-93CA-428C5E56AE7A}" type="slidenum">
              <a:rPr lang="en-US" smtClean="0"/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876300" y="2420298"/>
            <a:ext cx="7391400" cy="3505200"/>
          </a:xfrm>
        </p:spPr>
        <p:txBody>
          <a:bodyPr>
            <a:normAutofit/>
          </a:bodyPr>
          <a:p>
            <a:pPr algn="r"/>
            <a:endParaRPr b="1" dirty="0" lang="en-US" u="sng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b="1" dirty="0" lang="en-US" u="sng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r"/>
            <a:endParaRPr dirty="0" sz="24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     Varsha Rani</a:t>
            </a:r>
          </a:p>
          <a:p>
            <a:pPr algn="r"/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5th</a:t>
            </a:r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altLang="en-GB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     </a:t>
            </a:r>
            <a:endParaRPr dirty="0" sz="24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3" descr="logo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2209800"/>
          </a:xfrm>
          <a:prstGeom prst="rect"/>
        </p:spPr>
      </p:pic>
      <p:pic>
        <p:nvPicPr>
          <p:cNvPr id="2097153" name="Picture 4" descr="logo2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2133600"/>
            <a:ext cx="5638800" cy="4724400"/>
          </a:xfrm>
          <a:prstGeom prst="rect"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IN"/>
              <a:t>TECHNOLOGIES USED</a:t>
            </a:r>
            <a:br>
              <a:rPr dirty="0" lang="en-IN"/>
            </a:br>
            <a:endParaRPr dirty="0" lang="en-IN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        </a:t>
            </a:r>
          </a:p>
          <a:p>
            <a:pPr indent="0" marL="0">
              <a:buNone/>
            </a:pP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              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Pentium IV 2.4 GHZ.         Hard-Disk                        40 GB or  more.        </a:t>
            </a:r>
            <a:endParaRPr dirty="0" sz="2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                  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2 GB or more. </a:t>
            </a:r>
            <a:endParaRPr dirty="0" sz="2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            </a:t>
            </a:r>
          </a:p>
          <a:p>
            <a:pPr indent="0" marL="0">
              <a:buNone/>
            </a:pP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System             Windows      </a:t>
            </a:r>
            <a:endParaRPr dirty="0" sz="2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                             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Tomcat    </a:t>
            </a:r>
            <a:endParaRPr dirty="0" sz="2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           PHP       </a:t>
            </a:r>
          </a:p>
          <a:p>
            <a:pPr indent="0" marL="0">
              <a:buNone/>
            </a:pP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IN"/>
              <a:t>MODULES</a:t>
            </a:r>
            <a:br>
              <a:rPr dirty="0" lang="en-IN"/>
            </a:br>
            <a:endParaRPr dirty="0" lang="en-IN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Module   </a:t>
            </a:r>
          </a:p>
          <a:p>
            <a:pPr lvl="4"/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4"/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lvl="4"/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</a:t>
            </a:r>
          </a:p>
          <a:p>
            <a:pPr lvl="4"/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  <a:r>
              <a:rPr dirty="0" sz="16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   </a:t>
            </a:r>
          </a:p>
          <a:p>
            <a:pPr indent="0" marL="0">
              <a:buNone/>
            </a:pP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page Module</a:t>
            </a:r>
            <a:r>
              <a:rPr dirty="0" lang="en-IN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E-R DIAGRAM</a:t>
            </a:r>
          </a:p>
        </p:txBody>
      </p:sp>
      <p:pic>
        <p:nvPicPr>
          <p:cNvPr id="209715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4801" y="1219200"/>
            <a:ext cx="8381999" cy="5410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USECASE : DONORS </a:t>
            </a:r>
          </a:p>
        </p:txBody>
      </p:sp>
      <p:pic>
        <p:nvPicPr>
          <p:cNvPr id="209715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4733" y="2167495"/>
            <a:ext cx="4534533" cy="339137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 USECASE : ADMINISTRATOR</a:t>
            </a:r>
          </a:p>
        </p:txBody>
      </p:sp>
      <p:pic>
        <p:nvPicPr>
          <p:cNvPr id="209715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5681" y="2315153"/>
            <a:ext cx="4572638" cy="309605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0"/>
            <a:ext cx="8915400" cy="70104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p>
            <a:pPr algn="l"/>
            <a:r>
              <a:rPr b="1" dirty="0" sz="3200" lang="en-US" u="sng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Home Page</a:t>
            </a:r>
            <a:endParaRPr b="1" dirty="0" sz="3200" lang="en-US" u="sng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8" name="Picture 4" descr="homep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017164"/>
            <a:ext cx="9144000" cy="5612235"/>
          </a:xfrm>
          <a:prstGeom prst="rect"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lang="en-US" smtClean="0"/>
              <a:t>Login</a:t>
            </a:r>
            <a:endParaRPr b="1" dirty="0" lang="en-US"/>
          </a:p>
        </p:txBody>
      </p:sp>
      <p:pic>
        <p:nvPicPr>
          <p:cNvPr id="2097159" name="Picture 3" descr="login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219200"/>
            <a:ext cx="9144000" cy="5638800"/>
          </a:xfrm>
          <a:prstGeom prst="rect"/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p>
            <a:pPr algn="l"/>
            <a:r>
              <a:rPr b="1" dirty="0" lang="en-US" u="sng" smtClean="0"/>
              <a:t>Registration</a:t>
            </a:r>
            <a:endParaRPr b="1" dirty="0" lang="en-US" u="sng"/>
          </a:p>
        </p:txBody>
      </p:sp>
      <p:pic>
        <p:nvPicPr>
          <p:cNvPr id="2097160" name="Picture 4" descr="reg2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954349"/>
            <a:ext cx="5029199" cy="5675051"/>
          </a:xfrm>
          <a:prstGeom prst="rect"/>
        </p:spPr>
      </p:pic>
      <p:pic>
        <p:nvPicPr>
          <p:cNvPr id="2097161" name="Picture 5" descr="reg1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343400" y="990600"/>
            <a:ext cx="4800600" cy="5715000"/>
          </a:xfrm>
          <a:prstGeom prst="rect"/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p>
            <a:pPr algn="l"/>
            <a:r>
              <a:rPr b="1" dirty="0" lang="en-US" smtClean="0"/>
              <a:t>Blood List</a:t>
            </a:r>
            <a:endParaRPr b="1" dirty="0"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78646"/>
            <a:ext cx="9144000" cy="6100708"/>
          </a:xfrm>
          <a:prstGeom prst="rect"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CONTENTS</a:t>
            </a:r>
            <a:endParaRPr dirty="0" lang="en-I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667" lnSpcReduction="20000"/>
          </a:bodyPr>
          <a:p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</a:t>
            </a:r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r>
              <a:rPr dirty="0" sz="3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dirty="0" sz="30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r>
              <a:rPr dirty="0" sz="3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300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30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 smtClean="0"/>
          </a:p>
          <a:p>
            <a:endParaRPr dirty="0"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CONCLUSION</a:t>
            </a:r>
            <a:br>
              <a:rPr dirty="0" lang="en-US"/>
            </a:br>
            <a:endParaRPr dirty="0" lang="en-IN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world is become a global village where every thing is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online. </a:t>
            </a:r>
          </a:p>
          <a:p>
            <a:pPr algn="just"/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so many web based solutions provided in the market for the comfort of  the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people. </a:t>
            </a:r>
          </a:p>
          <a:p>
            <a:pPr algn="just"/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without blood human being is non living, just by providing the web solution of blood bank management information system is just one more step in order to serve the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mankind.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 anchor="ctr">
            <a:normAutofit/>
          </a:bodyPr>
          <a:p>
            <a:pPr algn="ctr" indent="0" marL="0">
              <a:buNone/>
            </a:pPr>
            <a:r>
              <a:rPr dirty="0" sz="8000" lang="en-IN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ABSTRACT</a:t>
            </a:r>
            <a:br>
              <a:rPr dirty="0" lang="en-US"/>
            </a:br>
            <a:endParaRPr dirty="0" lang="en-I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application is to developing an online Blood Donation Information.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 Agent is to create an e-formation about the donor 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related to donating  the blood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 is used for maintain whole information </a:t>
            </a:r>
            <a:r>
              <a:rPr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donors ,receivers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838200"/>
          </a:xfrm>
        </p:spPr>
        <p:txBody>
          <a:bodyPr/>
          <a:p>
            <a:r>
              <a:rPr b="1" dirty="0" lang="en-IN" u="sng" smtClean="0"/>
              <a:t>Introduction</a:t>
            </a:r>
            <a:endParaRPr dirty="0" lang="en-US"/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4953000"/>
          </a:xfrm>
        </p:spPr>
        <p:txBody>
          <a:bodyPr>
            <a:noAutofit/>
          </a:bodyPr>
          <a:p>
            <a:pPr algn="just">
              <a:buFont typeface="Arial" pitchFamily="34" charset="0"/>
              <a:buChar char="•"/>
            </a:pPr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e-blood bank management system is designed for the blood bank to gather blood from various sources and distribute it to the needy people who have high requirements for it.</a:t>
            </a:r>
          </a:p>
          <a:p>
            <a:pPr algn="just"/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The software is designed to handle the daily transactions of the blood bank and search the details when required.</a:t>
            </a:r>
          </a:p>
          <a:p>
            <a:pPr algn="just"/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It also helps to register the details of donors, blood collection details as well as blood</a:t>
            </a: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issued reports.</a:t>
            </a:r>
          </a:p>
          <a:p>
            <a:pPr algn="just"/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The software application is designed in such a manner that it can suit the needs of all the blood bank requirements in the course of future.</a:t>
            </a:r>
          </a:p>
          <a:p>
            <a:pPr algn="just"/>
            <a:endParaRPr dirty="0" sz="24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4"/>
          <p:cNvSpPr/>
          <p:nvPr/>
        </p:nvSpPr>
        <p:spPr>
          <a:xfrm>
            <a:off x="762000" y="533400"/>
            <a:ext cx="8001000" cy="4676775"/>
          </a:xfrm>
          <a:prstGeom prst="rect"/>
        </p:spPr>
        <p:txBody>
          <a:bodyPr wrap="square">
            <a:spAutoFit/>
          </a:bodyPr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b="1" dirty="0" sz="2400" lang="en-US" spc="-10" u="sng" smtClean="0">
                <a:latin typeface="Times New Roman" pitchFamily="18" charset="0"/>
                <a:cs typeface="Times New Roman" pitchFamily="18" charset="0"/>
              </a:rPr>
              <a:t>PURPOSE:</a:t>
            </a:r>
          </a:p>
          <a:p>
            <a:pPr algn="just" indent="276860" marL="355600" marR="5080">
              <a:lnSpc>
                <a:spcPct val="80000"/>
              </a:lnSpc>
              <a:spcBef>
                <a:spcPts val="695"/>
              </a:spcBef>
            </a:pPr>
            <a:endParaRPr dirty="0" sz="2400" lang="en-US" spc="-10" smtClean="0">
              <a:latin typeface="Times New Roman" pitchFamily="18" charset="0"/>
              <a:cs typeface="Times New Roman" pitchFamily="18" charset="0"/>
            </a:endParaRPr>
          </a:p>
          <a:p>
            <a:pPr algn="just" indent="276860" marL="355600" marR="5080">
              <a:lnSpc>
                <a:spcPct val="80000"/>
              </a:lnSpc>
              <a:spcBef>
                <a:spcPts val="695"/>
              </a:spcBef>
            </a:pP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pc="-5" smtClean="0">
                <a:latin typeface="Times New Roman" pitchFamily="18" charset="0"/>
                <a:cs typeface="Times New Roman" pitchFamily="18" charset="0"/>
              </a:rPr>
              <a:t>purpose is  to meet </a:t>
            </a: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pc="-5" smtClean="0">
                <a:latin typeface="Times New Roman" pitchFamily="18" charset="0"/>
                <a:cs typeface="Times New Roman" pitchFamily="18" charset="0"/>
              </a:rPr>
              <a:t>challenging  requirement of modern day blood to efficiently  </a:t>
            </a: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collect </a:t>
            </a:r>
            <a:r>
              <a:rPr dirty="0" sz="2400" lang="en-US" spc="-5" smtClean="0">
                <a:latin typeface="Times New Roman" pitchFamily="18" charset="0"/>
                <a:cs typeface="Times New Roman" pitchFamily="18" charset="0"/>
              </a:rPr>
              <a:t>blood during</a:t>
            </a:r>
            <a:r>
              <a:rPr dirty="0" sz="2400" lang="en-US" spc="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spc="-20" smtClean="0">
                <a:latin typeface="Times New Roman" pitchFamily="18" charset="0"/>
                <a:cs typeface="Times New Roman" pitchFamily="18" charset="0"/>
              </a:rPr>
              <a:t>emergency.</a:t>
            </a:r>
          </a:p>
          <a:p>
            <a:pPr algn="just" indent="276860" marL="355600" marR="5080">
              <a:lnSpc>
                <a:spcPct val="80000"/>
              </a:lnSpc>
              <a:spcBef>
                <a:spcPts val="695"/>
              </a:spcBef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 marL="12700">
              <a:lnSpc>
                <a:spcPct val="100000"/>
              </a:lnSpc>
            </a:pPr>
            <a:r>
              <a:rPr b="1" dirty="0" sz="2400" lang="en-US" spc="-5" u="sng" smtClean="0">
                <a:latin typeface="Times New Roman" pitchFamily="18" charset="0"/>
                <a:cs typeface="Times New Roman" pitchFamily="18" charset="0"/>
              </a:rPr>
              <a:t>SCOPE:</a:t>
            </a:r>
            <a:endParaRPr b="1" dirty="0" sz="2400" lang="en-US" u="sng" smtClean="0">
              <a:latin typeface="Times New Roman" pitchFamily="18" charset="0"/>
              <a:cs typeface="Times New Roman" pitchFamily="18" charset="0"/>
            </a:endParaRPr>
          </a:p>
          <a:p>
            <a:pPr algn="just" indent="276860" marL="355600" marR="7620">
              <a:lnSpc>
                <a:spcPct val="80000"/>
              </a:lnSpc>
              <a:spcBef>
                <a:spcPts val="695"/>
              </a:spcBef>
            </a:pPr>
            <a:endParaRPr dirty="0" sz="2400" lang="en-US" spc="-10" smtClean="0">
              <a:latin typeface="Times New Roman" pitchFamily="18" charset="0"/>
              <a:cs typeface="Times New Roman" pitchFamily="18" charset="0"/>
            </a:endParaRPr>
          </a:p>
          <a:p>
            <a:pPr algn="just" indent="276860" marL="355600" marR="7620">
              <a:lnSpc>
                <a:spcPct val="80000"/>
              </a:lnSpc>
              <a:spcBef>
                <a:spcPts val="695"/>
              </a:spcBef>
            </a:pP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dirty="0" sz="2400" lang="en-US" spc="-5" smtClean="0">
                <a:latin typeface="Times New Roman" pitchFamily="18" charset="0"/>
                <a:cs typeface="Times New Roman" pitchFamily="18" charset="0"/>
              </a:rPr>
              <a:t>system presents an alert system to the  donor about requirement of </a:t>
            </a: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dirty="0" sz="2400" lang="en-US" spc="-5" smtClean="0">
                <a:latin typeface="Times New Roman" pitchFamily="18" charset="0"/>
                <a:cs typeface="Times New Roman" pitchFamily="18" charset="0"/>
              </a:rPr>
              <a:t>blood to a  person in </a:t>
            </a: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dirty="0" sz="2400" lang="en-US" spc="-5" smtClean="0">
                <a:latin typeface="Times New Roman" pitchFamily="18" charset="0"/>
                <a:cs typeface="Times New Roman" pitchFamily="18" charset="0"/>
              </a:rPr>
              <a:t>and also provides </a:t>
            </a: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dirty="0" sz="2400" lang="en-US" spc="-5" smtClean="0">
                <a:latin typeface="Times New Roman" pitchFamily="18" charset="0"/>
                <a:cs typeface="Times New Roman" pitchFamily="18" charset="0"/>
              </a:rPr>
              <a:t>blood group wise availability of blood units in all  </a:t>
            </a: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pc="-5" smtClean="0">
                <a:latin typeface="Times New Roman" pitchFamily="18" charset="0"/>
                <a:cs typeface="Times New Roman" pitchFamily="18" charset="0"/>
              </a:rPr>
              <a:t>licensed blood banks in </a:t>
            </a:r>
            <a:r>
              <a:rPr dirty="0" sz="2400" lang="en-US" spc="-1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dirty="0" sz="2400" lang="en-US" spc="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US" spc="-5" smtClean="0">
                <a:latin typeface="Times New Roman" pitchFamily="18" charset="0"/>
                <a:cs typeface="Times New Roman" pitchFamily="18" charset="0"/>
              </a:rPr>
              <a:t>state.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914400"/>
          </a:xfrm>
        </p:spPr>
        <p:txBody>
          <a:bodyPr/>
          <a:p>
            <a:r>
              <a:rPr b="1" dirty="0" lang="en-US" u="sng" smtClean="0"/>
              <a:t>Existing System</a:t>
            </a:r>
            <a:endParaRPr b="1" dirty="0" lang="en-US" u="sng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686800" cy="5334000"/>
          </a:xfrm>
        </p:spPr>
        <p:txBody>
          <a:bodyPr>
            <a:noAutofit/>
          </a:bodyPr>
          <a:p>
            <a:pPr algn="just"/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of the blood bank still now is maintained in the manual system.</a:t>
            </a:r>
          </a:p>
          <a:p>
            <a:pPr algn="just"/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operation is tedious, time consuming and space consuming.</a:t>
            </a:r>
          </a:p>
          <a:p>
            <a:pPr algn="just"/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It includes the risk of the documents being lost over years and maintenance of the records is difficult.</a:t>
            </a:r>
          </a:p>
          <a:p>
            <a:pPr algn="just"/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data recorded during testing or while acquiring the details of different aspects of blood bank management system is not so accurate and precise.</a:t>
            </a:r>
          </a:p>
          <a:p>
            <a:pPr algn="just"/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Maintaining the stock of blood and the daily transactions without computerization also poses a challenge.</a:t>
            </a:r>
            <a:endParaRPr dirty="0" sz="28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57200" y="233694"/>
            <a:ext cx="8229600" cy="563562"/>
          </a:xfrm>
        </p:spPr>
        <p:txBody>
          <a:bodyPr>
            <a:normAutofit/>
          </a:bodyPr>
          <a:p>
            <a:pPr algn="l"/>
            <a:r>
              <a:rPr b="1" dirty="0" sz="2800" lang="en-US" spc="-90" u="sng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b="1" dirty="0" sz="2800" lang="en-US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21943" y="1219200"/>
            <a:ext cx="8229600" cy="4525963"/>
          </a:xfrm>
        </p:spPr>
        <p:txBody>
          <a:bodyPr>
            <a:normAutofit fontScale="87500" lnSpcReduction="10000"/>
          </a:bodyPr>
          <a:p>
            <a:pPr algn="just">
              <a:lnSpc>
                <a:spcPct val="150000"/>
              </a:lnSpc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Scarcity of rare blood group.</a:t>
            </a:r>
          </a:p>
          <a:p>
            <a:pPr algn="just">
              <a:lnSpc>
                <a:spcPct val="150000"/>
              </a:lnSpc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Unavailability of blood during emergency.</a:t>
            </a:r>
          </a:p>
          <a:p>
            <a:pPr algn="just">
              <a:lnSpc>
                <a:spcPct val="150000"/>
              </a:lnSpc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awareness among people about blood donation and blood transfusion.</a:t>
            </a:r>
          </a:p>
          <a:p>
            <a:pPr algn="just">
              <a:lnSpc>
                <a:spcPct val="150000"/>
              </a:lnSpc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Deaths due to lack of blood during operations.</a:t>
            </a:r>
          </a:p>
          <a:p>
            <a:pPr algn="just">
              <a:lnSpc>
                <a:spcPct val="150000"/>
              </a:lnSpc>
            </a:pP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Blood Bank Management System project aims to make all the procedures automated and therefore with computer system it can be more fast and accurate.</a:t>
            </a:r>
          </a:p>
          <a:p>
            <a:pPr algn="just">
              <a:lnSpc>
                <a:spcPct val="150000"/>
              </a:lnSpc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PROPOSED SYSTEM</a:t>
            </a:r>
            <a:br>
              <a:rPr dirty="0" lang="en-US"/>
            </a:br>
            <a:endParaRPr dirty="0" lang="en-IN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makes the overall project management much easier and flexible.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latest updates, allows user to see the alerts by clicking the URL. </a:t>
            </a:r>
            <a:endParaRPr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level of security with different level of authentication</a:t>
            </a: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friendliness I provided in the application with various controls.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pc="-95" u="sng" smtClean="0">
                <a:uFill>
                  <a:solidFill>
                    <a:srgbClr val="C58D00"/>
                  </a:solidFill>
                </a:uFill>
                <a:latin typeface="Times New Roman" pitchFamily="18" charset="0"/>
                <a:cs typeface="Times New Roman" pitchFamily="18" charset="0"/>
              </a:rPr>
              <a:t>ADVANTAGES</a:t>
            </a:r>
            <a:endParaRPr b="1" dirty="0" lang="en-US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defTabSz="-635" marL="355600" marR="5080">
              <a:lnSpc>
                <a:spcPts val="2880"/>
              </a:lnSpc>
              <a:spcBef>
                <a:spcPts val="795"/>
              </a:spcBef>
              <a:buClr>
                <a:schemeClr val="tx1"/>
              </a:buClr>
              <a:buSzPct val="95000"/>
              <a:tabLst>
                <a:tab algn="l" pos="355600"/>
              </a:tabLst>
            </a:pPr>
            <a:r>
              <a:rPr dirty="0" lang="en-US" spc="-10" smtClean="0"/>
              <a:t>Provides </a:t>
            </a:r>
            <a:r>
              <a:rPr dirty="0" lang="en-US" smtClean="0"/>
              <a:t>a paperless donor  room</a:t>
            </a:r>
            <a:r>
              <a:rPr dirty="0" lang="en-US" spc="-25" smtClean="0"/>
              <a:t> </a:t>
            </a:r>
            <a:r>
              <a:rPr dirty="0" lang="en-US" smtClean="0"/>
              <a:t>.</a:t>
            </a:r>
          </a:p>
          <a:p>
            <a:pPr algn="just" defTabSz="-635" marL="355600" marR="5080">
              <a:lnSpc>
                <a:spcPts val="2880"/>
              </a:lnSpc>
              <a:spcBef>
                <a:spcPts val="795"/>
              </a:spcBef>
              <a:buClr>
                <a:schemeClr val="tx1"/>
              </a:buClr>
              <a:buSzPct val="95000"/>
              <a:tabLst>
                <a:tab algn="l" pos="355600"/>
              </a:tabLst>
            </a:pPr>
            <a:r>
              <a:rPr dirty="0" lang="en-US"/>
              <a:t> </a:t>
            </a:r>
            <a:r>
              <a:rPr dirty="0" lang="en-US" spc="-20" smtClean="0"/>
              <a:t>Real </a:t>
            </a:r>
            <a:r>
              <a:rPr dirty="0" lang="en-US" spc="-5" smtClean="0"/>
              <a:t>time </a:t>
            </a:r>
            <a:r>
              <a:rPr dirty="0" lang="en-US" smtClean="0"/>
              <a:t>information form  </a:t>
            </a:r>
            <a:r>
              <a:rPr dirty="0" lang="en-US" spc="-5" smtClean="0"/>
              <a:t>collection </a:t>
            </a:r>
            <a:r>
              <a:rPr dirty="0" lang="en-US" smtClean="0"/>
              <a:t>to </a:t>
            </a:r>
            <a:r>
              <a:rPr dirty="0" lang="en-US" spc="-10" smtClean="0"/>
              <a:t>testing </a:t>
            </a:r>
            <a:r>
              <a:rPr dirty="0" lang="en-US" smtClean="0"/>
              <a:t>and use </a:t>
            </a:r>
            <a:r>
              <a:rPr dirty="0" lang="en-US" spc="-5" smtClean="0"/>
              <a:t>of  blood </a:t>
            </a:r>
            <a:r>
              <a:rPr dirty="0" lang="en-US" smtClean="0"/>
              <a:t>and </a:t>
            </a:r>
            <a:r>
              <a:rPr dirty="0" lang="en-US" spc="-5" smtClean="0"/>
              <a:t>blood</a:t>
            </a:r>
            <a:r>
              <a:rPr dirty="0" lang="en-US" spc="15" smtClean="0"/>
              <a:t> </a:t>
            </a:r>
            <a:r>
              <a:rPr dirty="0" lang="en-US" smtClean="0"/>
              <a:t>products.</a:t>
            </a:r>
          </a:p>
          <a:p>
            <a:pPr algn="just" defTabSz="-635" marL="355600" marR="5080">
              <a:lnSpc>
                <a:spcPts val="2880"/>
              </a:lnSpc>
              <a:spcBef>
                <a:spcPts val="795"/>
              </a:spcBef>
              <a:buClr>
                <a:schemeClr val="tx1"/>
              </a:buClr>
              <a:buSzPct val="95000"/>
              <a:tabLst>
                <a:tab algn="l" pos="355600"/>
              </a:tabLst>
            </a:pPr>
            <a:r>
              <a:rPr dirty="0" lang="en-US"/>
              <a:t> </a:t>
            </a:r>
            <a:r>
              <a:rPr dirty="0" lang="en-US" spc="-5" smtClean="0"/>
              <a:t>The citizen can </a:t>
            </a:r>
            <a:r>
              <a:rPr dirty="0" lang="en-US" spc="-15" smtClean="0"/>
              <a:t>access </a:t>
            </a:r>
            <a:r>
              <a:rPr dirty="0" lang="en-US" spc="-5" smtClean="0"/>
              <a:t>the  </a:t>
            </a:r>
            <a:r>
              <a:rPr dirty="0" lang="en-US" smtClean="0"/>
              <a:t>availability </a:t>
            </a:r>
            <a:r>
              <a:rPr dirty="0" lang="en-US" spc="-5" smtClean="0"/>
              <a:t>of </a:t>
            </a:r>
            <a:r>
              <a:rPr dirty="0" lang="en-US" smtClean="0"/>
              <a:t>blood units by  using website,</a:t>
            </a:r>
            <a:r>
              <a:rPr dirty="0" lang="en-US" spc="-110" smtClean="0"/>
              <a:t> </a:t>
            </a:r>
            <a:r>
              <a:rPr dirty="0" lang="en-US" spc="-5" smtClean="0"/>
              <a:t>SMS.</a:t>
            </a:r>
          </a:p>
          <a:p>
            <a:r>
              <a:rPr dirty="0" lang="en-US" smtClean="0"/>
              <a:t>Alert mechanism for regular donors, other blood organizations.</a:t>
            </a:r>
            <a:endParaRPr dirty="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varsha</dc:creator>
  <cp:lastModifiedBy>Windows User</cp:lastModifiedBy>
  <dcterms:created xsi:type="dcterms:W3CDTF">2018-08-19T18:04:09Z</dcterms:created>
  <dcterms:modified xsi:type="dcterms:W3CDTF">2018-12-09T16:56:20Z</dcterms:modified>
</cp:coreProperties>
</file>