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59" r:id="rId4"/>
    <p:sldId id="280" r:id="rId5"/>
    <p:sldId id="258" r:id="rId6"/>
    <p:sldId id="257" r:id="rId7"/>
    <p:sldId id="260" r:id="rId8"/>
    <p:sldId id="262" r:id="rId9"/>
    <p:sldId id="263" r:id="rId10"/>
    <p:sldId id="265" r:id="rId11"/>
    <p:sldId id="267" r:id="rId12"/>
    <p:sldId id="268" r:id="rId13"/>
    <p:sldId id="269" r:id="rId14"/>
    <p:sldId id="278" r:id="rId15"/>
    <p:sldId id="279" r:id="rId16"/>
    <p:sldId id="281" r:id="rId17"/>
    <p:sldId id="276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F450F-6FBF-4BA7-97D9-AF3776E16337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</dgm:pt>
    <dgm:pt modelId="{8CAFB190-CAB9-432F-9164-E0D23E570568}">
      <dgm:prSet phldrT="[Text]"/>
      <dgm:spPr/>
      <dgm:t>
        <a:bodyPr/>
        <a:lstStyle/>
        <a:p>
          <a:r>
            <a:rPr lang="en-IN" dirty="0" smtClean="0"/>
            <a:t>What is BPA</a:t>
          </a:r>
          <a:endParaRPr lang="en-IN" dirty="0"/>
        </a:p>
      </dgm:t>
    </dgm:pt>
    <dgm:pt modelId="{DB67F234-FB01-4710-A4BC-DB1F123920DE}" type="parTrans" cxnId="{B43DE0F3-6A84-4E8F-BDB1-BEB0A4E57CE3}">
      <dgm:prSet/>
      <dgm:spPr/>
      <dgm:t>
        <a:bodyPr/>
        <a:lstStyle/>
        <a:p>
          <a:endParaRPr lang="en-IN"/>
        </a:p>
      </dgm:t>
    </dgm:pt>
    <dgm:pt modelId="{A9AC7376-99F3-4188-9294-2811C06A14FC}" type="sibTrans" cxnId="{B43DE0F3-6A84-4E8F-BDB1-BEB0A4E57CE3}">
      <dgm:prSet/>
      <dgm:spPr/>
      <dgm:t>
        <a:bodyPr/>
        <a:lstStyle/>
        <a:p>
          <a:endParaRPr lang="en-IN"/>
        </a:p>
      </dgm:t>
    </dgm:pt>
    <dgm:pt modelId="{F7BFDF25-77C3-4D1A-938E-6E2EF59DEE18}">
      <dgm:prSet phldrT="[Text]"/>
      <dgm:spPr/>
      <dgm:t>
        <a:bodyPr/>
        <a:lstStyle/>
        <a:p>
          <a:r>
            <a:rPr lang="en-IN" dirty="0" smtClean="0"/>
            <a:t>Simple Understanding</a:t>
          </a:r>
          <a:endParaRPr lang="en-IN" dirty="0"/>
        </a:p>
      </dgm:t>
    </dgm:pt>
    <dgm:pt modelId="{A014DD28-CF13-4B3A-9B15-30E14189C2ED}" type="parTrans" cxnId="{7919CE7A-06E2-4EB1-B8EC-62F11B5CFE89}">
      <dgm:prSet/>
      <dgm:spPr/>
      <dgm:t>
        <a:bodyPr/>
        <a:lstStyle/>
        <a:p>
          <a:endParaRPr lang="en-IN"/>
        </a:p>
      </dgm:t>
    </dgm:pt>
    <dgm:pt modelId="{809EFA7A-5E59-4AAC-87CF-707066CDF964}" type="sibTrans" cxnId="{7919CE7A-06E2-4EB1-B8EC-62F11B5CFE89}">
      <dgm:prSet/>
      <dgm:spPr/>
      <dgm:t>
        <a:bodyPr/>
        <a:lstStyle/>
        <a:p>
          <a:endParaRPr lang="en-IN"/>
        </a:p>
      </dgm:t>
    </dgm:pt>
    <dgm:pt modelId="{65DD15A8-686B-4B8F-9EC5-8138FA0C6B28}">
      <dgm:prSet phldrT="[Text]"/>
      <dgm:spPr/>
      <dgm:t>
        <a:bodyPr/>
        <a:lstStyle/>
        <a:p>
          <a:r>
            <a:rPr lang="en-IN" dirty="0" smtClean="0"/>
            <a:t>About BPA</a:t>
          </a:r>
          <a:endParaRPr lang="en-IN" dirty="0"/>
        </a:p>
      </dgm:t>
    </dgm:pt>
    <dgm:pt modelId="{204A70CE-F9A5-4E6D-A709-0179A75FF023}" type="parTrans" cxnId="{1DA53858-2D7E-42B2-94A5-8FC37AAE58FA}">
      <dgm:prSet/>
      <dgm:spPr/>
      <dgm:t>
        <a:bodyPr/>
        <a:lstStyle/>
        <a:p>
          <a:endParaRPr lang="en-IN"/>
        </a:p>
      </dgm:t>
    </dgm:pt>
    <dgm:pt modelId="{A8BF7A32-F36B-4989-8E81-9C2E43AA76FB}" type="sibTrans" cxnId="{1DA53858-2D7E-42B2-94A5-8FC37AAE58FA}">
      <dgm:prSet/>
      <dgm:spPr/>
      <dgm:t>
        <a:bodyPr/>
        <a:lstStyle/>
        <a:p>
          <a:endParaRPr lang="en-IN"/>
        </a:p>
      </dgm:t>
    </dgm:pt>
    <dgm:pt modelId="{A6A1775E-59EA-4322-9F14-FA5797B32F42}">
      <dgm:prSet phldrT="[Text]"/>
      <dgm:spPr/>
      <dgm:t>
        <a:bodyPr/>
        <a:lstStyle/>
        <a:p>
          <a:r>
            <a:rPr lang="en-IN" dirty="0" smtClean="0"/>
            <a:t>Need for BPA</a:t>
          </a:r>
          <a:endParaRPr lang="en-IN" dirty="0"/>
        </a:p>
      </dgm:t>
    </dgm:pt>
    <dgm:pt modelId="{61F2E9D0-2288-4C9C-8E95-640CAE0ED45F}" type="parTrans" cxnId="{11D496E8-70FD-4F58-BBEE-B670C361B8BB}">
      <dgm:prSet/>
      <dgm:spPr/>
      <dgm:t>
        <a:bodyPr/>
        <a:lstStyle/>
        <a:p>
          <a:endParaRPr lang="en-IN"/>
        </a:p>
      </dgm:t>
    </dgm:pt>
    <dgm:pt modelId="{BED740F2-0D75-4C1D-9EF1-24F14EDD8F4F}" type="sibTrans" cxnId="{11D496E8-70FD-4F58-BBEE-B670C361B8BB}">
      <dgm:prSet/>
      <dgm:spPr/>
      <dgm:t>
        <a:bodyPr/>
        <a:lstStyle/>
        <a:p>
          <a:endParaRPr lang="en-IN"/>
        </a:p>
      </dgm:t>
    </dgm:pt>
    <dgm:pt modelId="{6D5142DF-22AD-4E5F-B2A2-A8CF726C5B7E}">
      <dgm:prSet phldrT="[Text]"/>
      <dgm:spPr/>
      <dgm:t>
        <a:bodyPr/>
        <a:lstStyle/>
        <a:p>
          <a:r>
            <a:rPr lang="en-IN" dirty="0" smtClean="0"/>
            <a:t>Project Plan</a:t>
          </a:r>
          <a:endParaRPr lang="en-IN" dirty="0"/>
        </a:p>
      </dgm:t>
    </dgm:pt>
    <dgm:pt modelId="{A1EC9B9F-530B-4C3B-9113-CC2720E69FAD}" type="parTrans" cxnId="{431ADBD3-BA43-41B8-9C3E-E4585780CF69}">
      <dgm:prSet/>
      <dgm:spPr/>
      <dgm:t>
        <a:bodyPr/>
        <a:lstStyle/>
        <a:p>
          <a:endParaRPr lang="en-IN"/>
        </a:p>
      </dgm:t>
    </dgm:pt>
    <dgm:pt modelId="{3E74DF85-0354-49F4-9DE0-D0F2C5006931}" type="sibTrans" cxnId="{431ADBD3-BA43-41B8-9C3E-E4585780CF69}">
      <dgm:prSet/>
      <dgm:spPr/>
      <dgm:t>
        <a:bodyPr/>
        <a:lstStyle/>
        <a:p>
          <a:endParaRPr lang="en-IN"/>
        </a:p>
      </dgm:t>
    </dgm:pt>
    <dgm:pt modelId="{2F2A4E9A-7C85-4DBC-8855-1860C20D3EAB}">
      <dgm:prSet phldrT="[Text]"/>
      <dgm:spPr/>
      <dgm:t>
        <a:bodyPr/>
        <a:lstStyle/>
        <a:p>
          <a:r>
            <a:rPr lang="en-IN" dirty="0" smtClean="0"/>
            <a:t>System Specification</a:t>
          </a:r>
          <a:endParaRPr lang="en-IN" dirty="0"/>
        </a:p>
      </dgm:t>
    </dgm:pt>
    <dgm:pt modelId="{75363168-81F7-40A7-953F-D7049D29AA4B}" type="parTrans" cxnId="{3D8219BA-C3DB-4B76-A21C-C0EA37313EB9}">
      <dgm:prSet/>
      <dgm:spPr/>
      <dgm:t>
        <a:bodyPr/>
        <a:lstStyle/>
        <a:p>
          <a:endParaRPr lang="en-IN"/>
        </a:p>
      </dgm:t>
    </dgm:pt>
    <dgm:pt modelId="{8EC7421A-A261-4F63-942A-CCE43A0FD4A3}" type="sibTrans" cxnId="{3D8219BA-C3DB-4B76-A21C-C0EA37313EB9}">
      <dgm:prSet/>
      <dgm:spPr/>
      <dgm:t>
        <a:bodyPr/>
        <a:lstStyle/>
        <a:p>
          <a:endParaRPr lang="en-IN"/>
        </a:p>
      </dgm:t>
    </dgm:pt>
    <dgm:pt modelId="{3A04FA81-6F71-429B-B0B5-B16AD17039FC}" type="pres">
      <dgm:prSet presAssocID="{822F450F-6FBF-4BA7-97D9-AF3776E16337}" presName="linearFlow" presStyleCnt="0">
        <dgm:presLayoutVars>
          <dgm:dir/>
          <dgm:resizeHandles val="exact"/>
        </dgm:presLayoutVars>
      </dgm:prSet>
      <dgm:spPr/>
    </dgm:pt>
    <dgm:pt modelId="{CB56193D-5CFD-4710-8697-736467804E26}" type="pres">
      <dgm:prSet presAssocID="{8CAFB190-CAB9-432F-9164-E0D23E570568}" presName="composite" presStyleCnt="0"/>
      <dgm:spPr/>
    </dgm:pt>
    <dgm:pt modelId="{BE084B46-7A74-4B31-91AD-36579A67AE89}" type="pres">
      <dgm:prSet presAssocID="{8CAFB190-CAB9-432F-9164-E0D23E570568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B7320F-5467-4F0E-A90F-1E61E0D45A08}" type="pres">
      <dgm:prSet presAssocID="{8CAFB190-CAB9-432F-9164-E0D23E570568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B9F7A4-DB9E-4D19-9D55-212082A24540}" type="pres">
      <dgm:prSet presAssocID="{A9AC7376-99F3-4188-9294-2811C06A14FC}" presName="spacing" presStyleCnt="0"/>
      <dgm:spPr/>
    </dgm:pt>
    <dgm:pt modelId="{826C6410-D486-4619-8ABF-EC6FFDA34477}" type="pres">
      <dgm:prSet presAssocID="{F7BFDF25-77C3-4D1A-938E-6E2EF59DEE18}" presName="composite" presStyleCnt="0"/>
      <dgm:spPr/>
    </dgm:pt>
    <dgm:pt modelId="{0C30CEF9-A9FD-43DF-9196-CBC0F1D05AC3}" type="pres">
      <dgm:prSet presAssocID="{F7BFDF25-77C3-4D1A-938E-6E2EF59DEE18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8FB1068-6247-4C0E-8C1E-8A651DA7E4B5}" type="pres">
      <dgm:prSet presAssocID="{F7BFDF25-77C3-4D1A-938E-6E2EF59DEE1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B2F3F2-E81D-4A83-A72D-2EC2280A2ADA}" type="pres">
      <dgm:prSet presAssocID="{809EFA7A-5E59-4AAC-87CF-707066CDF964}" presName="spacing" presStyleCnt="0"/>
      <dgm:spPr/>
    </dgm:pt>
    <dgm:pt modelId="{6FD6AAC9-37F7-4CB7-90ED-6EFA24A82DEF}" type="pres">
      <dgm:prSet presAssocID="{65DD15A8-686B-4B8F-9EC5-8138FA0C6B28}" presName="composite" presStyleCnt="0"/>
      <dgm:spPr/>
    </dgm:pt>
    <dgm:pt modelId="{7820F8D6-619C-4D61-9504-691D828D2892}" type="pres">
      <dgm:prSet presAssocID="{65DD15A8-686B-4B8F-9EC5-8138FA0C6B28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97B09A-F92B-4586-A397-28086FDAB63A}" type="pres">
      <dgm:prSet presAssocID="{65DD15A8-686B-4B8F-9EC5-8138FA0C6B28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F3A91-C3A8-4F2E-ADE1-F6BF1C74B5B2}" type="pres">
      <dgm:prSet presAssocID="{A8BF7A32-F36B-4989-8E81-9C2E43AA76FB}" presName="spacing" presStyleCnt="0"/>
      <dgm:spPr/>
    </dgm:pt>
    <dgm:pt modelId="{B0A8D646-2AF0-42A2-BC0F-1D9C510F5FB6}" type="pres">
      <dgm:prSet presAssocID="{A6A1775E-59EA-4322-9F14-FA5797B32F42}" presName="composite" presStyleCnt="0"/>
      <dgm:spPr/>
    </dgm:pt>
    <dgm:pt modelId="{9C1CAFF2-AA47-4029-BD11-C0909C87FC92}" type="pres">
      <dgm:prSet presAssocID="{A6A1775E-59EA-4322-9F14-FA5797B32F42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FF3AEC-2997-4C70-977D-D7A236ABD6C8}" type="pres">
      <dgm:prSet presAssocID="{A6A1775E-59EA-4322-9F14-FA5797B32F4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36F046-8A9E-4CD7-B0DC-C7D962F746ED}" type="pres">
      <dgm:prSet presAssocID="{BED740F2-0D75-4C1D-9EF1-24F14EDD8F4F}" presName="spacing" presStyleCnt="0"/>
      <dgm:spPr/>
    </dgm:pt>
    <dgm:pt modelId="{C6A4368D-E880-4B11-A946-515490C8DF9D}" type="pres">
      <dgm:prSet presAssocID="{6D5142DF-22AD-4E5F-B2A2-A8CF726C5B7E}" presName="composite" presStyleCnt="0"/>
      <dgm:spPr/>
    </dgm:pt>
    <dgm:pt modelId="{3B8804C4-7AD3-4B4B-8F58-AD942671DF63}" type="pres">
      <dgm:prSet presAssocID="{6D5142DF-22AD-4E5F-B2A2-A8CF726C5B7E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D1AA9651-1F9A-45C0-85EE-E62A140464D2}" type="pres">
      <dgm:prSet presAssocID="{6D5142DF-22AD-4E5F-B2A2-A8CF726C5B7E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A0A5CD-3356-42E1-B2E9-521116B8F792}" type="pres">
      <dgm:prSet presAssocID="{3E74DF85-0354-49F4-9DE0-D0F2C5006931}" presName="spacing" presStyleCnt="0"/>
      <dgm:spPr/>
    </dgm:pt>
    <dgm:pt modelId="{D4740393-11F2-471C-81A6-2419D289CD60}" type="pres">
      <dgm:prSet presAssocID="{2F2A4E9A-7C85-4DBC-8855-1860C20D3EAB}" presName="composite" presStyleCnt="0"/>
      <dgm:spPr/>
    </dgm:pt>
    <dgm:pt modelId="{940C07F3-B0B4-4B4A-9DD7-E3AEA817C55D}" type="pres">
      <dgm:prSet presAssocID="{2F2A4E9A-7C85-4DBC-8855-1860C20D3EAB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7D767D7-4061-40F4-82B4-3FF4C5E44DF7}" type="pres">
      <dgm:prSet presAssocID="{2F2A4E9A-7C85-4DBC-8855-1860C20D3EA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96B3A0B-27E4-4F36-B480-B04E42D0E1AC}" type="presOf" srcId="{822F450F-6FBF-4BA7-97D9-AF3776E16337}" destId="{3A04FA81-6F71-429B-B0B5-B16AD17039FC}" srcOrd="0" destOrd="0" presId="urn:microsoft.com/office/officeart/2005/8/layout/vList3"/>
    <dgm:cxn modelId="{7919CE7A-06E2-4EB1-B8EC-62F11B5CFE89}" srcId="{822F450F-6FBF-4BA7-97D9-AF3776E16337}" destId="{F7BFDF25-77C3-4D1A-938E-6E2EF59DEE18}" srcOrd="1" destOrd="0" parTransId="{A014DD28-CF13-4B3A-9B15-30E14189C2ED}" sibTransId="{809EFA7A-5E59-4AAC-87CF-707066CDF964}"/>
    <dgm:cxn modelId="{5CBA91F3-4F91-417B-8481-77E1CF1C6A66}" type="presOf" srcId="{65DD15A8-686B-4B8F-9EC5-8138FA0C6B28}" destId="{6497B09A-F92B-4586-A397-28086FDAB63A}" srcOrd="0" destOrd="0" presId="urn:microsoft.com/office/officeart/2005/8/layout/vList3"/>
    <dgm:cxn modelId="{1DA53858-2D7E-42B2-94A5-8FC37AAE58FA}" srcId="{822F450F-6FBF-4BA7-97D9-AF3776E16337}" destId="{65DD15A8-686B-4B8F-9EC5-8138FA0C6B28}" srcOrd="2" destOrd="0" parTransId="{204A70CE-F9A5-4E6D-A709-0179A75FF023}" sibTransId="{A8BF7A32-F36B-4989-8E81-9C2E43AA76FB}"/>
    <dgm:cxn modelId="{B43DE0F3-6A84-4E8F-BDB1-BEB0A4E57CE3}" srcId="{822F450F-6FBF-4BA7-97D9-AF3776E16337}" destId="{8CAFB190-CAB9-432F-9164-E0D23E570568}" srcOrd="0" destOrd="0" parTransId="{DB67F234-FB01-4710-A4BC-DB1F123920DE}" sibTransId="{A9AC7376-99F3-4188-9294-2811C06A14FC}"/>
    <dgm:cxn modelId="{577B57BA-F5EB-4AFF-8410-94E91F4186BE}" type="presOf" srcId="{A6A1775E-59EA-4322-9F14-FA5797B32F42}" destId="{6EFF3AEC-2997-4C70-977D-D7A236ABD6C8}" srcOrd="0" destOrd="0" presId="urn:microsoft.com/office/officeart/2005/8/layout/vList3"/>
    <dgm:cxn modelId="{B79FE5EB-6858-4AF6-8653-22C872C79F61}" type="presOf" srcId="{6D5142DF-22AD-4E5F-B2A2-A8CF726C5B7E}" destId="{D1AA9651-1F9A-45C0-85EE-E62A140464D2}" srcOrd="0" destOrd="0" presId="urn:microsoft.com/office/officeart/2005/8/layout/vList3"/>
    <dgm:cxn modelId="{52BB4195-6A74-4C57-A2BB-1A36B9E74AC8}" type="presOf" srcId="{8CAFB190-CAB9-432F-9164-E0D23E570568}" destId="{A6B7320F-5467-4F0E-A90F-1E61E0D45A08}" srcOrd="0" destOrd="0" presId="urn:microsoft.com/office/officeart/2005/8/layout/vList3"/>
    <dgm:cxn modelId="{431ADBD3-BA43-41B8-9C3E-E4585780CF69}" srcId="{822F450F-6FBF-4BA7-97D9-AF3776E16337}" destId="{6D5142DF-22AD-4E5F-B2A2-A8CF726C5B7E}" srcOrd="4" destOrd="0" parTransId="{A1EC9B9F-530B-4C3B-9113-CC2720E69FAD}" sibTransId="{3E74DF85-0354-49F4-9DE0-D0F2C5006931}"/>
    <dgm:cxn modelId="{3D8219BA-C3DB-4B76-A21C-C0EA37313EB9}" srcId="{822F450F-6FBF-4BA7-97D9-AF3776E16337}" destId="{2F2A4E9A-7C85-4DBC-8855-1860C20D3EAB}" srcOrd="5" destOrd="0" parTransId="{75363168-81F7-40A7-953F-D7049D29AA4B}" sibTransId="{8EC7421A-A261-4F63-942A-CCE43A0FD4A3}"/>
    <dgm:cxn modelId="{B297A345-CD57-4FD3-BB17-A5443E0BD63F}" type="presOf" srcId="{2F2A4E9A-7C85-4DBC-8855-1860C20D3EAB}" destId="{F7D767D7-4061-40F4-82B4-3FF4C5E44DF7}" srcOrd="0" destOrd="0" presId="urn:microsoft.com/office/officeart/2005/8/layout/vList3"/>
    <dgm:cxn modelId="{534877B7-C468-4DCB-98E2-5C0FD46A8B44}" type="presOf" srcId="{F7BFDF25-77C3-4D1A-938E-6E2EF59DEE18}" destId="{B8FB1068-6247-4C0E-8C1E-8A651DA7E4B5}" srcOrd="0" destOrd="0" presId="urn:microsoft.com/office/officeart/2005/8/layout/vList3"/>
    <dgm:cxn modelId="{11D496E8-70FD-4F58-BBEE-B670C361B8BB}" srcId="{822F450F-6FBF-4BA7-97D9-AF3776E16337}" destId="{A6A1775E-59EA-4322-9F14-FA5797B32F42}" srcOrd="3" destOrd="0" parTransId="{61F2E9D0-2288-4C9C-8E95-640CAE0ED45F}" sibTransId="{BED740F2-0D75-4C1D-9EF1-24F14EDD8F4F}"/>
    <dgm:cxn modelId="{8BCD3965-FA88-4CDF-871E-5D47B74BAF58}" type="presParOf" srcId="{3A04FA81-6F71-429B-B0B5-B16AD17039FC}" destId="{CB56193D-5CFD-4710-8697-736467804E26}" srcOrd="0" destOrd="0" presId="urn:microsoft.com/office/officeart/2005/8/layout/vList3"/>
    <dgm:cxn modelId="{4D212321-680D-455A-B5B9-8438A498286C}" type="presParOf" srcId="{CB56193D-5CFD-4710-8697-736467804E26}" destId="{BE084B46-7A74-4B31-91AD-36579A67AE89}" srcOrd="0" destOrd="0" presId="urn:microsoft.com/office/officeart/2005/8/layout/vList3"/>
    <dgm:cxn modelId="{931FEF2C-9253-4AAF-A5DD-17EFE2CFB2A0}" type="presParOf" srcId="{CB56193D-5CFD-4710-8697-736467804E26}" destId="{A6B7320F-5467-4F0E-A90F-1E61E0D45A08}" srcOrd="1" destOrd="0" presId="urn:microsoft.com/office/officeart/2005/8/layout/vList3"/>
    <dgm:cxn modelId="{3351BFD6-A6EF-49C0-8C2B-B5499A8BA6A1}" type="presParOf" srcId="{3A04FA81-6F71-429B-B0B5-B16AD17039FC}" destId="{A0B9F7A4-DB9E-4D19-9D55-212082A24540}" srcOrd="1" destOrd="0" presId="urn:microsoft.com/office/officeart/2005/8/layout/vList3"/>
    <dgm:cxn modelId="{C1AEE357-8999-47AB-AF07-F45C10B8E109}" type="presParOf" srcId="{3A04FA81-6F71-429B-B0B5-B16AD17039FC}" destId="{826C6410-D486-4619-8ABF-EC6FFDA34477}" srcOrd="2" destOrd="0" presId="urn:microsoft.com/office/officeart/2005/8/layout/vList3"/>
    <dgm:cxn modelId="{899BA5F9-C4FF-4695-9331-17EE68967EF2}" type="presParOf" srcId="{826C6410-D486-4619-8ABF-EC6FFDA34477}" destId="{0C30CEF9-A9FD-43DF-9196-CBC0F1D05AC3}" srcOrd="0" destOrd="0" presId="urn:microsoft.com/office/officeart/2005/8/layout/vList3"/>
    <dgm:cxn modelId="{02824C86-BFF3-474E-92FC-E5EA7DDBEA92}" type="presParOf" srcId="{826C6410-D486-4619-8ABF-EC6FFDA34477}" destId="{B8FB1068-6247-4C0E-8C1E-8A651DA7E4B5}" srcOrd="1" destOrd="0" presId="urn:microsoft.com/office/officeart/2005/8/layout/vList3"/>
    <dgm:cxn modelId="{89341CEE-4A44-43B4-B339-8959B743E7CE}" type="presParOf" srcId="{3A04FA81-6F71-429B-B0B5-B16AD17039FC}" destId="{D9B2F3F2-E81D-4A83-A72D-2EC2280A2ADA}" srcOrd="3" destOrd="0" presId="urn:microsoft.com/office/officeart/2005/8/layout/vList3"/>
    <dgm:cxn modelId="{7D0AD500-8E67-4C33-AA39-EA1ED721C3F8}" type="presParOf" srcId="{3A04FA81-6F71-429B-B0B5-B16AD17039FC}" destId="{6FD6AAC9-37F7-4CB7-90ED-6EFA24A82DEF}" srcOrd="4" destOrd="0" presId="urn:microsoft.com/office/officeart/2005/8/layout/vList3"/>
    <dgm:cxn modelId="{111305A9-11D2-4C10-86B1-5AB534F77554}" type="presParOf" srcId="{6FD6AAC9-37F7-4CB7-90ED-6EFA24A82DEF}" destId="{7820F8D6-619C-4D61-9504-691D828D2892}" srcOrd="0" destOrd="0" presId="urn:microsoft.com/office/officeart/2005/8/layout/vList3"/>
    <dgm:cxn modelId="{C5CF7653-D65C-4B46-84FE-EE77E9576C85}" type="presParOf" srcId="{6FD6AAC9-37F7-4CB7-90ED-6EFA24A82DEF}" destId="{6497B09A-F92B-4586-A397-28086FDAB63A}" srcOrd="1" destOrd="0" presId="urn:microsoft.com/office/officeart/2005/8/layout/vList3"/>
    <dgm:cxn modelId="{05116E70-D773-4E67-9988-CA6C36EF8858}" type="presParOf" srcId="{3A04FA81-6F71-429B-B0B5-B16AD17039FC}" destId="{916F3A91-C3A8-4F2E-ADE1-F6BF1C74B5B2}" srcOrd="5" destOrd="0" presId="urn:microsoft.com/office/officeart/2005/8/layout/vList3"/>
    <dgm:cxn modelId="{FA152A2E-30E9-483C-81C6-BD8B169CBC02}" type="presParOf" srcId="{3A04FA81-6F71-429B-B0B5-B16AD17039FC}" destId="{B0A8D646-2AF0-42A2-BC0F-1D9C510F5FB6}" srcOrd="6" destOrd="0" presId="urn:microsoft.com/office/officeart/2005/8/layout/vList3"/>
    <dgm:cxn modelId="{D958F8F4-FD34-4036-BB88-6C4BD364A814}" type="presParOf" srcId="{B0A8D646-2AF0-42A2-BC0F-1D9C510F5FB6}" destId="{9C1CAFF2-AA47-4029-BD11-C0909C87FC92}" srcOrd="0" destOrd="0" presId="urn:microsoft.com/office/officeart/2005/8/layout/vList3"/>
    <dgm:cxn modelId="{234C2F88-BF81-4926-91D8-6A973DF58B6E}" type="presParOf" srcId="{B0A8D646-2AF0-42A2-BC0F-1D9C510F5FB6}" destId="{6EFF3AEC-2997-4C70-977D-D7A236ABD6C8}" srcOrd="1" destOrd="0" presId="urn:microsoft.com/office/officeart/2005/8/layout/vList3"/>
    <dgm:cxn modelId="{311433D5-0F13-4977-A7AE-FC059884E064}" type="presParOf" srcId="{3A04FA81-6F71-429B-B0B5-B16AD17039FC}" destId="{8F36F046-8A9E-4CD7-B0DC-C7D962F746ED}" srcOrd="7" destOrd="0" presId="urn:microsoft.com/office/officeart/2005/8/layout/vList3"/>
    <dgm:cxn modelId="{A9F6D6E6-E82C-41DC-87E0-A9A7A56CE8BE}" type="presParOf" srcId="{3A04FA81-6F71-429B-B0B5-B16AD17039FC}" destId="{C6A4368D-E880-4B11-A946-515490C8DF9D}" srcOrd="8" destOrd="0" presId="urn:microsoft.com/office/officeart/2005/8/layout/vList3"/>
    <dgm:cxn modelId="{45CAEEE9-D7A4-4D10-BE15-BCA304FC76A4}" type="presParOf" srcId="{C6A4368D-E880-4B11-A946-515490C8DF9D}" destId="{3B8804C4-7AD3-4B4B-8F58-AD942671DF63}" srcOrd="0" destOrd="0" presId="urn:microsoft.com/office/officeart/2005/8/layout/vList3"/>
    <dgm:cxn modelId="{AC7763D6-1480-48EC-AA1C-49E15F170C3D}" type="presParOf" srcId="{C6A4368D-E880-4B11-A946-515490C8DF9D}" destId="{D1AA9651-1F9A-45C0-85EE-E62A140464D2}" srcOrd="1" destOrd="0" presId="urn:microsoft.com/office/officeart/2005/8/layout/vList3"/>
    <dgm:cxn modelId="{15D0AA2D-C7CF-405B-9E65-6F2C2C831A12}" type="presParOf" srcId="{3A04FA81-6F71-429B-B0B5-B16AD17039FC}" destId="{16A0A5CD-3356-42E1-B2E9-521116B8F792}" srcOrd="9" destOrd="0" presId="urn:microsoft.com/office/officeart/2005/8/layout/vList3"/>
    <dgm:cxn modelId="{037F32BB-DC76-4AEE-9918-F9EFC5A2AA62}" type="presParOf" srcId="{3A04FA81-6F71-429B-B0B5-B16AD17039FC}" destId="{D4740393-11F2-471C-81A6-2419D289CD60}" srcOrd="10" destOrd="0" presId="urn:microsoft.com/office/officeart/2005/8/layout/vList3"/>
    <dgm:cxn modelId="{CD3F400F-C866-4AE6-A4F2-92FDC3DB998A}" type="presParOf" srcId="{D4740393-11F2-471C-81A6-2419D289CD60}" destId="{940C07F3-B0B4-4B4A-9DD7-E3AEA817C55D}" srcOrd="0" destOrd="0" presId="urn:microsoft.com/office/officeart/2005/8/layout/vList3"/>
    <dgm:cxn modelId="{245B200A-5201-43BE-9284-67B71871F567}" type="presParOf" srcId="{D4740393-11F2-471C-81A6-2419D289CD60}" destId="{F7D767D7-4061-40F4-82B4-3FF4C5E44D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53207-1A11-4AF2-B112-0E6EEC434761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</dgm:pt>
    <dgm:pt modelId="{B2F4C5E3-D5FF-474B-B876-E5700D30A044}">
      <dgm:prSet phldrT="[Text]" custT="1"/>
      <dgm:spPr/>
      <dgm:t>
        <a:bodyPr/>
        <a:lstStyle/>
        <a:p>
          <a:r>
            <a:rPr lang="en-IN" sz="2400" dirty="0" smtClean="0"/>
            <a:t>Functional Requirement</a:t>
          </a:r>
          <a:endParaRPr lang="en-IN" sz="2400" dirty="0"/>
        </a:p>
      </dgm:t>
    </dgm:pt>
    <dgm:pt modelId="{7EF0FA14-72A2-4986-AEBA-CCB2BE6B731C}" type="parTrans" cxnId="{E2ABBC4A-0CE5-4EAC-8519-856F1AA52B16}">
      <dgm:prSet/>
      <dgm:spPr/>
      <dgm:t>
        <a:bodyPr/>
        <a:lstStyle/>
        <a:p>
          <a:endParaRPr lang="en-IN"/>
        </a:p>
      </dgm:t>
    </dgm:pt>
    <dgm:pt modelId="{5FBA095C-37F7-49EB-947C-D3A7D6049FF8}" type="sibTrans" cxnId="{E2ABBC4A-0CE5-4EAC-8519-856F1AA52B16}">
      <dgm:prSet/>
      <dgm:spPr/>
      <dgm:t>
        <a:bodyPr/>
        <a:lstStyle/>
        <a:p>
          <a:endParaRPr lang="en-IN"/>
        </a:p>
      </dgm:t>
    </dgm:pt>
    <dgm:pt modelId="{BFA8578D-6DC8-45C6-AC41-FDF8B1FF7B0C}">
      <dgm:prSet phldrT="[Text]" custT="1"/>
      <dgm:spPr/>
      <dgm:t>
        <a:bodyPr/>
        <a:lstStyle/>
        <a:p>
          <a:r>
            <a:rPr lang="en-IN" sz="2000" dirty="0" smtClean="0"/>
            <a:t>Report Generation Description</a:t>
          </a:r>
          <a:endParaRPr lang="en-IN" sz="2000" dirty="0"/>
        </a:p>
      </dgm:t>
    </dgm:pt>
    <dgm:pt modelId="{3635410A-7B71-4612-A7AD-05A71744CC88}" type="parTrans" cxnId="{A7A001CA-22F9-4F03-9B01-45A7FD88DC43}">
      <dgm:prSet/>
      <dgm:spPr/>
      <dgm:t>
        <a:bodyPr/>
        <a:lstStyle/>
        <a:p>
          <a:endParaRPr lang="en-IN"/>
        </a:p>
      </dgm:t>
    </dgm:pt>
    <dgm:pt modelId="{95CB614D-332F-467E-AFFE-E9483A2FE325}" type="sibTrans" cxnId="{A7A001CA-22F9-4F03-9B01-45A7FD88DC43}">
      <dgm:prSet/>
      <dgm:spPr/>
      <dgm:t>
        <a:bodyPr/>
        <a:lstStyle/>
        <a:p>
          <a:endParaRPr lang="en-IN"/>
        </a:p>
      </dgm:t>
    </dgm:pt>
    <dgm:pt modelId="{147C8D64-1F95-4E78-A235-AE89F13E6714}">
      <dgm:prSet phldrT="[Text]" custT="1"/>
      <dgm:spPr/>
      <dgm:t>
        <a:bodyPr/>
        <a:lstStyle/>
        <a:p>
          <a:r>
            <a:rPr lang="en-IN" sz="3200" dirty="0" smtClean="0"/>
            <a:t>Demo</a:t>
          </a:r>
          <a:endParaRPr lang="en-IN" sz="3200" dirty="0"/>
        </a:p>
      </dgm:t>
    </dgm:pt>
    <dgm:pt modelId="{041859B8-AD72-4A25-AB90-02D2A530D094}" type="parTrans" cxnId="{00CF4D05-5F06-4F45-B868-A8EE26E7816D}">
      <dgm:prSet/>
      <dgm:spPr/>
      <dgm:t>
        <a:bodyPr/>
        <a:lstStyle/>
        <a:p>
          <a:endParaRPr lang="en-IN"/>
        </a:p>
      </dgm:t>
    </dgm:pt>
    <dgm:pt modelId="{F044326F-F30B-41A6-B5D6-EB476C618666}" type="sibTrans" cxnId="{00CF4D05-5F06-4F45-B868-A8EE26E7816D}">
      <dgm:prSet/>
      <dgm:spPr/>
      <dgm:t>
        <a:bodyPr/>
        <a:lstStyle/>
        <a:p>
          <a:endParaRPr lang="en-IN"/>
        </a:p>
      </dgm:t>
    </dgm:pt>
    <dgm:pt modelId="{A285445A-962B-4701-B1E7-01597F57849C}">
      <dgm:prSet phldrT="[Text]" custT="1"/>
      <dgm:spPr/>
      <dgm:t>
        <a:bodyPr/>
        <a:lstStyle/>
        <a:p>
          <a:r>
            <a:rPr lang="en-IN" sz="2800" dirty="0" smtClean="0"/>
            <a:t>UML Diagrams</a:t>
          </a:r>
          <a:endParaRPr lang="en-IN" sz="2800" dirty="0"/>
        </a:p>
      </dgm:t>
    </dgm:pt>
    <dgm:pt modelId="{53267122-74AF-4470-ACC9-235C8F6EBE42}" type="parTrans" cxnId="{6E581FE1-77EC-486E-88A1-B6FB98B6320D}">
      <dgm:prSet/>
      <dgm:spPr/>
      <dgm:t>
        <a:bodyPr/>
        <a:lstStyle/>
        <a:p>
          <a:endParaRPr lang="en-IN"/>
        </a:p>
      </dgm:t>
    </dgm:pt>
    <dgm:pt modelId="{E76FECC9-3DE5-4CED-8515-977B0C58D7E2}" type="sibTrans" cxnId="{6E581FE1-77EC-486E-88A1-B6FB98B6320D}">
      <dgm:prSet/>
      <dgm:spPr/>
      <dgm:t>
        <a:bodyPr/>
        <a:lstStyle/>
        <a:p>
          <a:endParaRPr lang="en-IN"/>
        </a:p>
      </dgm:t>
    </dgm:pt>
    <dgm:pt modelId="{13EFD7B1-7ADE-4F6D-BF94-4A7C62B2AFE8}">
      <dgm:prSet phldrT="[Text]" custT="1"/>
      <dgm:spPr/>
      <dgm:t>
        <a:bodyPr/>
        <a:lstStyle/>
        <a:p>
          <a:r>
            <a:rPr lang="en-IN" sz="2800" dirty="0" smtClean="0"/>
            <a:t>Conclusion</a:t>
          </a:r>
          <a:endParaRPr lang="en-IN" sz="2800" dirty="0"/>
        </a:p>
      </dgm:t>
    </dgm:pt>
    <dgm:pt modelId="{190F870E-0105-4FDC-A95A-2EE45251CF61}" type="parTrans" cxnId="{91C347A2-6415-4C30-AC54-23881B940A28}">
      <dgm:prSet/>
      <dgm:spPr/>
      <dgm:t>
        <a:bodyPr/>
        <a:lstStyle/>
        <a:p>
          <a:endParaRPr lang="en-IN"/>
        </a:p>
      </dgm:t>
    </dgm:pt>
    <dgm:pt modelId="{A973235E-9D65-42C3-959A-CE1740815806}" type="sibTrans" cxnId="{91C347A2-6415-4C30-AC54-23881B940A28}">
      <dgm:prSet/>
      <dgm:spPr/>
      <dgm:t>
        <a:bodyPr/>
        <a:lstStyle/>
        <a:p>
          <a:endParaRPr lang="en-IN"/>
        </a:p>
      </dgm:t>
    </dgm:pt>
    <dgm:pt modelId="{13F1DEC3-DCB8-412F-81C1-D085316C53D6}">
      <dgm:prSet phldrT="[Text]"/>
      <dgm:spPr/>
      <dgm:t>
        <a:bodyPr/>
        <a:lstStyle/>
        <a:p>
          <a:r>
            <a:rPr lang="en-IN" dirty="0" smtClean="0"/>
            <a:t>Bibliography</a:t>
          </a:r>
          <a:endParaRPr lang="en-IN" dirty="0"/>
        </a:p>
      </dgm:t>
    </dgm:pt>
    <dgm:pt modelId="{C3032AED-0361-4C57-8357-B2E5BE2E3E5D}" type="parTrans" cxnId="{3C042416-C124-4275-9F04-48AC244F71B1}">
      <dgm:prSet/>
      <dgm:spPr/>
      <dgm:t>
        <a:bodyPr/>
        <a:lstStyle/>
        <a:p>
          <a:endParaRPr lang="en-IN"/>
        </a:p>
      </dgm:t>
    </dgm:pt>
    <dgm:pt modelId="{844030D8-15F8-4B3C-8EC4-D2A5514CC8CF}" type="sibTrans" cxnId="{3C042416-C124-4275-9F04-48AC244F71B1}">
      <dgm:prSet/>
      <dgm:spPr/>
      <dgm:t>
        <a:bodyPr/>
        <a:lstStyle/>
        <a:p>
          <a:endParaRPr lang="en-IN"/>
        </a:p>
      </dgm:t>
    </dgm:pt>
    <dgm:pt modelId="{2CE9C6F2-1901-4A73-9D3A-729943966B05}" type="pres">
      <dgm:prSet presAssocID="{4B253207-1A11-4AF2-B112-0E6EEC434761}" presName="linearFlow" presStyleCnt="0">
        <dgm:presLayoutVars>
          <dgm:dir/>
          <dgm:resizeHandles val="exact"/>
        </dgm:presLayoutVars>
      </dgm:prSet>
      <dgm:spPr/>
    </dgm:pt>
    <dgm:pt modelId="{D7353496-E1B0-4AC5-9314-641BCEC50D6E}" type="pres">
      <dgm:prSet presAssocID="{B2F4C5E3-D5FF-474B-B876-E5700D30A044}" presName="composite" presStyleCnt="0"/>
      <dgm:spPr/>
    </dgm:pt>
    <dgm:pt modelId="{8E68247B-4AB2-46B3-BF8C-6498F0D9217B}" type="pres">
      <dgm:prSet presAssocID="{B2F4C5E3-D5FF-474B-B876-E5700D30A044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0AEA4D7-CA2C-4A3C-8E0D-C09B8092D921}" type="pres">
      <dgm:prSet presAssocID="{B2F4C5E3-D5FF-474B-B876-E5700D30A044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2E9408-7D12-40A6-AEBF-D28BD4721273}" type="pres">
      <dgm:prSet presAssocID="{5FBA095C-37F7-49EB-947C-D3A7D6049FF8}" presName="spacing" presStyleCnt="0"/>
      <dgm:spPr/>
    </dgm:pt>
    <dgm:pt modelId="{52AEEA70-2908-42FC-8610-61862043FA9D}" type="pres">
      <dgm:prSet presAssocID="{A285445A-962B-4701-B1E7-01597F57849C}" presName="composite" presStyleCnt="0"/>
      <dgm:spPr/>
    </dgm:pt>
    <dgm:pt modelId="{6940639E-16D5-4C90-BAA1-0718B0A19B7B}" type="pres">
      <dgm:prSet presAssocID="{A285445A-962B-4701-B1E7-01597F57849C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CDB3D0-8442-479A-91EF-80241430F398}" type="pres">
      <dgm:prSet presAssocID="{A285445A-962B-4701-B1E7-01597F57849C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4CCEB4-758C-4084-BABE-1DBD0754BEAD}" type="pres">
      <dgm:prSet presAssocID="{E76FECC9-3DE5-4CED-8515-977B0C58D7E2}" presName="spacing" presStyleCnt="0"/>
      <dgm:spPr/>
    </dgm:pt>
    <dgm:pt modelId="{AD0E0583-A28C-4C24-BFD8-686D99FEB29C}" type="pres">
      <dgm:prSet presAssocID="{BFA8578D-6DC8-45C6-AC41-FDF8B1FF7B0C}" presName="composite" presStyleCnt="0"/>
      <dgm:spPr/>
    </dgm:pt>
    <dgm:pt modelId="{8872D2A8-847B-4478-AE85-7D74D79A0097}" type="pres">
      <dgm:prSet presAssocID="{BFA8578D-6DC8-45C6-AC41-FDF8B1FF7B0C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5E673D6-2A6B-420F-A005-D9F08CA60656}" type="pres">
      <dgm:prSet presAssocID="{BFA8578D-6DC8-45C6-AC41-FDF8B1FF7B0C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04D308-CE8E-4834-B924-7ED436593B6F}" type="pres">
      <dgm:prSet presAssocID="{95CB614D-332F-467E-AFFE-E9483A2FE325}" presName="spacing" presStyleCnt="0"/>
      <dgm:spPr/>
    </dgm:pt>
    <dgm:pt modelId="{400E6ABE-D7DE-4051-9C55-0AAD36B6D62F}" type="pres">
      <dgm:prSet presAssocID="{147C8D64-1F95-4E78-A235-AE89F13E6714}" presName="composite" presStyleCnt="0"/>
      <dgm:spPr/>
    </dgm:pt>
    <dgm:pt modelId="{732DC42E-FEF5-4423-9BCE-DE68100992A4}" type="pres">
      <dgm:prSet presAssocID="{147C8D64-1F95-4E78-A235-AE89F13E6714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00CA861-6BB6-450C-B2BC-E4D2F89778D9}" type="pres">
      <dgm:prSet presAssocID="{147C8D64-1F95-4E78-A235-AE89F13E6714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7E948D-C62D-4B75-85E3-51968D25C14F}" type="pres">
      <dgm:prSet presAssocID="{F044326F-F30B-41A6-B5D6-EB476C618666}" presName="spacing" presStyleCnt="0"/>
      <dgm:spPr/>
    </dgm:pt>
    <dgm:pt modelId="{9DA8049A-23D2-40B6-8B1D-639B10711A63}" type="pres">
      <dgm:prSet presAssocID="{13EFD7B1-7ADE-4F6D-BF94-4A7C62B2AFE8}" presName="composite" presStyleCnt="0"/>
      <dgm:spPr/>
    </dgm:pt>
    <dgm:pt modelId="{62ECE211-FC49-4A05-8E79-D90EF60F12C1}" type="pres">
      <dgm:prSet presAssocID="{13EFD7B1-7ADE-4F6D-BF94-4A7C62B2AFE8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247358B-09BF-4D51-8F6B-DE417F30170A}" type="pres">
      <dgm:prSet presAssocID="{13EFD7B1-7ADE-4F6D-BF94-4A7C62B2AFE8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922E62-65BD-492E-8040-319A77AEAA45}" type="pres">
      <dgm:prSet presAssocID="{A973235E-9D65-42C3-959A-CE1740815806}" presName="spacing" presStyleCnt="0"/>
      <dgm:spPr/>
    </dgm:pt>
    <dgm:pt modelId="{CB456016-342E-41EA-A476-09E86114241E}" type="pres">
      <dgm:prSet presAssocID="{13F1DEC3-DCB8-412F-81C1-D085316C53D6}" presName="composite" presStyleCnt="0"/>
      <dgm:spPr/>
    </dgm:pt>
    <dgm:pt modelId="{210E7418-2BCD-4CC6-BA51-199D03B67DF7}" type="pres">
      <dgm:prSet presAssocID="{13F1DEC3-DCB8-412F-81C1-D085316C53D6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06100BF-073A-4B5F-8150-8D9C7ED7DF78}" type="pres">
      <dgm:prSet presAssocID="{13F1DEC3-DCB8-412F-81C1-D085316C53D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042416-C124-4275-9F04-48AC244F71B1}" srcId="{4B253207-1A11-4AF2-B112-0E6EEC434761}" destId="{13F1DEC3-DCB8-412F-81C1-D085316C53D6}" srcOrd="5" destOrd="0" parTransId="{C3032AED-0361-4C57-8357-B2E5BE2E3E5D}" sibTransId="{844030D8-15F8-4B3C-8EC4-D2A5514CC8CF}"/>
    <dgm:cxn modelId="{F364DD37-E637-414B-9EE4-508E70959622}" type="presOf" srcId="{B2F4C5E3-D5FF-474B-B876-E5700D30A044}" destId="{D0AEA4D7-CA2C-4A3C-8E0D-C09B8092D921}" srcOrd="0" destOrd="0" presId="urn:microsoft.com/office/officeart/2005/8/layout/vList3"/>
    <dgm:cxn modelId="{523E3E1E-D7FE-45B6-B072-A6A9489D6AB2}" type="presOf" srcId="{A285445A-962B-4701-B1E7-01597F57849C}" destId="{24CDB3D0-8442-479A-91EF-80241430F398}" srcOrd="0" destOrd="0" presId="urn:microsoft.com/office/officeart/2005/8/layout/vList3"/>
    <dgm:cxn modelId="{446966AF-1DE3-431B-ACC6-84156BC017B0}" type="presOf" srcId="{4B253207-1A11-4AF2-B112-0E6EEC434761}" destId="{2CE9C6F2-1901-4A73-9D3A-729943966B05}" srcOrd="0" destOrd="0" presId="urn:microsoft.com/office/officeart/2005/8/layout/vList3"/>
    <dgm:cxn modelId="{A7A001CA-22F9-4F03-9B01-45A7FD88DC43}" srcId="{4B253207-1A11-4AF2-B112-0E6EEC434761}" destId="{BFA8578D-6DC8-45C6-AC41-FDF8B1FF7B0C}" srcOrd="2" destOrd="0" parTransId="{3635410A-7B71-4612-A7AD-05A71744CC88}" sibTransId="{95CB614D-332F-467E-AFFE-E9483A2FE325}"/>
    <dgm:cxn modelId="{6E581FE1-77EC-486E-88A1-B6FB98B6320D}" srcId="{4B253207-1A11-4AF2-B112-0E6EEC434761}" destId="{A285445A-962B-4701-B1E7-01597F57849C}" srcOrd="1" destOrd="0" parTransId="{53267122-74AF-4470-ACC9-235C8F6EBE42}" sibTransId="{E76FECC9-3DE5-4CED-8515-977B0C58D7E2}"/>
    <dgm:cxn modelId="{91C347A2-6415-4C30-AC54-23881B940A28}" srcId="{4B253207-1A11-4AF2-B112-0E6EEC434761}" destId="{13EFD7B1-7ADE-4F6D-BF94-4A7C62B2AFE8}" srcOrd="4" destOrd="0" parTransId="{190F870E-0105-4FDC-A95A-2EE45251CF61}" sibTransId="{A973235E-9D65-42C3-959A-CE1740815806}"/>
    <dgm:cxn modelId="{00CF4D05-5F06-4F45-B868-A8EE26E7816D}" srcId="{4B253207-1A11-4AF2-B112-0E6EEC434761}" destId="{147C8D64-1F95-4E78-A235-AE89F13E6714}" srcOrd="3" destOrd="0" parTransId="{041859B8-AD72-4A25-AB90-02D2A530D094}" sibTransId="{F044326F-F30B-41A6-B5D6-EB476C618666}"/>
    <dgm:cxn modelId="{0AC1B735-34D3-44E8-B281-B8ABA5EB2021}" type="presOf" srcId="{BFA8578D-6DC8-45C6-AC41-FDF8B1FF7B0C}" destId="{95E673D6-2A6B-420F-A005-D9F08CA60656}" srcOrd="0" destOrd="0" presId="urn:microsoft.com/office/officeart/2005/8/layout/vList3"/>
    <dgm:cxn modelId="{063E8B47-0000-48D6-9285-61F22AEE574A}" type="presOf" srcId="{13EFD7B1-7ADE-4F6D-BF94-4A7C62B2AFE8}" destId="{F247358B-09BF-4D51-8F6B-DE417F30170A}" srcOrd="0" destOrd="0" presId="urn:microsoft.com/office/officeart/2005/8/layout/vList3"/>
    <dgm:cxn modelId="{E2ABBC4A-0CE5-4EAC-8519-856F1AA52B16}" srcId="{4B253207-1A11-4AF2-B112-0E6EEC434761}" destId="{B2F4C5E3-D5FF-474B-B876-E5700D30A044}" srcOrd="0" destOrd="0" parTransId="{7EF0FA14-72A2-4986-AEBA-CCB2BE6B731C}" sibTransId="{5FBA095C-37F7-49EB-947C-D3A7D6049FF8}"/>
    <dgm:cxn modelId="{BEEF4765-C3A1-4731-956B-802505B582B9}" type="presOf" srcId="{13F1DEC3-DCB8-412F-81C1-D085316C53D6}" destId="{506100BF-073A-4B5F-8150-8D9C7ED7DF78}" srcOrd="0" destOrd="0" presId="urn:microsoft.com/office/officeart/2005/8/layout/vList3"/>
    <dgm:cxn modelId="{5F755D84-352F-4A32-A2E1-6D45694C9E73}" type="presOf" srcId="{147C8D64-1F95-4E78-A235-AE89F13E6714}" destId="{600CA861-6BB6-450C-B2BC-E4D2F89778D9}" srcOrd="0" destOrd="0" presId="urn:microsoft.com/office/officeart/2005/8/layout/vList3"/>
    <dgm:cxn modelId="{FEF92888-8CD5-476D-B209-047919048CF9}" type="presParOf" srcId="{2CE9C6F2-1901-4A73-9D3A-729943966B05}" destId="{D7353496-E1B0-4AC5-9314-641BCEC50D6E}" srcOrd="0" destOrd="0" presId="urn:microsoft.com/office/officeart/2005/8/layout/vList3"/>
    <dgm:cxn modelId="{DA98736A-8092-4FFA-9604-41D756B29923}" type="presParOf" srcId="{D7353496-E1B0-4AC5-9314-641BCEC50D6E}" destId="{8E68247B-4AB2-46B3-BF8C-6498F0D9217B}" srcOrd="0" destOrd="0" presId="urn:microsoft.com/office/officeart/2005/8/layout/vList3"/>
    <dgm:cxn modelId="{4AF9DFFC-D043-4273-920D-EE22114240D4}" type="presParOf" srcId="{D7353496-E1B0-4AC5-9314-641BCEC50D6E}" destId="{D0AEA4D7-CA2C-4A3C-8E0D-C09B8092D921}" srcOrd="1" destOrd="0" presId="urn:microsoft.com/office/officeart/2005/8/layout/vList3"/>
    <dgm:cxn modelId="{6B7B5E31-9C18-47FD-93E4-621549A23B3A}" type="presParOf" srcId="{2CE9C6F2-1901-4A73-9D3A-729943966B05}" destId="{1C2E9408-7D12-40A6-AEBF-D28BD4721273}" srcOrd="1" destOrd="0" presId="urn:microsoft.com/office/officeart/2005/8/layout/vList3"/>
    <dgm:cxn modelId="{8A1AA760-54CF-4B2E-98D4-3FD95F3643E7}" type="presParOf" srcId="{2CE9C6F2-1901-4A73-9D3A-729943966B05}" destId="{52AEEA70-2908-42FC-8610-61862043FA9D}" srcOrd="2" destOrd="0" presId="urn:microsoft.com/office/officeart/2005/8/layout/vList3"/>
    <dgm:cxn modelId="{242CB101-D420-4CD6-AD84-5541F0C78372}" type="presParOf" srcId="{52AEEA70-2908-42FC-8610-61862043FA9D}" destId="{6940639E-16D5-4C90-BAA1-0718B0A19B7B}" srcOrd="0" destOrd="0" presId="urn:microsoft.com/office/officeart/2005/8/layout/vList3"/>
    <dgm:cxn modelId="{6C8E72E7-CFA0-4866-B738-80CBE587E891}" type="presParOf" srcId="{52AEEA70-2908-42FC-8610-61862043FA9D}" destId="{24CDB3D0-8442-479A-91EF-80241430F398}" srcOrd="1" destOrd="0" presId="urn:microsoft.com/office/officeart/2005/8/layout/vList3"/>
    <dgm:cxn modelId="{F4F984EE-89C5-4359-8D29-4C2C3E167FC2}" type="presParOf" srcId="{2CE9C6F2-1901-4A73-9D3A-729943966B05}" destId="{4F4CCEB4-758C-4084-BABE-1DBD0754BEAD}" srcOrd="3" destOrd="0" presId="urn:microsoft.com/office/officeart/2005/8/layout/vList3"/>
    <dgm:cxn modelId="{C32ACFA0-9BA5-4E40-A6CA-A6D63292D184}" type="presParOf" srcId="{2CE9C6F2-1901-4A73-9D3A-729943966B05}" destId="{AD0E0583-A28C-4C24-BFD8-686D99FEB29C}" srcOrd="4" destOrd="0" presId="urn:microsoft.com/office/officeart/2005/8/layout/vList3"/>
    <dgm:cxn modelId="{04FFEAE5-449E-46EB-B7B8-E58C8DD8490A}" type="presParOf" srcId="{AD0E0583-A28C-4C24-BFD8-686D99FEB29C}" destId="{8872D2A8-847B-4478-AE85-7D74D79A0097}" srcOrd="0" destOrd="0" presId="urn:microsoft.com/office/officeart/2005/8/layout/vList3"/>
    <dgm:cxn modelId="{1FF14215-791F-4581-B36E-3A6277EEE3B3}" type="presParOf" srcId="{AD0E0583-A28C-4C24-BFD8-686D99FEB29C}" destId="{95E673D6-2A6B-420F-A005-D9F08CA60656}" srcOrd="1" destOrd="0" presId="urn:microsoft.com/office/officeart/2005/8/layout/vList3"/>
    <dgm:cxn modelId="{F95130D7-8841-4073-AC9B-627EF079920B}" type="presParOf" srcId="{2CE9C6F2-1901-4A73-9D3A-729943966B05}" destId="{9504D308-CE8E-4834-B924-7ED436593B6F}" srcOrd="5" destOrd="0" presId="urn:microsoft.com/office/officeart/2005/8/layout/vList3"/>
    <dgm:cxn modelId="{E36C6404-6964-43D3-B664-E5F4ACFEF96E}" type="presParOf" srcId="{2CE9C6F2-1901-4A73-9D3A-729943966B05}" destId="{400E6ABE-D7DE-4051-9C55-0AAD36B6D62F}" srcOrd="6" destOrd="0" presId="urn:microsoft.com/office/officeart/2005/8/layout/vList3"/>
    <dgm:cxn modelId="{7F4538CD-D914-4AF4-B24B-E71CC811CE4F}" type="presParOf" srcId="{400E6ABE-D7DE-4051-9C55-0AAD36B6D62F}" destId="{732DC42E-FEF5-4423-9BCE-DE68100992A4}" srcOrd="0" destOrd="0" presId="urn:microsoft.com/office/officeart/2005/8/layout/vList3"/>
    <dgm:cxn modelId="{4F33A6E3-1DBE-47D2-A0AD-6F552216DB5F}" type="presParOf" srcId="{400E6ABE-D7DE-4051-9C55-0AAD36B6D62F}" destId="{600CA861-6BB6-450C-B2BC-E4D2F89778D9}" srcOrd="1" destOrd="0" presId="urn:microsoft.com/office/officeart/2005/8/layout/vList3"/>
    <dgm:cxn modelId="{8F3FEA84-C9CE-4BDA-8026-DE1E5F7BD84E}" type="presParOf" srcId="{2CE9C6F2-1901-4A73-9D3A-729943966B05}" destId="{717E948D-C62D-4B75-85E3-51968D25C14F}" srcOrd="7" destOrd="0" presId="urn:microsoft.com/office/officeart/2005/8/layout/vList3"/>
    <dgm:cxn modelId="{D75B7B61-DD21-4D4D-B545-17BAF9EDEE7A}" type="presParOf" srcId="{2CE9C6F2-1901-4A73-9D3A-729943966B05}" destId="{9DA8049A-23D2-40B6-8B1D-639B10711A63}" srcOrd="8" destOrd="0" presId="urn:microsoft.com/office/officeart/2005/8/layout/vList3"/>
    <dgm:cxn modelId="{5F64D519-899D-495D-A588-7ADE1620AAF9}" type="presParOf" srcId="{9DA8049A-23D2-40B6-8B1D-639B10711A63}" destId="{62ECE211-FC49-4A05-8E79-D90EF60F12C1}" srcOrd="0" destOrd="0" presId="urn:microsoft.com/office/officeart/2005/8/layout/vList3"/>
    <dgm:cxn modelId="{68428339-05D4-40A7-BB40-AB300F2F583C}" type="presParOf" srcId="{9DA8049A-23D2-40B6-8B1D-639B10711A63}" destId="{F247358B-09BF-4D51-8F6B-DE417F30170A}" srcOrd="1" destOrd="0" presId="urn:microsoft.com/office/officeart/2005/8/layout/vList3"/>
    <dgm:cxn modelId="{7EF0F12D-281F-4B95-920C-759745D4CB91}" type="presParOf" srcId="{2CE9C6F2-1901-4A73-9D3A-729943966B05}" destId="{4E922E62-65BD-492E-8040-319A77AEAA45}" srcOrd="9" destOrd="0" presId="urn:microsoft.com/office/officeart/2005/8/layout/vList3"/>
    <dgm:cxn modelId="{93013B24-D0CC-4932-B97D-D06C2F4C2DF6}" type="presParOf" srcId="{2CE9C6F2-1901-4A73-9D3A-729943966B05}" destId="{CB456016-342E-41EA-A476-09E86114241E}" srcOrd="10" destOrd="0" presId="urn:microsoft.com/office/officeart/2005/8/layout/vList3"/>
    <dgm:cxn modelId="{4E7D7308-B259-4031-86EE-2BA6C9B22880}" type="presParOf" srcId="{CB456016-342E-41EA-A476-09E86114241E}" destId="{210E7418-2BCD-4CC6-BA51-199D03B67DF7}" srcOrd="0" destOrd="0" presId="urn:microsoft.com/office/officeart/2005/8/layout/vList3"/>
    <dgm:cxn modelId="{33AB1BFC-3C35-4868-9B5A-0C3066E9C05A}" type="presParOf" srcId="{CB456016-342E-41EA-A476-09E86114241E}" destId="{506100BF-073A-4B5F-8150-8D9C7ED7DF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 &amp; P U. patel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D16C-8058-49E1-A10C-BBE50D7B91E4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D4B1-6617-48D0-AD55-47812E6E7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309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 &amp; P U. patel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9C74-C746-4A16-8F57-39D9C6D531D0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4DD7-F8B2-4319-9C0B-0850059B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169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 &amp; P U. patel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6EA0E11-F091-4EC3-A05B-049A3B0AB866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4DD7-F8B2-4319-9C0B-0850059BA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</p:spPr>
        <p:txBody>
          <a:bodyPr anchor="t">
            <a:normAutofit/>
          </a:bodyPr>
          <a:lstStyle>
            <a:lvl1pPr algn="ctr"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ECB8-7409-45D1-A1D0-725403C8E353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199" y="3990358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0" y="9507"/>
            <a:ext cx="121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U &amp; P U. Patel</a:t>
            </a:r>
            <a:r>
              <a:rPr lang="en-US" sz="25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9900" y="139016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B47-FE91-4F21-BD2F-678A84A3D1E8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2613-5732-477F-BB27-014FEF1A2FFA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9900" y="4398414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91662"/>
            <a:ext cx="5533335" cy="47238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1691660"/>
            <a:ext cx="5531678" cy="47238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A535-AEA3-45AD-8E60-37AE3F407981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621159"/>
            <a:ext cx="5533335" cy="3794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2" y="2621159"/>
            <a:ext cx="5531678" cy="3794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C6A4-718D-4E29-9106-A708356872D1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469900" y="1719605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6226865" y="1719604"/>
            <a:ext cx="5533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2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ACCD-3BBC-4AF7-92A2-921C3E9BBAA7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900" y="1602206"/>
            <a:ext cx="112903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B774-7964-4D34-9717-39D2EB621814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" y="64667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796B1CD-C227-4F58-A5B7-5033F0EE5823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http://nptel.ac.in/LocalChapter/Assets/college_logo/304_logo.jpg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49"/>
            <a:ext cx="1298713" cy="6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62" y="53008"/>
            <a:ext cx="2398644" cy="546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8916" y="6466782"/>
            <a:ext cx="12201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3" r:id="rId5"/>
    <p:sldLayoutId id="2147483791" r:id="rId6"/>
    <p:sldLayoutId id="214748379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Questions/1169094/Crystal-report-in-Csharp-windows-application" TargetMode="External"/><Relationship Id="rId2" Type="http://schemas.openxmlformats.org/officeDocument/2006/relationships/hyperlink" Target="https://www.w3schools.com/w3css/w3css_moda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knowledg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713" y="2078657"/>
            <a:ext cx="9365362" cy="1550035"/>
          </a:xfrm>
        </p:spPr>
        <p:txBody>
          <a:bodyPr/>
          <a:lstStyle/>
          <a:p>
            <a:r>
              <a:rPr lang="en-US" dirty="0" smtClean="0"/>
              <a:t>“Business Process Automation”</a:t>
            </a:r>
            <a:br>
              <a:rPr lang="en-US" dirty="0" smtClean="0"/>
            </a:br>
            <a:r>
              <a:rPr lang="en-US" dirty="0" smtClean="0"/>
              <a:t>(BPA)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External Guide:</a:t>
            </a:r>
          </a:p>
          <a:p>
            <a:pPr algn="l"/>
            <a:r>
              <a:rPr lang="en-US" dirty="0" smtClean="0"/>
              <a:t>Mr. </a:t>
            </a:r>
            <a:r>
              <a:rPr lang="en-US" dirty="0" err="1" smtClean="0"/>
              <a:t>Nilesh</a:t>
            </a:r>
            <a:r>
              <a:rPr lang="en-US" dirty="0" smtClean="0"/>
              <a:t> Shah</a:t>
            </a:r>
          </a:p>
          <a:p>
            <a:pPr algn="l"/>
            <a:r>
              <a:rPr lang="en-IN" sz="1500" dirty="0" smtClean="0"/>
              <a:t>(Assistant </a:t>
            </a:r>
            <a:r>
              <a:rPr lang="en-IN" sz="1500" dirty="0"/>
              <a:t>Vice President, </a:t>
            </a:r>
            <a:r>
              <a:rPr lang="en-IN" sz="1500" dirty="0" smtClean="0"/>
              <a:t>Technology)</a:t>
            </a:r>
            <a:endParaRPr lang="en-US" sz="15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348" y="4219856"/>
            <a:ext cx="32179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Internal Guide: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Aniruddhkumar</a:t>
            </a:r>
            <a:r>
              <a:rPr lang="en-IN" dirty="0" smtClean="0"/>
              <a:t> </a:t>
            </a:r>
            <a:r>
              <a:rPr lang="en-IN" dirty="0"/>
              <a:t>G. </a:t>
            </a:r>
            <a:r>
              <a:rPr lang="en-IN" dirty="0" err="1" smtClean="0"/>
              <a:t>Fataniya</a:t>
            </a:r>
            <a:endParaRPr lang="en-IN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 smtClean="0"/>
              <a:t>(Assistant Professor)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IN" sz="16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Dipsi</a:t>
            </a:r>
            <a:r>
              <a:rPr lang="en-US" dirty="0" smtClean="0"/>
              <a:t> Dave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(Assistant Professor)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70C0"/>
                </a:solidFill>
              </a:rPr>
              <a:t>Prepared by:</a:t>
            </a:r>
          </a:p>
          <a:p>
            <a:pPr algn="l"/>
            <a:r>
              <a:rPr lang="en-US" dirty="0" smtClean="0"/>
              <a:t>Varshkumar Patel (14CE107)</a:t>
            </a:r>
            <a:endParaRPr lang="en-US" dirty="0"/>
          </a:p>
          <a:p>
            <a:pPr algn="l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1" y="1693250"/>
            <a:ext cx="1935442" cy="19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ED1A-829E-4C1B-8490-0B1B73F89703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01" y="141894"/>
            <a:ext cx="6733546" cy="6324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smtClean="0"/>
              <a:t>Diagram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C008-FC87-455B-B737-7EE0D26D3CA7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6" y="1505119"/>
            <a:ext cx="10058400" cy="49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711201"/>
            <a:ext cx="11290300" cy="750820"/>
          </a:xfrm>
        </p:spPr>
        <p:txBody>
          <a:bodyPr>
            <a:normAutofit/>
          </a:bodyPr>
          <a:lstStyle/>
          <a:p>
            <a:r>
              <a:rPr lang="en-IN" dirty="0"/>
              <a:t>Activity </a:t>
            </a:r>
            <a:r>
              <a:rPr lang="en-IN" dirty="0" smtClean="0"/>
              <a:t>Diagram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D111-8299-48BF-99C1-AD246AA2C37F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38" y="1610436"/>
            <a:ext cx="6998022" cy="4856346"/>
          </a:xfrm>
        </p:spPr>
      </p:pic>
    </p:spTree>
    <p:extLst>
      <p:ext uri="{BB962C8B-B14F-4D97-AF65-F5344CB8AC3E}">
        <p14:creationId xmlns:p14="http://schemas.microsoft.com/office/powerpoint/2010/main" val="1322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0" y="2355621"/>
            <a:ext cx="9993120" cy="32865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729B-FD2A-4BF2-A32D-590207AEF3C5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 Generation Description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B47-FE91-4F21-BD2F-678A84A3D1E8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7669" y="1733264"/>
            <a:ext cx="3330054" cy="4624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lvl="0" fontAlgn="base"/>
            <a:endParaRPr lang="en-IN" dirty="0" smtClean="0"/>
          </a:p>
          <a:p>
            <a:pPr lvl="0" fontAlgn="base"/>
            <a:endParaRPr lang="en-IN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Total </a:t>
            </a:r>
            <a:r>
              <a:rPr lang="en-IN" sz="1600" dirty="0"/>
              <a:t>Profit By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/>
              <a:t>RYear</a:t>
            </a:r>
            <a:r>
              <a:rPr lang="en-IN" sz="1600" dirty="0"/>
              <a:t>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/>
              <a:t>PrjID</a:t>
            </a:r>
            <a:r>
              <a:rPr lang="en-IN" sz="1600" dirty="0"/>
              <a:t>/</a:t>
            </a:r>
            <a:r>
              <a:rPr lang="en-IN" sz="1600" dirty="0" err="1"/>
              <a:t>PrjName</a:t>
            </a:r>
            <a:r>
              <a:rPr lang="en-IN" sz="1600" dirty="0"/>
              <a:t>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Project Manager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Country/Location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Partner Name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Domain </a:t>
            </a:r>
            <a:endParaRPr lang="en-IN" sz="14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Efficiency By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Department </a:t>
            </a:r>
            <a:endParaRPr lang="en-IN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Type of </a:t>
            </a:r>
            <a:r>
              <a:rPr lang="en-IN" sz="1600" dirty="0" smtClean="0"/>
              <a:t>Work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PrjID</a:t>
            </a:r>
            <a:r>
              <a:rPr lang="en-IN" sz="1600" dirty="0" smtClean="0"/>
              <a:t>/Name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EmpID</a:t>
            </a:r>
            <a:r>
              <a:rPr lang="en-IN" sz="1600" dirty="0" smtClean="0"/>
              <a:t>/Name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All </a:t>
            </a:r>
            <a:r>
              <a:rPr lang="en-IN" sz="1600" dirty="0" smtClean="0"/>
              <a:t>Project </a:t>
            </a:r>
            <a:r>
              <a:rPr lang="en-IN" sz="1600" dirty="0"/>
              <a:t>Details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592263"/>
            <a:ext cx="1836572" cy="183657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94914" y="1726086"/>
            <a:ext cx="3330054" cy="4624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lvl="0" fontAlgn="base"/>
            <a:endParaRPr lang="en-IN" dirty="0" smtClean="0"/>
          </a:p>
          <a:p>
            <a:pPr lvl="0" fontAlgn="base"/>
            <a:endParaRPr lang="en-IN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Efficiency By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Department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Type of </a:t>
            </a:r>
            <a:r>
              <a:rPr lang="en-IN" sz="1600" dirty="0" smtClean="0"/>
              <a:t>Work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PrjID</a:t>
            </a:r>
            <a:r>
              <a:rPr lang="en-IN" sz="1600" dirty="0" smtClean="0"/>
              <a:t>/Name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EmpID</a:t>
            </a:r>
            <a:r>
              <a:rPr lang="en-IN" sz="1600" dirty="0" smtClean="0"/>
              <a:t>/Name </a:t>
            </a:r>
            <a:endParaRPr lang="en-IN" sz="16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/>
              <a:t>All </a:t>
            </a:r>
            <a:r>
              <a:rPr lang="en-IN" sz="1600" dirty="0" smtClean="0"/>
              <a:t>Project </a:t>
            </a:r>
            <a:r>
              <a:rPr lang="en-IN" sz="1600" dirty="0"/>
              <a:t>Details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His/hers </a:t>
            </a:r>
            <a:r>
              <a:rPr lang="en-IN" sz="1600" dirty="0"/>
              <a:t>Details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Total Work Hours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EmpID</a:t>
            </a:r>
            <a:r>
              <a:rPr lang="en-IN" sz="1600" dirty="0" smtClean="0"/>
              <a:t>/Name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1600" dirty="0" err="1" smtClean="0"/>
              <a:t>PrjID</a:t>
            </a:r>
            <a:r>
              <a:rPr lang="en-IN" sz="1600" dirty="0" smtClean="0"/>
              <a:t>/Name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IN" sz="1600" dirty="0" smtClean="0"/>
              <a:t>Employee of the 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Employee </a:t>
            </a:r>
            <a:r>
              <a:rPr lang="en-IN" sz="1600" dirty="0"/>
              <a:t>of the MONTH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94" y="1592263"/>
            <a:ext cx="1836572" cy="183657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430146" y="1733264"/>
            <a:ext cx="3330054" cy="4624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en-IN" dirty="0" smtClean="0"/>
          </a:p>
          <a:p>
            <a:pPr lvl="0" fontAlgn="base"/>
            <a:endParaRPr lang="en-IN" dirty="0" smtClean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All </a:t>
            </a:r>
            <a:r>
              <a:rPr lang="en-IN" sz="1600" dirty="0" smtClean="0"/>
              <a:t>Project </a:t>
            </a:r>
            <a:r>
              <a:rPr lang="en-IN" sz="1600" dirty="0"/>
              <a:t>Details 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His/hers </a:t>
            </a:r>
            <a:r>
              <a:rPr lang="en-IN" sz="1600" dirty="0"/>
              <a:t>Details 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Total </a:t>
            </a:r>
            <a:r>
              <a:rPr lang="en-IN" sz="1600" dirty="0" smtClean="0"/>
              <a:t>Work Hours </a:t>
            </a:r>
            <a:endParaRPr lang="en-IN" sz="1600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Total Quality </a:t>
            </a:r>
            <a:r>
              <a:rPr lang="en-IN" sz="1600" dirty="0" smtClean="0"/>
              <a:t>Work </a:t>
            </a:r>
            <a:endParaRPr lang="en-IN" sz="1600" dirty="0"/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Most Active 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Most Lazy Day</a:t>
            </a:r>
            <a:endParaRPr lang="en-IN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13" y="1614356"/>
            <a:ext cx="1655905" cy="16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B47-FE91-4F21-BD2F-678A84A3D1E8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Email that was sent in video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44" b="8385"/>
          <a:stretch/>
        </p:blipFill>
        <p:spPr>
          <a:xfrm>
            <a:off x="1063132" y="1687799"/>
            <a:ext cx="10316850" cy="46038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B47-FE91-4F21-BD2F-678A84A3D1E8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458" y="3821373"/>
            <a:ext cx="1705970" cy="2442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/>
              <a:t>It is a web based portal that will help the company to </a:t>
            </a:r>
            <a:r>
              <a:rPr lang="en-IN" sz="2400" dirty="0" smtClean="0">
                <a:solidFill>
                  <a:srgbClr val="FF0000"/>
                </a:solidFill>
              </a:rPr>
              <a:t>automate every single process</a:t>
            </a:r>
            <a:r>
              <a:rPr lang="en-IN" sz="2400" dirty="0" smtClean="0"/>
              <a:t> carried out in the company.</a:t>
            </a:r>
          </a:p>
          <a:p>
            <a:pPr lvl="0">
              <a:lnSpc>
                <a:spcPct val="150000"/>
              </a:lnSpc>
            </a:pPr>
            <a:endParaRPr lang="en-IN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From sharing excel files to creating new project on company’s portal will be handled by the BPA portal itself.</a:t>
            </a:r>
          </a:p>
          <a:p>
            <a:pPr lvl="0">
              <a:lnSpc>
                <a:spcPct val="150000"/>
              </a:lnSpc>
            </a:pPr>
            <a:endParaRPr lang="en-IN" sz="2400" dirty="0" smtClean="0"/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It has the </a:t>
            </a:r>
            <a:r>
              <a:rPr lang="en-IN" sz="2400" dirty="0" smtClean="0">
                <a:solidFill>
                  <a:srgbClr val="FF0000"/>
                </a:solidFill>
              </a:rPr>
              <a:t>capability to merge</a:t>
            </a:r>
            <a:r>
              <a:rPr lang="en-IN" sz="2400" dirty="0" smtClean="0"/>
              <a:t> with current portal for communication i.e. SMS Portal on company premises.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C800-0534-4170-9759-FED7940CDFEC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 smtClean="0">
                <a:solidFill>
                  <a:srgbClr val="0070C0"/>
                </a:solidFill>
                <a:hlinkClick r:id="rId2"/>
              </a:rPr>
              <a:t>https://docs.microsoft.com/en-us/dotnet/csharp/getting-started/introduction-to-the-csharp-language-and-the-net-framework</a:t>
            </a:r>
          </a:p>
          <a:p>
            <a:pPr lvl="0"/>
            <a:endParaRPr lang="en-US" sz="500" u="sng" dirty="0" smtClean="0">
              <a:solidFill>
                <a:srgbClr val="0070C0"/>
              </a:solidFill>
              <a:hlinkClick r:id="rId2"/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  <a:hlinkClick r:id="rId2"/>
              </a:rPr>
              <a:t>http://csharp.net-informations.com/crystal-reports/csharp-crystal-reports-stepbystep.htm</a:t>
            </a:r>
          </a:p>
          <a:p>
            <a:pPr lvl="0"/>
            <a:endParaRPr lang="en-US" sz="500" u="sng" dirty="0" smtClean="0">
              <a:solidFill>
                <a:srgbClr val="0070C0"/>
              </a:solidFill>
              <a:hlinkClick r:id="rId2"/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  <a:hlinkClick r:id="rId2"/>
              </a:rPr>
              <a:t>https://dev.mysql.com/doc/</a:t>
            </a:r>
          </a:p>
          <a:p>
            <a:pPr lvl="0"/>
            <a:endParaRPr lang="en-US" sz="500" u="sng" dirty="0" smtClean="0">
              <a:solidFill>
                <a:srgbClr val="0070C0"/>
              </a:solidFill>
              <a:hlinkClick r:id="rId2"/>
            </a:endParaRPr>
          </a:p>
          <a:p>
            <a:pPr lvl="0"/>
            <a:r>
              <a:rPr lang="en-US" u="sng" dirty="0" smtClean="0">
                <a:solidFill>
                  <a:srgbClr val="0070C0"/>
                </a:solidFill>
                <a:hlinkClick r:id="rId3"/>
              </a:rPr>
              <a:t>https://www.codeproject.com/Questions/1169094/Crystal-report-in-Csharp-windows-application</a:t>
            </a:r>
            <a:endParaRPr lang="en-US" u="sng" dirty="0" smtClean="0">
              <a:solidFill>
                <a:srgbClr val="0070C0"/>
              </a:solidFill>
            </a:endParaRPr>
          </a:p>
          <a:p>
            <a:pPr lvl="0"/>
            <a:endParaRPr lang="en-US" sz="500" u="sng" dirty="0" smtClean="0">
              <a:solidFill>
                <a:srgbClr val="0070C0"/>
              </a:solidFill>
            </a:endParaRPr>
          </a:p>
          <a:p>
            <a:pPr lvl="0"/>
            <a:r>
              <a:rPr lang="en-IN" dirty="0">
                <a:hlinkClick r:id="rId4"/>
              </a:rPr>
              <a:t>http://azureknowledge.com/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C800-0534-4170-9759-FED7940CDFEC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8714-CCAE-45B9-9C49-F705E5B51C14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3218" y="2743201"/>
            <a:ext cx="386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/>
              <a:t>THANK YOU !</a:t>
            </a:r>
            <a:endParaRPr lang="en-IN" sz="4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CF0-141F-4E0F-91C9-93DDA6685749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364489"/>
              </p:ext>
            </p:extLst>
          </p:nvPr>
        </p:nvGraphicFramePr>
        <p:xfrm>
          <a:off x="232006" y="1748713"/>
          <a:ext cx="5665337" cy="454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80056760"/>
              </p:ext>
            </p:extLst>
          </p:nvPr>
        </p:nvGraphicFramePr>
        <p:xfrm>
          <a:off x="5897076" y="1746914"/>
          <a:ext cx="5863124" cy="4555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8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703664"/>
            <a:ext cx="11290300" cy="457786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Definition by World Technology Forum:</a:t>
            </a:r>
          </a:p>
          <a:p>
            <a:pPr lvl="1" algn="just"/>
            <a:r>
              <a:rPr lang="en-US" sz="2200" dirty="0"/>
              <a:t>Business </a:t>
            </a:r>
            <a:r>
              <a:rPr lang="en-US" sz="2200" dirty="0" smtClean="0"/>
              <a:t>Process </a:t>
            </a:r>
            <a:r>
              <a:rPr lang="en-US" sz="2200" dirty="0"/>
              <a:t>A</a:t>
            </a:r>
            <a:r>
              <a:rPr lang="en-US" sz="2200" dirty="0" smtClean="0"/>
              <a:t>utomation </a:t>
            </a:r>
            <a:r>
              <a:rPr lang="en-US" sz="2200" dirty="0"/>
              <a:t>(BPA) is the </a:t>
            </a:r>
            <a:r>
              <a:rPr lang="en-US" sz="2200" dirty="0">
                <a:solidFill>
                  <a:srgbClr val="FF0000"/>
                </a:solidFill>
              </a:rPr>
              <a:t>technology-enabled automation of activities or services</a:t>
            </a:r>
            <a:r>
              <a:rPr lang="en-US" sz="2200" dirty="0"/>
              <a:t> that accomplish a specific function or workflow. Business processes can be determined for many different segments of company activities, including sales, management, operations, supply chain, human resources and information technology.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Definition by Wikipedia:</a:t>
            </a:r>
          </a:p>
          <a:p>
            <a:pPr lvl="1" algn="just"/>
            <a:r>
              <a:rPr lang="en-US" sz="2200" dirty="0"/>
              <a:t>Business P</a:t>
            </a:r>
            <a:r>
              <a:rPr lang="en-US" sz="2200" dirty="0" smtClean="0"/>
              <a:t>rocess Automation </a:t>
            </a:r>
            <a:r>
              <a:rPr lang="en-US" sz="2200" dirty="0"/>
              <a:t>(BPA) is the technology-enabled automation of business processes. It is </a:t>
            </a:r>
            <a:r>
              <a:rPr lang="en-US" sz="2200" dirty="0" smtClean="0"/>
              <a:t>performed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achieve digital transformation</a:t>
            </a:r>
            <a:r>
              <a:rPr lang="en-US" sz="2200" dirty="0"/>
              <a:t> or to </a:t>
            </a:r>
            <a:r>
              <a:rPr lang="en-US" sz="2200" dirty="0">
                <a:solidFill>
                  <a:srgbClr val="FF0000"/>
                </a:solidFill>
              </a:rPr>
              <a:t>increase service quality</a:t>
            </a:r>
            <a:r>
              <a:rPr lang="en-US" sz="2200" dirty="0"/>
              <a:t> or </a:t>
            </a:r>
            <a:r>
              <a:rPr lang="en-US" sz="2200" dirty="0" smtClean="0"/>
              <a:t>to </a:t>
            </a:r>
            <a:r>
              <a:rPr lang="en-US" sz="2200" dirty="0" smtClean="0">
                <a:solidFill>
                  <a:srgbClr val="FF0000"/>
                </a:solidFill>
              </a:rPr>
              <a:t>improve service delivery</a:t>
            </a:r>
            <a:r>
              <a:rPr lang="en-US" sz="2200" dirty="0" smtClean="0"/>
              <a:t> or to </a:t>
            </a:r>
            <a:r>
              <a:rPr lang="en-US" sz="2200" dirty="0" smtClean="0">
                <a:solidFill>
                  <a:srgbClr val="FF0000"/>
                </a:solidFill>
              </a:rPr>
              <a:t>contain costs</a:t>
            </a:r>
            <a:r>
              <a:rPr lang="en-US" sz="2200" dirty="0" smtClean="0"/>
              <a:t>. It consists of integrating applications, restructuring labor resources </a:t>
            </a:r>
            <a:r>
              <a:rPr lang="en-US" sz="2200" dirty="0"/>
              <a:t>and using software applications throughout the organization</a:t>
            </a:r>
            <a:r>
              <a:rPr lang="en-US" sz="2200" dirty="0" smtClean="0"/>
              <a:t>.</a:t>
            </a:r>
          </a:p>
          <a:p>
            <a:pPr marL="457200" lvl="1" indent="0" algn="just">
              <a:buNone/>
            </a:pPr>
            <a:endParaRPr lang="en-US" sz="22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FC8-4E3D-4976-B583-C6A34DE097C0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Understanding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1703388"/>
            <a:ext cx="7651750" cy="45910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8B47-FE91-4F21-BD2F-678A84A3D1E8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1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703664"/>
            <a:ext cx="11290300" cy="464562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aintain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analyze</a:t>
            </a:r>
            <a:r>
              <a:rPr lang="en-US" sz="2400" dirty="0" smtClean="0"/>
              <a:t> all the work done in company with few simple clicks.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Automate </a:t>
            </a:r>
            <a:r>
              <a:rPr lang="en-IN" sz="2400" dirty="0" smtClean="0"/>
              <a:t>to </a:t>
            </a:r>
            <a:r>
              <a:rPr lang="en-IN" sz="2400" dirty="0"/>
              <a:t>generate </a:t>
            </a:r>
            <a:r>
              <a:rPr lang="en-IN" sz="2400" dirty="0">
                <a:solidFill>
                  <a:srgbClr val="FF0000"/>
                </a:solidFill>
              </a:rPr>
              <a:t>Daily/Monthly/Quarterly/Yearly revenue report and other reports</a:t>
            </a:r>
            <a:r>
              <a:rPr lang="en-IN" sz="2400" dirty="0"/>
              <a:t> to give detail insight to the multiple stakeholders</a:t>
            </a:r>
            <a:r>
              <a:rPr lang="en-IN" sz="24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Generate reports on real time basis: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Based on daily work carried out by the company.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 Based on the profit they make per project.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dirty="0" smtClean="0"/>
              <a:t>More than </a:t>
            </a:r>
            <a:r>
              <a:rPr lang="en-US" sz="2000" dirty="0" smtClean="0">
                <a:solidFill>
                  <a:srgbClr val="FF0000"/>
                </a:solidFill>
              </a:rPr>
              <a:t>25 such types of report </a:t>
            </a:r>
            <a:r>
              <a:rPr lang="en-US" sz="2000" dirty="0" smtClean="0"/>
              <a:t>can be generated.</a:t>
            </a:r>
            <a:endParaRPr lang="en-US" sz="2000" dirty="0"/>
          </a:p>
          <a:p>
            <a:pPr marL="342900" indent="-342900" algn="just">
              <a:lnSpc>
                <a:spcPct val="100000"/>
              </a:lnSpc>
            </a:pPr>
            <a:r>
              <a:rPr lang="en-IN" sz="2400" dirty="0"/>
              <a:t>Generated reports can then be saved as </a:t>
            </a:r>
            <a:r>
              <a:rPr lang="en-IN" sz="2400" dirty="0">
                <a:solidFill>
                  <a:srgbClr val="FF0000"/>
                </a:solidFill>
              </a:rPr>
              <a:t>pdf file </a:t>
            </a:r>
            <a:r>
              <a:rPr lang="en-IN" sz="2400" dirty="0"/>
              <a:t>or </a:t>
            </a:r>
            <a:r>
              <a:rPr lang="en-IN" sz="2400" dirty="0">
                <a:solidFill>
                  <a:srgbClr val="FF0000"/>
                </a:solidFill>
              </a:rPr>
              <a:t>can be mailed directly </a:t>
            </a:r>
            <a:r>
              <a:rPr lang="en-IN" sz="2400" dirty="0"/>
              <a:t>via SMS </a:t>
            </a:r>
            <a:r>
              <a:rPr lang="en-IN" sz="2400" dirty="0" smtClean="0"/>
              <a:t>Portal </a:t>
            </a:r>
            <a:r>
              <a:rPr lang="en-IN" sz="2400" dirty="0"/>
              <a:t>(Company’s intranet portal).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F058-2069-44E2-9048-6D62634F95B1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BPA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At present, the company was working on </a:t>
            </a:r>
            <a:r>
              <a:rPr lang="en-US" sz="2400" dirty="0" smtClean="0">
                <a:solidFill>
                  <a:srgbClr val="FF0000"/>
                </a:solidFill>
              </a:rPr>
              <a:t>offline files</a:t>
            </a:r>
            <a:r>
              <a:rPr lang="en-US" sz="2400" dirty="0" smtClean="0"/>
              <a:t>(i.e. Excel sheets)</a:t>
            </a:r>
          </a:p>
          <a:p>
            <a:pPr algn="just">
              <a:lnSpc>
                <a:spcPct val="150000"/>
              </a:lnSpc>
            </a:pPr>
            <a:endParaRPr lang="en-US" sz="5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Sharing of the files</a:t>
            </a:r>
            <a:r>
              <a:rPr lang="en-US" sz="2400" dirty="0" smtClean="0"/>
              <a:t> was also required every time they make some change.	</a:t>
            </a:r>
          </a:p>
          <a:p>
            <a:pPr algn="just">
              <a:lnSpc>
                <a:spcPct val="150000"/>
              </a:lnSpc>
            </a:pPr>
            <a:endParaRPr lang="en-US" sz="5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Everything can be available on </a:t>
            </a:r>
            <a:r>
              <a:rPr lang="en-US" sz="2400" dirty="0" smtClean="0">
                <a:solidFill>
                  <a:srgbClr val="FF0000"/>
                </a:solidFill>
              </a:rPr>
              <a:t>real time basis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5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Efficiency</a:t>
            </a:r>
            <a:r>
              <a:rPr lang="en-US" sz="2400" dirty="0" smtClean="0"/>
              <a:t> of any department and employee can easily be tracked.</a:t>
            </a:r>
          </a:p>
          <a:p>
            <a:pPr algn="just">
              <a:lnSpc>
                <a:spcPct val="150000"/>
              </a:lnSpc>
            </a:pPr>
            <a:endParaRPr lang="en-US" sz="5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Scheduling</a:t>
            </a:r>
            <a:r>
              <a:rPr lang="en-US" sz="2400" dirty="0" smtClean="0"/>
              <a:t> of projects within the company can be done easily.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DF71-2306-456F-B543-D1D3AE1793A7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BE0C-FBD0-4A71-9EE6-5D0206D47C7E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 U. Patel Department of Computer Engineering</a:t>
            </a:r>
            <a:endParaRPr lang="en-US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2"/>
          <a:srcRect l="24377" t="32142" r="11933" b="20342"/>
          <a:stretch/>
        </p:blipFill>
        <p:spPr>
          <a:xfrm>
            <a:off x="469899" y="1692321"/>
            <a:ext cx="11290301" cy="47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Software Specification: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Visual Studios 2013 Ultimate.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dirty="0" smtClean="0"/>
              <a:t>.NET Framework 3.0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MYSQL </a:t>
            </a:r>
            <a:r>
              <a:rPr lang="en-IN" dirty="0"/>
              <a:t>Workbench</a:t>
            </a:r>
            <a:r>
              <a:rPr lang="en-IN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SMS Portal(Company’s intranet portal).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Hardware Specification: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Windows OS </a:t>
            </a:r>
            <a:r>
              <a:rPr lang="en-IN" dirty="0"/>
              <a:t>64-bit system, </a:t>
            </a:r>
            <a:r>
              <a:rPr lang="en-IN" dirty="0" smtClean="0"/>
              <a:t>8GB RAM, 1TB HDD.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 Azure B+ OS(Linux Based), 64-bit system, 6GB RAM, 1TB HDD.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943-6A01-4EC1-946F-99CA616448AC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828800"/>
            <a:ext cx="11290300" cy="4250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New Project Entry.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Daily Work Entry.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View Project Details.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Excel 2 DB.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Report Generation.</a:t>
            </a: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More than 25 different types of report on real time basis.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2902-69A8-4300-B3EC-9067288E8450}" type="datetime3">
              <a:rPr lang="en-US" smtClean="0"/>
              <a:t>26 April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750</Words>
  <Application>Microsoft Office PowerPoint</Application>
  <PresentationFormat>Widescreen</PresentationFormat>
  <Paragraphs>194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“Business Process Automation” (BPA)</vt:lpstr>
      <vt:lpstr>Contents</vt:lpstr>
      <vt:lpstr>What is BPA</vt:lpstr>
      <vt:lpstr>Simple Understanding</vt:lpstr>
      <vt:lpstr>About BPA</vt:lpstr>
      <vt:lpstr>Need for BPA</vt:lpstr>
      <vt:lpstr>Project Plan</vt:lpstr>
      <vt:lpstr>System Specifications</vt:lpstr>
      <vt:lpstr>Functional Requirements</vt:lpstr>
      <vt:lpstr>Use Case </vt:lpstr>
      <vt:lpstr>Class Diagram</vt:lpstr>
      <vt:lpstr>Activity Diagram</vt:lpstr>
      <vt:lpstr>ER Diagram</vt:lpstr>
      <vt:lpstr>Report Generation Description</vt:lpstr>
      <vt:lpstr>Demo</vt:lpstr>
      <vt:lpstr>Email that was sent in video</vt:lpstr>
      <vt:lpstr>Conclusion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“Title”</dc:title>
  <dc:creator>Ronak</dc:creator>
  <cp:lastModifiedBy>Varsh Patel</cp:lastModifiedBy>
  <cp:revision>101</cp:revision>
  <dcterms:created xsi:type="dcterms:W3CDTF">2016-02-13T05:22:47Z</dcterms:created>
  <dcterms:modified xsi:type="dcterms:W3CDTF">2018-04-26T10:37:20Z</dcterms:modified>
</cp:coreProperties>
</file>