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1" r:id="rId9"/>
    <p:sldId id="262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27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2A04-348E-478A-8603-6E6987CE6B0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3DBB-C858-4D49-96BB-A0C7406C9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Cash Free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Student Utility Android Application Designed for CHARUSAT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06120" y="5808373"/>
            <a:ext cx="329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From: 	</a:t>
            </a:r>
            <a:r>
              <a:rPr lang="en-IN" dirty="0" err="1" smtClean="0"/>
              <a:t>Mikin</a:t>
            </a:r>
            <a:r>
              <a:rPr lang="en-IN" dirty="0" smtClean="0"/>
              <a:t> Patel (14CE098)</a:t>
            </a:r>
          </a:p>
          <a:p>
            <a:r>
              <a:rPr lang="en-IN" dirty="0" smtClean="0"/>
              <a:t>	Varsh Patel (14CE107)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2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Currently, this app is designed for CHARUSAT campus.</a:t>
            </a:r>
          </a:p>
          <a:p>
            <a:r>
              <a:rPr lang="en-IN" dirty="0" smtClean="0"/>
              <a:t>Available only for android platform.</a:t>
            </a:r>
          </a:p>
          <a:p>
            <a:r>
              <a:rPr lang="en-IN" dirty="0" smtClean="0"/>
              <a:t>Virtual server by WAMP is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7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This database can be put up online or on WINCELL Intranet for CHARUSAT.</a:t>
            </a:r>
          </a:p>
          <a:p>
            <a:r>
              <a:rPr lang="en-IN" dirty="0" smtClean="0"/>
              <a:t>More university can be collaborated to the app by providing one more option to choose university at registration module.</a:t>
            </a:r>
          </a:p>
          <a:p>
            <a:r>
              <a:rPr lang="en-IN" dirty="0" smtClean="0"/>
              <a:t>This app can be made available to cross platforms i.e. IOS, BlackBerry,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4173" y="2967335"/>
            <a:ext cx="374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You..!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972" y="6001555"/>
            <a:ext cx="850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Also extending my thanks to the rising technology in android that made me to select this project with great passion. </a:t>
            </a:r>
          </a:p>
        </p:txBody>
      </p:sp>
    </p:spTree>
    <p:extLst>
      <p:ext uri="{BB962C8B-B14F-4D97-AF65-F5344CB8AC3E}">
        <p14:creationId xmlns:p14="http://schemas.microsoft.com/office/powerpoint/2010/main" val="3827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Android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More than 75% student at </a:t>
            </a:r>
            <a:r>
              <a:rPr lang="en-IN" dirty="0" err="1" smtClean="0"/>
              <a:t>charusat</a:t>
            </a:r>
            <a:r>
              <a:rPr lang="en-IN" dirty="0" smtClean="0"/>
              <a:t> campus uses android devices.</a:t>
            </a:r>
          </a:p>
          <a:p>
            <a:r>
              <a:rPr lang="en-IN" dirty="0" smtClean="0"/>
              <a:t>It is the widest OS used in mobile devices.</a:t>
            </a:r>
          </a:p>
          <a:p>
            <a:r>
              <a:rPr lang="en-IN" dirty="0" smtClean="0"/>
              <a:t>As we know, it’s a open source platform.</a:t>
            </a:r>
          </a:p>
          <a:p>
            <a:r>
              <a:rPr lang="en-IN" dirty="0" smtClean="0"/>
              <a:t>Increasing popularity around the globe.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7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Thought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Sometimes student forget to get wallet from their home.</a:t>
            </a:r>
          </a:p>
          <a:p>
            <a:r>
              <a:rPr lang="en-IN" dirty="0" smtClean="0"/>
              <a:t>This utility app provides credits per </a:t>
            </a:r>
            <a:r>
              <a:rPr lang="en-IN" dirty="0" err="1" smtClean="0"/>
              <a:t>studentID</a:t>
            </a:r>
            <a:r>
              <a:rPr lang="en-IN" dirty="0" smtClean="0"/>
              <a:t> for the cash they have paid to the admin.</a:t>
            </a:r>
          </a:p>
          <a:p>
            <a:r>
              <a:rPr lang="en-IN" dirty="0" smtClean="0"/>
              <a:t>Later this credits can be used at canteen, stationery and library as per their need on campus.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179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Cash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Cash Free is a student utility app designed for CHARUSAT specifically.</a:t>
            </a:r>
          </a:p>
          <a:p>
            <a:r>
              <a:rPr lang="en-IN" dirty="0" smtClean="0"/>
              <a:t>Student can pay cash to admin and get equivalent credits for their ID.</a:t>
            </a:r>
          </a:p>
          <a:p>
            <a:r>
              <a:rPr lang="en-IN" dirty="0" smtClean="0"/>
              <a:t>Later this credits will be used by the student at canteen, stationery and library as per his/her requirements.</a:t>
            </a:r>
          </a:p>
          <a:p>
            <a:r>
              <a:rPr lang="en-IN" dirty="0" smtClean="0"/>
              <a:t>A student can refill there credits again by giving cash to admin.</a:t>
            </a:r>
          </a:p>
          <a:p>
            <a:r>
              <a:rPr lang="en-IN" dirty="0" smtClean="0"/>
              <a:t>Student can view their entire transaction in show credits option.</a:t>
            </a:r>
          </a:p>
          <a:p>
            <a:r>
              <a:rPr lang="en-IN" dirty="0" smtClean="0"/>
              <a:t>About page includes the information on developer and guide from CHARUSAT.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7" descr="Screenshot_2016-04-09-09-44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3" y="1205587"/>
            <a:ext cx="2871990" cy="498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6" descr="Screenshot_2016-04-09-09-45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69" y="1205587"/>
            <a:ext cx="2794716" cy="49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5" descr="Screenshot_2016-04-09-09-45-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11" y="1205586"/>
            <a:ext cx="2817624" cy="49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-168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647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3276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4895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853" y="334851"/>
            <a:ext cx="5542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+mj-lt"/>
              </a:rPr>
              <a:t>GUI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91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Student can create their account by registering provided with their </a:t>
            </a:r>
            <a:r>
              <a:rPr lang="en-IN" dirty="0" err="1" smtClean="0"/>
              <a:t>StudentID</a:t>
            </a:r>
            <a:r>
              <a:rPr lang="en-IN" dirty="0" smtClean="0"/>
              <a:t>, Name</a:t>
            </a:r>
            <a:r>
              <a:rPr lang="en-IN" dirty="0"/>
              <a:t> </a:t>
            </a:r>
            <a:r>
              <a:rPr lang="en-IN" dirty="0" smtClean="0"/>
              <a:t>and Password.</a:t>
            </a:r>
          </a:p>
          <a:p>
            <a:r>
              <a:rPr lang="en-IN" dirty="0" smtClean="0"/>
              <a:t>Login must be provided with genuine credentials.</a:t>
            </a:r>
          </a:p>
          <a:p>
            <a:r>
              <a:rPr lang="en-IN" dirty="0" smtClean="0"/>
              <a:t>Student can get the remaining credits notification on the wear connected to the device.</a:t>
            </a:r>
          </a:p>
          <a:p>
            <a:r>
              <a:rPr lang="en-IN" dirty="0" smtClean="0"/>
              <a:t>Students can get notification if they are running low on credits.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7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Encryption of password before storing on to database.</a:t>
            </a:r>
          </a:p>
          <a:p>
            <a:r>
              <a:rPr lang="en-IN" dirty="0" smtClean="0"/>
              <a:t>Instant update of credits onto database at every transaction.</a:t>
            </a:r>
          </a:p>
          <a:p>
            <a:r>
              <a:rPr lang="en-IN" dirty="0" smtClean="0"/>
              <a:t>Student can view their entire transaction to keep a track.</a:t>
            </a:r>
          </a:p>
          <a:p>
            <a:r>
              <a:rPr lang="en-IN" dirty="0" smtClean="0"/>
              <a:t>High mobility due to wear connect.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Application in made in android studio.</a:t>
            </a:r>
          </a:p>
          <a:p>
            <a:r>
              <a:rPr lang="en-IN" dirty="0" smtClean="0"/>
              <a:t>PHP support on backend for database management with MySQL.</a:t>
            </a:r>
          </a:p>
          <a:p>
            <a:r>
              <a:rPr lang="en-IN" dirty="0"/>
              <a:t>H</a:t>
            </a:r>
            <a:r>
              <a:rPr lang="en-IN" dirty="0" smtClean="0"/>
              <a:t>osted onto WAMP3.0.0 server currently running on this laptop.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Assumption made for this project is the database is handled by the CHARUSAT administration.</a:t>
            </a:r>
          </a:p>
          <a:p>
            <a:r>
              <a:rPr lang="en-IN" dirty="0" smtClean="0"/>
              <a:t>So at the end of every month the respected credits onto canteen, stationery and library account is paid to them via admin.</a:t>
            </a:r>
          </a:p>
          <a:p>
            <a:r>
              <a:rPr lang="en-IN" dirty="0" smtClean="0"/>
              <a:t>Making overall account to NULL for canteen, stationery and library after money paid to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Cash Free</vt:lpstr>
      <vt:lpstr>Why Android ?</vt:lpstr>
      <vt:lpstr>A Thought !</vt:lpstr>
      <vt:lpstr>Cash Free</vt:lpstr>
      <vt:lpstr>PowerPoint Presentation</vt:lpstr>
      <vt:lpstr>In Addition</vt:lpstr>
      <vt:lpstr>Features</vt:lpstr>
      <vt:lpstr>How ?</vt:lpstr>
      <vt:lpstr>Assumptions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Free</dc:title>
  <dc:creator>Varsh Patel</dc:creator>
  <cp:lastModifiedBy>Varsh Patel</cp:lastModifiedBy>
  <cp:revision>10</cp:revision>
  <dcterms:created xsi:type="dcterms:W3CDTF">2016-04-18T12:04:49Z</dcterms:created>
  <dcterms:modified xsi:type="dcterms:W3CDTF">2016-04-18T15:59:16Z</dcterms:modified>
</cp:coreProperties>
</file>