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95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143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493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5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028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916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12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247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718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8674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39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2A04-348E-478A-8603-6E6987CE6B05}" type="datetimeFigureOut">
              <a:rPr lang="en-IN" smtClean="0"/>
              <a:t>18-03-2017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usat.ac.in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images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msdn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3822" y="1122363"/>
            <a:ext cx="7714177" cy="2387600"/>
          </a:xfrm>
        </p:spPr>
        <p:txBody>
          <a:bodyPr/>
          <a:lstStyle/>
          <a:p>
            <a:r>
              <a:rPr lang="en-IN" dirty="0" smtClean="0"/>
              <a:t>E-Blood Bank Management Syste</a:t>
            </a:r>
            <a:r>
              <a:rPr lang="en-IN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4720" y="3602038"/>
            <a:ext cx="6375043" cy="377534"/>
          </a:xfrm>
        </p:spPr>
        <p:txBody>
          <a:bodyPr>
            <a:noAutofit/>
          </a:bodyPr>
          <a:lstStyle/>
          <a:p>
            <a:r>
              <a:rPr lang="en-IN" dirty="0" smtClean="0"/>
              <a:t>For </a:t>
            </a:r>
            <a:r>
              <a:rPr lang="en-IN" dirty="0"/>
              <a:t>technology to serve </a:t>
            </a:r>
            <a:r>
              <a:rPr lang="en-IN" dirty="0" smtClean="0"/>
              <a:t>humanity...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6244" y="5849500"/>
            <a:ext cx="440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Presented By:</a:t>
            </a:r>
            <a:r>
              <a:rPr lang="en-IN" dirty="0" smtClean="0"/>
              <a:t>	Varsh Patel      (14CE107)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Drashti</a:t>
            </a:r>
            <a:r>
              <a:rPr lang="en-IN" dirty="0" smtClean="0"/>
              <a:t> </a:t>
            </a:r>
            <a:r>
              <a:rPr lang="en-IN" dirty="0" err="1" smtClean="0"/>
              <a:t>Vashi</a:t>
            </a:r>
            <a:r>
              <a:rPr lang="en-IN" dirty="0" smtClean="0"/>
              <a:t>   (14CE145)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87423" y="5849500"/>
            <a:ext cx="440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Under Guidance Of: </a:t>
            </a:r>
          </a:p>
          <a:p>
            <a:r>
              <a:rPr lang="en-IN" dirty="0"/>
              <a:t>	</a:t>
            </a:r>
            <a:r>
              <a:rPr lang="en-IN" dirty="0" smtClean="0"/>
              <a:t>	Prof. </a:t>
            </a:r>
            <a:r>
              <a:rPr lang="en-IN" dirty="0" err="1" smtClean="0"/>
              <a:t>Ronak</a:t>
            </a:r>
            <a:r>
              <a:rPr lang="en-IN" dirty="0" smtClean="0"/>
              <a:t> Patel</a:t>
            </a:r>
          </a:p>
        </p:txBody>
      </p:sp>
      <p:pic>
        <p:nvPicPr>
          <p:cNvPr id="10" name="Picture 9" descr="C:\Users\varsh\Desktop\BBMS_Stuff\Blood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89" y="2140508"/>
            <a:ext cx="1944709" cy="118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7" y="-415799"/>
            <a:ext cx="2326630" cy="1122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244" y="366246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8" name="TextBox 7"/>
          <p:cNvSpPr txBox="1"/>
          <p:nvPr/>
        </p:nvSpPr>
        <p:spPr>
          <a:xfrm>
            <a:off x="3129744" y="4926170"/>
            <a:ext cx="645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as part of :</a:t>
            </a:r>
            <a:r>
              <a:rPr lang="en-US" dirty="0" smtClean="0"/>
              <a:t>	CE324 </a:t>
            </a:r>
            <a:r>
              <a:rPr lang="en-US" dirty="0"/>
              <a:t>- Software Group Project</a:t>
            </a:r>
            <a:endParaRPr lang="en-IN" dirty="0"/>
          </a:p>
          <a:p>
            <a:r>
              <a:rPr lang="en-US" dirty="0" smtClean="0"/>
              <a:t>			Of </a:t>
            </a: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Semester of B.Tech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23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an E-Blood Bank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portal for social services to play a best part for the society and humanity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the death occurs due to unavailability of blood at the right place at the right time. 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4" name="TextBox 3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5736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 Gathering.</a:t>
            </a:r>
            <a:endParaRPr lang="en-IN" dirty="0"/>
          </a:p>
        </p:txBody>
      </p:sp>
      <p:pic>
        <p:nvPicPr>
          <p:cNvPr id="7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Discussion with hospital management regarding the unavailability of blood at the time of emergency.</a:t>
            </a:r>
          </a:p>
          <a:p>
            <a:endParaRPr lang="en-IN" dirty="0"/>
          </a:p>
          <a:p>
            <a:r>
              <a:rPr lang="en-IN" dirty="0" smtClean="0"/>
              <a:t>Information about the present blood banks and scarcity of adequate blood banks in the area.</a:t>
            </a:r>
          </a:p>
          <a:p>
            <a:endParaRPr lang="en-IN" dirty="0"/>
          </a:p>
          <a:p>
            <a:r>
              <a:rPr lang="en-IN" dirty="0" smtClean="0"/>
              <a:t>Questionnaire with the doctors related to the compatibility of blood and blood transfusion process.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1790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 The major function includes: </a:t>
            </a:r>
          </a:p>
          <a:p>
            <a:pPr marL="0" indent="0">
              <a:buNone/>
            </a:pPr>
            <a:r>
              <a:rPr lang="en-IN" sz="3200" dirty="0" smtClean="0"/>
              <a:t>	</a:t>
            </a:r>
            <a:endParaRPr lang="en-IN" sz="3200" dirty="0"/>
          </a:p>
          <a:p>
            <a:pPr lvl="0"/>
            <a:r>
              <a:rPr lang="en-US" dirty="0"/>
              <a:t>Providing a web portal for blood bank services.</a:t>
            </a:r>
            <a:endParaRPr lang="en-IN" dirty="0"/>
          </a:p>
          <a:p>
            <a:pPr lvl="0"/>
            <a:r>
              <a:rPr lang="en-US" dirty="0"/>
              <a:t>Donors can easily donate blood with nearest collection center.</a:t>
            </a:r>
            <a:endParaRPr lang="en-IN" dirty="0"/>
          </a:p>
          <a:p>
            <a:pPr lvl="0"/>
            <a:r>
              <a:rPr lang="en-US" dirty="0"/>
              <a:t>Donor can reach nearest blood center via help of google maps.</a:t>
            </a:r>
            <a:endParaRPr lang="en-IN" dirty="0"/>
          </a:p>
          <a:p>
            <a:pPr lvl="0"/>
            <a:r>
              <a:rPr lang="en-US" dirty="0"/>
              <a:t>Hospitals can request for blood online with form readily available.</a:t>
            </a:r>
            <a:endParaRPr lang="en-IN" dirty="0"/>
          </a:p>
          <a:p>
            <a:pPr lvl="0"/>
            <a:r>
              <a:rPr lang="en-US" dirty="0"/>
              <a:t>We ensure the delivery of blood within an hour or less.</a:t>
            </a:r>
            <a:endParaRPr lang="en-IN" dirty="0"/>
          </a:p>
          <a:p>
            <a:pPr lvl="0"/>
            <a:r>
              <a:rPr lang="en-US" dirty="0"/>
              <a:t>Informative data on blood group and awareness of the same.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5358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Tools...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Front End : Microsoft Visual Studios 2013</a:t>
            </a:r>
          </a:p>
          <a:p>
            <a:endParaRPr lang="en-IN" dirty="0" smtClean="0"/>
          </a:p>
          <a:p>
            <a:r>
              <a:rPr lang="en-IN" dirty="0" smtClean="0"/>
              <a:t>Back End : SQL Server Management Studio 2016</a:t>
            </a:r>
          </a:p>
          <a:p>
            <a:endParaRPr lang="en-IN" dirty="0" smtClean="0"/>
          </a:p>
          <a:p>
            <a:r>
              <a:rPr lang="en-IN" dirty="0" smtClean="0"/>
              <a:t>Team Collaboration : Team Foundation Server 2016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6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603"/>
            <a:ext cx="10515600" cy="9503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Gantt chart</a:t>
            </a:r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5813"/>
            <a:ext cx="10058400" cy="4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>
              <a:lnSpc>
                <a:spcPct val="150000"/>
              </a:lnSpc>
            </a:pPr>
            <a:r>
              <a:rPr lang="en-IN" dirty="0" smtClean="0"/>
              <a:t>     </a:t>
            </a:r>
            <a:endParaRPr lang="en-IN" dirty="0"/>
          </a:p>
        </p:txBody>
      </p:sp>
      <p:pic>
        <p:nvPicPr>
          <p:cNvPr id="5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11" y="1437560"/>
            <a:ext cx="4562053" cy="232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53" y="1437560"/>
            <a:ext cx="4761930" cy="232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56" y="4060846"/>
            <a:ext cx="5112627" cy="22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3187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http://images.google.com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http://www.charusat.ac.in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http://www.msdn.microsoft.com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http://www.youtube.com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451" y="2967335"/>
            <a:ext cx="44303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153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You..!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3153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Picture 2" descr="ic_laun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83" y="103032"/>
            <a:ext cx="850005" cy="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r="20163"/>
          <a:stretch/>
        </p:blipFill>
        <p:spPr>
          <a:xfrm>
            <a:off x="10637948" y="0"/>
            <a:ext cx="1554051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" y="5850989"/>
            <a:ext cx="2326630" cy="1122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804" y="6633034"/>
            <a:ext cx="2427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CHAROTAR UNIVERSITY OF SCIENCE AND TECHNOLOGY</a:t>
            </a:r>
            <a:endParaRPr lang="en-IN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4686223" y="6479146"/>
            <a:ext cx="281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CE324 - Software Group </a:t>
            </a:r>
            <a:r>
              <a:rPr lang="en-US" sz="1600" dirty="0" smtClean="0"/>
              <a:t>Project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13652" y="6540701"/>
            <a:ext cx="304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U. &amp; P. U Patel Dept. of Computer </a:t>
            </a:r>
            <a:r>
              <a:rPr lang="en-US" sz="1200" dirty="0" smtClean="0"/>
              <a:t>Engineering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2756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E-Blood Bank Management System</vt:lpstr>
      <vt:lpstr>Why an E-Blood Bank ?</vt:lpstr>
      <vt:lpstr>Requirement Gathering.</vt:lpstr>
      <vt:lpstr>Services…</vt:lpstr>
      <vt:lpstr>Development Tools...</vt:lpstr>
      <vt:lpstr>Designing…</vt:lpstr>
      <vt:lpstr>GUI…</vt:lpstr>
      <vt:lpstr>Bibliography…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Free</dc:title>
  <dc:creator>Varsh Patel</dc:creator>
  <cp:lastModifiedBy>Varsh Patel</cp:lastModifiedBy>
  <cp:revision>42</cp:revision>
  <dcterms:created xsi:type="dcterms:W3CDTF">2016-04-18T12:04:49Z</dcterms:created>
  <dcterms:modified xsi:type="dcterms:W3CDTF">2017-03-18T18:25:34Z</dcterms:modified>
</cp:coreProperties>
</file>