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595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314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649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2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102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19-11-2016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19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19-11-2016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81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19-11-2016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52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19-11-2016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271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19-11-2016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686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19-11-2016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143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C2A04-348E-478A-8603-6E6987CE6B05}" type="datetimeFigureOut">
              <a:rPr lang="en-IN" smtClean="0"/>
              <a:t>19-11-2016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OC Launcher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Just one click is all it takes.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787423" y="5349875"/>
            <a:ext cx="4404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Presented By:	Varsh Patel      (14CE107)</a:t>
            </a:r>
          </a:p>
          <a:p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Drashti</a:t>
            </a:r>
            <a:r>
              <a:rPr lang="en-IN" dirty="0" smtClean="0"/>
              <a:t> </a:t>
            </a:r>
            <a:r>
              <a:rPr lang="en-IN" dirty="0" err="1" smtClean="0"/>
              <a:t>Vashi</a:t>
            </a:r>
            <a:r>
              <a:rPr lang="en-IN" dirty="0" smtClean="0"/>
              <a:t>   (14CE145)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787423" y="6132733"/>
            <a:ext cx="4404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Under Guidance Of: </a:t>
            </a:r>
          </a:p>
          <a:p>
            <a:r>
              <a:rPr lang="en-IN" dirty="0"/>
              <a:t>	</a:t>
            </a:r>
            <a:r>
              <a:rPr lang="en-IN" dirty="0" smtClean="0"/>
              <a:t>	Prof. </a:t>
            </a:r>
            <a:r>
              <a:rPr lang="en-IN" dirty="0" err="1" smtClean="0"/>
              <a:t>Rutu</a:t>
            </a:r>
            <a:r>
              <a:rPr lang="en-IN" dirty="0" smtClean="0"/>
              <a:t> </a:t>
            </a:r>
            <a:r>
              <a:rPr lang="en-IN" dirty="0" err="1" smtClean="0"/>
              <a:t>Ataliya</a:t>
            </a:r>
            <a:endParaRPr lang="en-I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18338" y="6409732"/>
            <a:ext cx="31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CE319 : Software Group Project</a:t>
            </a:r>
            <a:endParaRPr lang="en-IN" dirty="0"/>
          </a:p>
        </p:txBody>
      </p:sp>
      <p:pic>
        <p:nvPicPr>
          <p:cNvPr id="2050" name="Picture 2" descr="ic_launc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06" y="2501622"/>
            <a:ext cx="1497324" cy="149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145" y="-863363"/>
            <a:ext cx="7057710" cy="352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37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This </a:t>
            </a:r>
            <a:r>
              <a:rPr lang="en-IN" dirty="0"/>
              <a:t>app can be provided to Blackberry and other devices. </a:t>
            </a:r>
          </a:p>
          <a:p>
            <a:endParaRPr lang="en-IN" dirty="0" smtClean="0"/>
          </a:p>
          <a:p>
            <a:r>
              <a:rPr lang="en-IN" dirty="0" smtClean="0"/>
              <a:t>Can </a:t>
            </a:r>
            <a:r>
              <a:rPr lang="en-IN" dirty="0"/>
              <a:t>be collaborated with </a:t>
            </a:r>
            <a:r>
              <a:rPr lang="en-IN" dirty="0" smtClean="0"/>
              <a:t>other device making </a:t>
            </a:r>
            <a:r>
              <a:rPr lang="en-IN" dirty="0"/>
              <a:t>companies to provide OC as default Launcher.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518338" y="6409732"/>
            <a:ext cx="31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CE319 : Software Group Project</a:t>
            </a:r>
            <a:endParaRPr lang="en-IN" dirty="0"/>
          </a:p>
        </p:txBody>
      </p:sp>
      <p:pic>
        <p:nvPicPr>
          <p:cNvPr id="5" name="Picture 2" descr="ic_launc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083" y="103032"/>
            <a:ext cx="850005" cy="85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35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24173" y="2967335"/>
            <a:ext cx="3743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You..!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5972" y="3890665"/>
            <a:ext cx="8500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Also extending my thanks to the rising technology in android that made me to select this project with great passion.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8338" y="6409732"/>
            <a:ext cx="31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CE319 : Software Group Project</a:t>
            </a:r>
            <a:endParaRPr lang="en-IN" dirty="0"/>
          </a:p>
        </p:txBody>
      </p:sp>
      <p:pic>
        <p:nvPicPr>
          <p:cNvPr id="7" name="Picture 2" descr="ic_launc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083" y="103032"/>
            <a:ext cx="850005" cy="85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567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</a:t>
            </a:r>
            <a:r>
              <a:rPr lang="en-IN" dirty="0" smtClean="0"/>
              <a:t>A Launcher 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/>
              <a:t>Most launchers today are resource hungry and crashes frequently killing the performance of our smartphones.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This home launcher is easy-to-use with its fast functioning and sleek design.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518338" y="6409732"/>
            <a:ext cx="31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CE319 : Software Group Project</a:t>
            </a:r>
            <a:endParaRPr lang="en-IN" dirty="0"/>
          </a:p>
        </p:txBody>
      </p:sp>
      <p:pic>
        <p:nvPicPr>
          <p:cNvPr id="5" name="Picture 2" descr="ic_launc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083" y="103032"/>
            <a:ext cx="850005" cy="85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736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Thing !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788736"/>
            <a:ext cx="10250509" cy="4313563"/>
          </a:xfrm>
        </p:spPr>
      </p:pic>
      <p:sp>
        <p:nvSpPr>
          <p:cNvPr id="6" name="TextBox 5"/>
          <p:cNvSpPr txBox="1"/>
          <p:nvPr/>
        </p:nvSpPr>
        <p:spPr>
          <a:xfrm>
            <a:off x="4518338" y="6409732"/>
            <a:ext cx="31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CE319 : Software Group Project</a:t>
            </a:r>
            <a:endParaRPr lang="en-IN" dirty="0"/>
          </a:p>
        </p:txBody>
      </p:sp>
      <p:pic>
        <p:nvPicPr>
          <p:cNvPr id="7" name="Picture 2" descr="ic_launc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083" y="103032"/>
            <a:ext cx="850005" cy="85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90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OC Launcher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 The major function includes: </a:t>
            </a:r>
            <a:endParaRPr lang="en-IN" sz="3200" dirty="0" smtClean="0"/>
          </a:p>
          <a:p>
            <a:pPr marL="0" indent="0">
              <a:buNone/>
            </a:pPr>
            <a:endParaRPr lang="en-IN" sz="3200" dirty="0"/>
          </a:p>
          <a:p>
            <a:pPr lvl="1"/>
            <a:r>
              <a:rPr lang="en-IN" sz="2800" dirty="0" smtClean="0"/>
              <a:t>Providing </a:t>
            </a:r>
            <a:r>
              <a:rPr lang="en-IN" sz="2800" dirty="0"/>
              <a:t>a home launcher with no risk of crashing. </a:t>
            </a:r>
          </a:p>
          <a:p>
            <a:pPr lvl="1"/>
            <a:r>
              <a:rPr lang="en-IN" sz="2800" dirty="0" smtClean="0"/>
              <a:t>Direct </a:t>
            </a:r>
            <a:r>
              <a:rPr lang="en-IN" sz="2800" dirty="0"/>
              <a:t>access to applications, direct message, toggle. </a:t>
            </a:r>
          </a:p>
          <a:p>
            <a:pPr lvl="1"/>
            <a:r>
              <a:rPr lang="en-IN" sz="2800" dirty="0" smtClean="0"/>
              <a:t>Provide </a:t>
            </a:r>
            <a:r>
              <a:rPr lang="en-IN" sz="2800" dirty="0"/>
              <a:t>speech recognition/voice search. </a:t>
            </a:r>
          </a:p>
          <a:p>
            <a:pPr lvl="1"/>
            <a:r>
              <a:rPr lang="en-IN" sz="2800" dirty="0" smtClean="0"/>
              <a:t>Direct </a:t>
            </a:r>
            <a:r>
              <a:rPr lang="en-IN" sz="2800" dirty="0"/>
              <a:t>display of last 15 queries fired. </a:t>
            </a:r>
          </a:p>
          <a:p>
            <a:pPr lvl="1"/>
            <a:r>
              <a:rPr lang="en-IN" sz="2800" dirty="0" smtClean="0"/>
              <a:t>Direct </a:t>
            </a:r>
            <a:r>
              <a:rPr lang="en-IN" sz="2800" dirty="0"/>
              <a:t>access to the </a:t>
            </a:r>
            <a:r>
              <a:rPr lang="en-IN" sz="2800" dirty="0" smtClean="0"/>
              <a:t>favourite </a:t>
            </a:r>
            <a:r>
              <a:rPr lang="en-IN" sz="2800" dirty="0"/>
              <a:t>app list. </a:t>
            </a:r>
          </a:p>
          <a:p>
            <a:pPr lvl="1"/>
            <a:r>
              <a:rPr lang="en-IN" sz="2800" dirty="0" smtClean="0"/>
              <a:t>7 </a:t>
            </a:r>
            <a:r>
              <a:rPr lang="en-IN" sz="2800" dirty="0"/>
              <a:t>different </a:t>
            </a:r>
            <a:r>
              <a:rPr lang="en-IN" sz="2800" dirty="0" smtClean="0"/>
              <a:t>themes for comfort. 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18338" y="6409732"/>
            <a:ext cx="31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CE319 : Software Group Project</a:t>
            </a:r>
            <a:endParaRPr lang="en-IN" dirty="0"/>
          </a:p>
        </p:txBody>
      </p:sp>
      <p:pic>
        <p:nvPicPr>
          <p:cNvPr id="5" name="Picture 2" descr="ic_launc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083" y="103032"/>
            <a:ext cx="850005" cy="85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584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Aim Achieved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 smtClean="0"/>
              <a:t>Indeed, OC Launcher is the only launcher among others in the android family that uses up to </a:t>
            </a:r>
            <a:r>
              <a:rPr lang="en-IN" b="1" dirty="0" smtClean="0"/>
              <a:t>10.30MB</a:t>
            </a:r>
            <a:r>
              <a:rPr lang="en-IN" dirty="0" smtClean="0"/>
              <a:t> of space with 0% chance </a:t>
            </a:r>
            <a:r>
              <a:rPr lang="en-IN" dirty="0" smtClean="0"/>
              <a:t>of crashing while you are using it.</a:t>
            </a:r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18338" y="6409732"/>
            <a:ext cx="31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CE319 : Software Group Project</a:t>
            </a:r>
            <a:endParaRPr lang="en-IN" dirty="0"/>
          </a:p>
        </p:txBody>
      </p:sp>
      <p:pic>
        <p:nvPicPr>
          <p:cNvPr id="5" name="Picture 2" descr="ic_launc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083" y="103032"/>
            <a:ext cx="850005" cy="85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8734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Assurance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OC Launcher is tested under the new and secure feature i.e. </a:t>
            </a:r>
            <a:r>
              <a:rPr lang="en-IN" b="1" dirty="0" smtClean="0"/>
              <a:t>Compatible </a:t>
            </a:r>
            <a:r>
              <a:rPr lang="en-IN" b="1" dirty="0"/>
              <a:t>Test Suite (CTS)</a:t>
            </a:r>
            <a:r>
              <a:rPr lang="en-IN" dirty="0"/>
              <a:t>,</a:t>
            </a:r>
            <a:r>
              <a:rPr lang="en-IN" b="1" dirty="0"/>
              <a:t> </a:t>
            </a:r>
            <a:r>
              <a:rPr lang="en-IN" dirty="0"/>
              <a:t>an inbuilt testing and verifying tool for android applications inside Android </a:t>
            </a:r>
            <a:r>
              <a:rPr lang="en-IN" dirty="0" smtClean="0"/>
              <a:t>Studio </a:t>
            </a:r>
            <a:r>
              <a:rPr lang="en-IN" dirty="0"/>
              <a:t>2.0 itself.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518338" y="6409732"/>
            <a:ext cx="31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CE319 : Software Group Project</a:t>
            </a:r>
            <a:endParaRPr lang="en-IN" dirty="0"/>
          </a:p>
        </p:txBody>
      </p:sp>
      <p:pic>
        <p:nvPicPr>
          <p:cNvPr id="5" name="Picture 2" descr="ic_launc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083" y="103032"/>
            <a:ext cx="850005" cy="85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87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21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dirty="0"/>
              <a:t>The CTS runs on a desktop machine and executes test cases directly on attached devices or an emulator. The CTS is a set of unit tests designed to be integrated into the daily workflow (such as via a continuous build system) of the engineers building a device. Its intent is to reveal incompatibilities early on, and ensure that the software remains compatible throughout the development process.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/>
              <a:t>The CTS is an automated testing harness that includes two major software components: </a:t>
            </a:r>
            <a:endParaRPr lang="en-IN" sz="2400" dirty="0" smtClean="0"/>
          </a:p>
          <a:p>
            <a:pPr lvl="1"/>
            <a:r>
              <a:rPr lang="en-IN" sz="2000" dirty="0" smtClean="0"/>
              <a:t>The </a:t>
            </a:r>
            <a:r>
              <a:rPr lang="en-IN" sz="2000" dirty="0"/>
              <a:t>CTS </a:t>
            </a:r>
            <a:r>
              <a:rPr lang="en-IN" sz="2000" dirty="0" smtClean="0"/>
              <a:t>trade fed </a:t>
            </a:r>
            <a:r>
              <a:rPr lang="en-IN" sz="2000" dirty="0"/>
              <a:t>test harness runs on your desktop machine and manages test execution. </a:t>
            </a:r>
          </a:p>
          <a:p>
            <a:pPr lvl="1"/>
            <a:r>
              <a:rPr lang="en-IN" sz="2000" dirty="0" smtClean="0"/>
              <a:t>Individual </a:t>
            </a:r>
            <a:r>
              <a:rPr lang="en-IN" sz="2000" dirty="0"/>
              <a:t>test cases are executed on the Device Under Test (DUT). The test cases are written in Java as JUnit tests and packaged as Android .</a:t>
            </a:r>
            <a:r>
              <a:rPr lang="en-IN" sz="2000" dirty="0" err="1"/>
              <a:t>apk</a:t>
            </a:r>
            <a:r>
              <a:rPr lang="en-IN" sz="2000" dirty="0"/>
              <a:t> files to run on the actual device </a:t>
            </a:r>
            <a:r>
              <a:rPr lang="en-IN" sz="2000" dirty="0" smtClean="0"/>
              <a:t>target.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18338" y="6409732"/>
            <a:ext cx="31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CE319 : Software Group Project</a:t>
            </a:r>
            <a:endParaRPr lang="en-IN" dirty="0"/>
          </a:p>
        </p:txBody>
      </p:sp>
      <p:pic>
        <p:nvPicPr>
          <p:cNvPr id="5" name="Picture 2" descr="ic_launc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083" y="103032"/>
            <a:ext cx="850005" cy="85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103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</a:t>
            </a:r>
            <a:r>
              <a:rPr lang="en-IN" dirty="0"/>
              <a:t>T</a:t>
            </a:r>
            <a:r>
              <a:rPr lang="en-IN" dirty="0" smtClean="0"/>
              <a:t>o Understand !</a:t>
            </a:r>
            <a:endParaRPr lang="en-IN" dirty="0"/>
          </a:p>
        </p:txBody>
      </p:sp>
      <p:pic>
        <p:nvPicPr>
          <p:cNvPr id="1026" name="figure1" descr="CTS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801" y="1690688"/>
            <a:ext cx="5932397" cy="477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18338" y="6409732"/>
            <a:ext cx="31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CE319 : Software Group Project</a:t>
            </a:r>
            <a:endParaRPr lang="en-IN" dirty="0"/>
          </a:p>
        </p:txBody>
      </p:sp>
      <p:pic>
        <p:nvPicPr>
          <p:cNvPr id="6" name="Picture 2" descr="ic_launc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083" y="103032"/>
            <a:ext cx="850005" cy="85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3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User cannot change the icons. </a:t>
            </a:r>
            <a:endParaRPr lang="en-IN" dirty="0" smtClean="0"/>
          </a:p>
          <a:p>
            <a:pPr>
              <a:lnSpc>
                <a:spcPct val="100000"/>
              </a:lnSpc>
            </a:pPr>
            <a:endParaRPr lang="en-IN" dirty="0"/>
          </a:p>
          <a:p>
            <a:pPr>
              <a:lnSpc>
                <a:spcPct val="100000"/>
              </a:lnSpc>
            </a:pPr>
            <a:r>
              <a:rPr lang="en-IN" dirty="0" smtClean="0"/>
              <a:t>Has </a:t>
            </a:r>
            <a:r>
              <a:rPr lang="en-IN" dirty="0"/>
              <a:t>to manually activated as default launcher from settings since it is not system launcher. </a:t>
            </a:r>
          </a:p>
          <a:p>
            <a:pPr>
              <a:lnSpc>
                <a:spcPct val="100000"/>
              </a:lnSpc>
            </a:pPr>
            <a:endParaRPr lang="en-IN" dirty="0" smtClean="0"/>
          </a:p>
          <a:p>
            <a:pPr>
              <a:lnSpc>
                <a:spcPct val="100000"/>
              </a:lnSpc>
            </a:pPr>
            <a:r>
              <a:rPr lang="en-IN" dirty="0" smtClean="0"/>
              <a:t>Limited </a:t>
            </a:r>
            <a:r>
              <a:rPr lang="en-IN" dirty="0"/>
              <a:t>to Android Device only.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518338" y="6409732"/>
            <a:ext cx="31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CE319 : Software Group Project</a:t>
            </a:r>
            <a:endParaRPr lang="en-IN" dirty="0"/>
          </a:p>
        </p:txBody>
      </p:sp>
      <p:pic>
        <p:nvPicPr>
          <p:cNvPr id="5" name="Picture 2" descr="ic_launc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083" y="103032"/>
            <a:ext cx="850005" cy="85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75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460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OC Launcher</vt:lpstr>
      <vt:lpstr>Why A Launcher ?</vt:lpstr>
      <vt:lpstr>Simple Thing !</vt:lpstr>
      <vt:lpstr>OC Launcher</vt:lpstr>
      <vt:lpstr>Aim Achieved ?</vt:lpstr>
      <vt:lpstr>Assurance</vt:lpstr>
      <vt:lpstr>How ?</vt:lpstr>
      <vt:lpstr>Simple To Understand !</vt:lpstr>
      <vt:lpstr>Limitations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 Free</dc:title>
  <dc:creator>Varsh Patel</dc:creator>
  <cp:lastModifiedBy>Varsh Patel</cp:lastModifiedBy>
  <cp:revision>18</cp:revision>
  <dcterms:created xsi:type="dcterms:W3CDTF">2016-04-18T12:04:49Z</dcterms:created>
  <dcterms:modified xsi:type="dcterms:W3CDTF">2016-11-19T03:58:49Z</dcterms:modified>
</cp:coreProperties>
</file>