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EMPLOYMENT PERFORMANCE ANALYSIS</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4"/>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5"/>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8"/>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9"/>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1"/>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22"/>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23"/>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strRef>
              <c:f>'POOJA SURESH'!$C$3:$C$4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strRef>
              <c:f>'POOJA SURESH'!$D$3:$D$4</c:f>
              <c:strCache>
                <c:ptCount val="1"/>
                <c:pt idx="0">
                  <c:v>Needs Improvement</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strRef>
              <c:f>'POOJA SURESH'!$E$3:$E$4</c:f>
              <c:strCache>
                <c:ptCount val="1"/>
                <c:pt idx="0">
                  <c:v>PIP</c:v>
                </c:pt>
              </c:strCache>
            </c:strRef>
          </c:tx>
          <c:spPr>
            <a:solidFill>
              <a:schemeClr val="accent4"/>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dLbls>
          <c:showLegendKey val="0"/>
          <c:showVal val="0"/>
          <c:showCatName val="0"/>
          <c:showSerName val="0"/>
          <c:showPercent val="0"/>
          <c:showBubbleSize val="0"/>
        </c:dLbls>
        <c:gapWidth val="219"/>
        <c:overlap val="-27"/>
        <c:axId val="574602104"/>
        <c:axId val="574599584"/>
      </c:barChart>
      <c:catAx>
        <c:axId val="574602104"/>
        <c:scaling>
          <c:orientation val="minMax"/>
        </c:scaling>
        <c:delete val="1"/>
        <c:axPos val="b"/>
        <c:numFmt formatCode="General" sourceLinked="1"/>
        <c:majorTickMark val="none"/>
        <c:minorTickMark val="none"/>
        <c:tickLblPos val="nextTo"/>
        <c:crossAx val="574599584"/>
        <c:crosses val="autoZero"/>
        <c:auto val="1"/>
        <c:lblAlgn val="ctr"/>
        <c:lblOffset val="100"/>
        <c:noMultiLvlLbl val="0"/>
      </c:catAx>
      <c:valAx>
        <c:axId val="5745995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74602104"/>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0" name="Holder 3"/>
          <p:cNvSpPr>
            <a:spLocks noGrp="1"/>
          </p:cNvSpPr>
          <p:nvPr>
            <p:ph type="body" idx="1"/>
          </p:nvPr>
        </p:nvSpPr>
        <p:spPr/>
        <p:txBody>
          <a:bodyPr bIns="0" lIns="0" rIns="0" tIns="0"/>
          <a:p/>
        </p:txBody>
      </p:sp>
      <p:sp>
        <p:nvSpPr>
          <p:cNvPr id="104868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1615440"/>
          </a:xfrm>
          <a:prstGeom prst="rect"/>
          <a:noFill/>
        </p:spPr>
        <p:txBody>
          <a:bodyPr rtlCol="0" wrap="square">
            <a:spAutoFit/>
          </a:bodyPr>
          <a:p>
            <a:r>
              <a:rPr dirty="0" sz="2400" lang="en-US"/>
              <a:t>STUDENT NAME</a:t>
            </a:r>
            <a:r>
              <a:rPr dirty="0" sz="2400" lang="en-IN"/>
              <a:t>:</a:t>
            </a:r>
            <a:r>
              <a:rPr dirty="0" sz="2400" lang="en-US"/>
              <a:t> </a:t>
            </a:r>
            <a:r>
              <a:rPr dirty="0" sz="2400" lang="en-US"/>
              <a:t>V</a:t>
            </a:r>
            <a:r>
              <a:rPr dirty="0" sz="2400" lang="en-US"/>
              <a:t>A</a:t>
            </a:r>
            <a:r>
              <a:rPr dirty="0" sz="2400" lang="en-US"/>
              <a:t>R</a:t>
            </a:r>
            <a:r>
              <a:rPr dirty="0" sz="2400" lang="en-US"/>
              <a:t>S</a:t>
            </a:r>
            <a:r>
              <a:rPr dirty="0" sz="2400" lang="en-US"/>
              <a:t>H</a:t>
            </a:r>
            <a:r>
              <a:rPr dirty="0" sz="2400" lang="en-US"/>
              <a:t>A</a:t>
            </a:r>
            <a:r>
              <a:rPr dirty="0" sz="2400" lang="en-US"/>
              <a:t>.</a:t>
            </a:r>
            <a:r>
              <a:rPr dirty="0" sz="2400" lang="en-US"/>
              <a:t>J</a:t>
            </a:r>
            <a:endParaRPr dirty="0" sz="2400" lang="en-US"/>
          </a:p>
          <a:p>
            <a:r>
              <a:rPr dirty="0" sz="2400" lang="en-US"/>
              <a:t>REGISTER NO: 31221</a:t>
            </a:r>
            <a:r>
              <a:rPr dirty="0" sz="2400" lang="en-IN"/>
              <a:t>08</a:t>
            </a:r>
            <a:r>
              <a:rPr dirty="0" sz="2400" lang="en-US"/>
              <a:t>8</a:t>
            </a:r>
            <a:r>
              <a:rPr dirty="0" sz="2400" lang="en-US"/>
              <a:t>2</a:t>
            </a:r>
            <a:endParaRPr dirty="0" sz="2400" lang="en-US"/>
          </a:p>
          <a:p>
            <a:r>
              <a:rPr dirty="0" sz="2400" lang="en-US"/>
              <a:t>DEPARTMENT: B.COM </a:t>
            </a:r>
            <a:r>
              <a:rPr dirty="0" sz="2400" lang="en-IN"/>
              <a:t>(General)  III - B</a:t>
            </a:r>
            <a:endParaRPr dirty="0" sz="2400" lang="en-US"/>
          </a:p>
          <a:p>
            <a:r>
              <a:rPr dirty="0" sz="2400" lang="en-US"/>
              <a:t>COLLEGE: BHAKTAVATSALAM MEMORIAL COLLEGE FOR WOMEN</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1318260" y="1219834"/>
          <a:ext cx="8263890" cy="4324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78" name="TextBox 3"/>
          <p:cNvSpPr txBox="1"/>
          <p:nvPr/>
        </p:nvSpPr>
        <p:spPr>
          <a:xfrm>
            <a:off x="781708" y="1509028"/>
            <a:ext cx="9505291" cy="2308324"/>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499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7678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22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647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549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447686"/>
            <a:ext cx="6934200" cy="1463042"/>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5499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2606041"/>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229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463041"/>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308324"/>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2" name="Title 1"/>
          <p:cNvSpPr>
            <a:spLocks noGrp="1"/>
          </p:cNvSpPr>
          <p:nvPr>
            <p:ph type="title"/>
          </p:nvPr>
        </p:nvSpPr>
        <p:spPr>
          <a:xfrm>
            <a:off x="755332" y="385444"/>
            <a:ext cx="10681335" cy="3447098"/>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2024-03-28T17:07:22Z</dcterms:created>
  <dcterms:modified xsi:type="dcterms:W3CDTF">2024-08-30T16:08:42Z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eb17458953a54bdc9e4061793c9572c1</vt:lpwstr>
  </property>
</Properties>
</file>