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GB" sz="2400" dirty="0"/>
              <a:t>varsha.M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GB" sz="2400" dirty="0"/>
              <a:t>312215295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GB" sz="2400" dirty="0"/>
              <a:t>general)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varshapandian547@gmail.com</cp:lastModifiedBy>
  <cp:revision>47</cp:revision>
  <dcterms:created xsi:type="dcterms:W3CDTF">2024-03-29T15:07:22Z</dcterms:created>
  <dcterms:modified xsi:type="dcterms:W3CDTF">2024-09-11T07:48:53Z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