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4" d="100"/>
          <a:sy n="74" d="100"/>
        </p:scale>
        <p:origin x="87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24-06-2024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2" name="Title 11">
            <a:extLst>
              <a:ext uri="{FF2B5EF4-FFF2-40B4-BE49-F238E27FC236}">
                <a16:creationId xmlns:a16="http://schemas.microsoft.com/office/drawing/2014/main" id="{8FB57DA3-2D2B-E0DD-291C-D4BA34988255}"/>
              </a:ext>
            </a:extLst>
          </p:cNvPr>
          <p:cNvSpPr>
            <a:spLocks noGrp="1"/>
          </p:cNvSpPr>
          <p:nvPr>
            <p:ph type="ctrTitle"/>
          </p:nvPr>
        </p:nvSpPr>
        <p:spPr>
          <a:xfrm>
            <a:off x="3195574" y="2104786"/>
            <a:ext cx="5800851" cy="443198"/>
          </a:xfrm>
        </p:spPr>
        <p:txBody>
          <a:bodyPr/>
          <a:lstStyle/>
          <a:p>
            <a:r>
              <a:rPr lang="en-US" dirty="0" err="1"/>
              <a:t>Jaladi</a:t>
            </a:r>
            <a:r>
              <a:rPr lang="en-US" dirty="0"/>
              <a:t> varsha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10</TotalTime>
  <Words>750</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Rozha One</vt:lpstr>
      <vt:lpstr>Trebuchet MS</vt:lpstr>
      <vt:lpstr>Wingdings</vt:lpstr>
      <vt:lpstr>Vapor Trail</vt:lpstr>
      <vt:lpstr>Jaladi varsha</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Navya sree</cp:lastModifiedBy>
  <cp:revision>12</cp:revision>
  <dcterms:created xsi:type="dcterms:W3CDTF">2024-06-03T05:48:00Z</dcterms:created>
  <dcterms:modified xsi:type="dcterms:W3CDTF">2024-06-24T12:03:21Z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