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2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elsen.com/us/en/insights/article/2018/was-2018-the-year-of-the-influential-sustainable-consumer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14AF-3F59-9141-A3B3-748796C62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Előre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Makeup Sustainability Scoring Mobile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1C3AD-79DB-8A4B-9C23-DCE790657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</a:t>
            </a:r>
            <a:r>
              <a:rPr lang="en-US" i="1" dirty="0" err="1"/>
              <a:t>Előre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F2FE-7BC8-5D42-AB3A-3A63A5A7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6702" y="2107581"/>
            <a:ext cx="8504569" cy="2378153"/>
          </a:xfrm>
        </p:spPr>
        <p:txBody>
          <a:bodyPr/>
          <a:lstStyle/>
          <a:p>
            <a:r>
              <a:rPr lang="en-US" sz="2400" i="1" dirty="0">
                <a:solidFill>
                  <a:schemeClr val="tx1"/>
                </a:solidFill>
              </a:rPr>
              <a:t>"No matter what, sustainability is no longer a niche play: your bottom-line and brand growth depends on it.”</a:t>
            </a:r>
            <a:br>
              <a:rPr lang="en-US" sz="2400" i="1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According to Nielsen research, 81% of respondents said “It is extremely or very important that companies implement programs to improve the environment.”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16796-25D2-3C43-89A7-E563D5999394}"/>
              </a:ext>
            </a:extLst>
          </p:cNvPr>
          <p:cNvSpPr txBox="1"/>
          <p:nvPr/>
        </p:nvSpPr>
        <p:spPr>
          <a:xfrm>
            <a:off x="133815" y="6144322"/>
            <a:ext cx="9679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https://www.nielsen.com/us/en/insights/article/2018/was-2018-the-year-of-the-influential-sustainable-consumer/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30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366B12-92D6-E54E-A840-FA1C808B1A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9" y="565961"/>
            <a:ext cx="7932644" cy="528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18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2531-2FB1-0545-A742-C405D300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81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Our Purchase Decisions Make an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6771-DBB0-8248-A03E-F33104F0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39" y="2104834"/>
            <a:ext cx="5526461" cy="3313421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Every choice we make has an impact on our world, usually a negative one. Consumers are finally demanding sustainable products, but as that becomes a trend, with natural, cruelty free, vegan and sustainable plastered all over marketing, it’s easy to think we’re making good choices when we’re actually not.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ABDDC-6C05-AE44-BC26-04826771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059" y="2316708"/>
            <a:ext cx="3473826" cy="20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2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901F-0075-1A41-BBD8-4A155FC5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Előre’s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EE07-8345-C747-94C3-E0297687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965"/>
            <a:ext cx="8596668" cy="17200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 consumer is going to pay a premium price tag, they want a way to make sure that those dollars coming out of their pockets are going to make an impact. So we have created an app called </a:t>
            </a:r>
            <a:r>
              <a:rPr lang="en-US" i="1" dirty="0" err="1"/>
              <a:t>Előre</a:t>
            </a:r>
            <a:r>
              <a:rPr lang="en-US" dirty="0"/>
              <a:t> which means </a:t>
            </a:r>
            <a:r>
              <a:rPr lang="en-US" b="1" dirty="0"/>
              <a:t>forward</a:t>
            </a:r>
            <a:r>
              <a:rPr lang="en-US" dirty="0"/>
              <a:t> in Hungarian, to help consumers score the impact of what’s currently in their makeup bag and suggest product swaps to increase that score based on 6 criteria: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561F7-2557-FD45-99C1-EDE8862C2CCD}"/>
              </a:ext>
            </a:extLst>
          </p:cNvPr>
          <p:cNvSpPr txBox="1"/>
          <p:nvPr/>
        </p:nvSpPr>
        <p:spPr>
          <a:xfrm>
            <a:off x="2681916" y="3880624"/>
            <a:ext cx="6828168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Vegan/Cruelty-Free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Water impact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Clean Energy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Inclusion &amp; Diversity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Waste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Child Labor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8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2B30-9712-A640-8D97-9D9ED992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05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Why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Előre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E556-36DE-634A-9ABE-3A304158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2237"/>
            <a:ext cx="8596668" cy="3880773"/>
          </a:xfrm>
        </p:spPr>
        <p:txBody>
          <a:bodyPr/>
          <a:lstStyle/>
          <a:p>
            <a:r>
              <a:rPr lang="en-US" dirty="0"/>
              <a:t>Estee Lauder born, Josephine Esther Mentzer, was of Hungarian and Jewish decent. We wanted to incorporate her heritage into our team’s branding by using the term </a:t>
            </a:r>
            <a:r>
              <a:rPr lang="en-US" dirty="0" err="1"/>
              <a:t>Előre</a:t>
            </a:r>
            <a:r>
              <a:rPr lang="en-US" dirty="0"/>
              <a:t> which means </a:t>
            </a:r>
            <a:r>
              <a:rPr lang="en-US" u="sng" dirty="0"/>
              <a:t>forward</a:t>
            </a:r>
            <a:r>
              <a:rPr lang="en-US" dirty="0"/>
              <a:t> in Hungarian. Our mission is to encourage app users and beauty enthusiasts to use products that promote both environmental and social sustainability as an effort for humanity to move forward.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CF723-DA65-4D4B-9067-DA14C0E4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639" y="3761214"/>
            <a:ext cx="1713725" cy="16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13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238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Előre Makeup Sustainability Scoring Mobile App</vt:lpstr>
      <vt:lpstr>"No matter what, sustainability is no longer a niche play: your bottom-line and brand growth depends on it.”  According to Nielsen research, 81% of respondents said “It is extremely or very important that companies implement programs to improve the environment.”</vt:lpstr>
      <vt:lpstr>PowerPoint Presentation</vt:lpstr>
      <vt:lpstr>Our Purchase Decisions Make an Impact</vt:lpstr>
      <vt:lpstr>Előre’s Mission</vt:lpstr>
      <vt:lpstr>Why Előre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Előre Beauty Mobile App</dc:title>
  <dc:creator>Danielle Dookie</dc:creator>
  <cp:lastModifiedBy>Danielle Dookie</cp:lastModifiedBy>
  <cp:revision>4</cp:revision>
  <dcterms:created xsi:type="dcterms:W3CDTF">2019-10-12T18:22:34Z</dcterms:created>
  <dcterms:modified xsi:type="dcterms:W3CDTF">2019-10-12T20:03:07Z</dcterms:modified>
</cp:coreProperties>
</file>