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96D2-5329-47A4-8771-BA1C8C477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E0EED-3755-431C-9B46-35BC81AC5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63A6-A809-42D9-A083-8AE689D7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99EE-6484-4EA7-B17E-A8E14D3E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8E7F-70E3-444C-98CB-B5292810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2B28-2D69-4504-B8F1-39BDFB1E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7000B-13A7-4177-BF1B-D5B97C38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1CF9F-995D-4334-BFD6-0B3C10C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8E46-49DE-4F97-94A2-3A4BAEAF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A608-E615-41BE-9E22-554E99B9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F2CD0-4824-47E4-8A8C-8A95E4F3A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993F-5889-463F-9348-613D281E8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A444-2C37-4549-9B7A-8DB86EC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59E8-1968-4F66-9542-A44426B4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909D-8454-4119-B653-1EEA11B0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0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65A0-23E0-4387-826B-F349EA81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8657-1FC9-4D66-AF1B-093125B3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9C65-A703-443C-9B8B-713052B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E3178-0CCC-4A04-8891-39B551E7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3364-7527-4368-AC8A-F52F73A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2AEB-B675-4100-8D83-396F34A0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59C5-701C-4FDC-962E-B9221838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8B5B-524C-4E63-8583-77B3177E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66D5D-CBD8-4E19-BC01-37AFAF72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89C-7D78-4DCF-99F7-CFD4C5AA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002B-7D1B-4B6D-8553-3138F747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4325-FC86-4054-97F1-FFE82072D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B064A-71D0-4281-BCE4-76652C533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08A2C-D3B5-4A92-8A44-42EC5DB9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3BEEB-EA1A-4245-AC2F-0546E9A6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0E423-D609-4936-A817-5CD84CF0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5C48-AFBB-4AC2-96C5-40115576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8A6E-8DFF-47F8-9840-7C02795B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28DD-982F-449D-B08D-B5C264A3B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513DD-BF1D-4ACB-B93A-6B48F76A3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5F788-98CB-4173-B16B-E6136414E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841F1-9AF2-49BA-B0C4-BC97A24D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B11FF-3406-4223-8182-AEB5F81B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D6DFA-C6F2-4D00-A357-A85C51CC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4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3451-C145-4A08-9729-B1FF1722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0B802-B506-4043-B4FC-DE611FB6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B54D4-E68A-43CB-B358-23717A00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76853-BD18-4ACA-992A-6579EEFB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5AE72-6D67-4F7C-A9AF-FE3063CF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3BADF-9007-4CE2-8075-FBAAD2B3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DC084-48DA-4CA7-85F6-F0707884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3822-749B-4321-BBCA-57236D60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953F-EA10-4955-BA4A-C78CEC7C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07A23-2F23-4615-A4DE-487A08D27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87CA2-9004-4D7E-8305-5C1F982F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F0EA-1F26-42A9-B55D-D1E16928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7174F-D77F-4786-90EE-717053E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E51B-E994-403F-9E29-7AE8F79E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30CE9-EDCC-476A-BDB9-530A38600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31537-249C-404C-BC8D-3598D026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8B14D-F34E-4DAF-87D3-25BFDDAE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C0E6-17A4-4E73-BAD5-00FF276C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8747B-E52D-4744-9644-E87AED8C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F0A67-C241-472C-AEE2-4B8E1DBD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568DB-4ABC-4316-B732-9A279492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E9BB-5AB6-48BC-89D2-0AE99CD77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1FD4-8AAD-45E9-BF11-C1458AFB956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9861-13FE-4067-A7DB-BCD9A7DD8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211E-2BCA-47B8-87CF-80CA8AAD4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FB1B-825D-4915-893A-D88224718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6A4F4-6178-4728-8034-F2A861FF5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4700"/>
              <a:t>Benefits Offered Across the San Francisco Job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24D3-7555-4BD5-BB65-A02D3334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Christian Attard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Varsha Ramamurthy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0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FBC768-C40C-438D-B896-78114B56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AA2A2-E660-4BF9-B670-054D0B5A2B67}"/>
              </a:ext>
            </a:extLst>
          </p:cNvPr>
          <p:cNvSpPr txBox="1"/>
          <p:nvPr/>
        </p:nvSpPr>
        <p:spPr>
          <a:xfrm>
            <a:off x="0" y="2621683"/>
            <a:ext cx="70815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source dataset was obtained from Kaggle, titled “SF Salaries”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description on Kaggle was geared towards learning more about the San Francisco government by looking at its employees and their salaries and benefits offered in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downloading the csv and </a:t>
            </a:r>
            <a:r>
              <a:rPr lang="en-US" dirty="0" err="1"/>
              <a:t>sqlite</a:t>
            </a:r>
            <a:r>
              <a:rPr lang="en-US" dirty="0"/>
              <a:t> files from the “SF Salaries” dataset, the following wrangling techniques were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csv and </a:t>
            </a:r>
            <a:r>
              <a:rPr lang="en-US" dirty="0" err="1"/>
              <a:t>sqlite</a:t>
            </a:r>
            <a:r>
              <a:rPr lang="en-US" dirty="0"/>
              <a:t> files were visualized using D3 and </a:t>
            </a:r>
            <a:r>
              <a:rPr lang="en-US" dirty="0" err="1"/>
              <a:t>plotly</a:t>
            </a:r>
            <a:r>
              <a:rPr lang="en-US" dirty="0"/>
              <a:t>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interactive D3 scatter plot was used to visualize the non-null columns of the csv file; the null entries of the benefits column were changed to ‘0’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interactive </a:t>
            </a:r>
            <a:r>
              <a:rPr lang="en-US" dirty="0" err="1"/>
              <a:t>plotly</a:t>
            </a:r>
            <a:r>
              <a:rPr lang="en-US" dirty="0"/>
              <a:t> pie and chart was used to visualize data on each employee 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leaflet visualization of the city of San Francisco, with a popup depicting the area and population of the city was designed</a:t>
            </a:r>
          </a:p>
        </p:txBody>
      </p:sp>
    </p:spTree>
    <p:extLst>
      <p:ext uri="{BB962C8B-B14F-4D97-AF65-F5344CB8AC3E}">
        <p14:creationId xmlns:p14="http://schemas.microsoft.com/office/powerpoint/2010/main" val="22957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77B8-2905-4879-9EF1-40A6AC1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20" y="18255"/>
            <a:ext cx="10515600" cy="1325563"/>
          </a:xfrm>
        </p:spPr>
        <p:txBody>
          <a:bodyPr/>
          <a:lstStyle/>
          <a:p>
            <a:r>
              <a:rPr lang="en-US" dirty="0"/>
              <a:t>Leaflet Visualization of San Francisco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F359-1002-48AC-B3F0-66C8EF48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053465"/>
            <a:ext cx="4211320" cy="4351338"/>
          </a:xfrm>
        </p:spPr>
        <p:txBody>
          <a:bodyPr/>
          <a:lstStyle/>
          <a:p>
            <a:r>
              <a:rPr lang="en-US" dirty="0"/>
              <a:t>A circle marker was designed to appear on the San Francisco coordinates, with the size of the area of the city</a:t>
            </a:r>
          </a:p>
          <a:p>
            <a:r>
              <a:rPr lang="en-US" dirty="0"/>
              <a:t>The pop-up shown depicts the population and area of San Francisco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AA8A4-D02A-4B14-9521-46CA091E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Sample Member vs Annual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E2CE-B6F6-4562-AF72-E0AA039A4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/>
              <a:t>The sample members in order go from 2011-2014</a:t>
            </a:r>
          </a:p>
          <a:p>
            <a:r>
              <a:rPr lang="en-US" sz="1800"/>
              <a:t>Although a downward trend is observed, given the axes, it can be inferred that there is a consistent increase in annual income as the years progress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5F21F62-1014-4DEA-9379-919C50D83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36" y="387751"/>
            <a:ext cx="5169315" cy="338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28E2D-DBFF-407C-8CE8-C52FC76F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Benefits vs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4E09-7F28-4EAD-AC88-2441035B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It can be observed that benefits were close to zero in 2011, and consistently increased as the years progressed</a:t>
            </a:r>
          </a:p>
          <a:p>
            <a:r>
              <a:rPr lang="en-US" sz="1800" dirty="0"/>
              <a:t>The benefits market in San Francisco has improved over the years, with more jobs offering benefits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EF4C6F-D512-4C12-A997-1090F823C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17" y="2565953"/>
            <a:ext cx="5754944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F60A-56E5-4065-91C5-466E534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2A8A-0337-40B2-B197-C5AF2301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Benefits Offered Across the San Francisco Job Market</vt:lpstr>
      <vt:lpstr>Data Wrangling Techniques</vt:lpstr>
      <vt:lpstr>Leaflet Visualization of San Francisco</vt:lpstr>
      <vt:lpstr>Sample Member vs Annual Income</vt:lpstr>
      <vt:lpstr>Benefits vs Year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Offered Across the San Francisco Job Market</dc:title>
  <dc:creator>Varsha Ramamurthy</dc:creator>
  <cp:lastModifiedBy>Varsha Ramamurthy</cp:lastModifiedBy>
  <cp:revision>2</cp:revision>
  <dcterms:created xsi:type="dcterms:W3CDTF">2019-09-25T20:30:15Z</dcterms:created>
  <dcterms:modified xsi:type="dcterms:W3CDTF">2019-09-25T20:33:10Z</dcterms:modified>
</cp:coreProperties>
</file>