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7C26-8240-415B-84C2-41D2F8C9B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A75A7-C970-41EA-A038-3807F4293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A0CB-C568-4E03-BC82-80AA7D3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001C-08FD-466F-94B7-A5700F92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7048-D608-4EBB-B2E0-C16412E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00F-D07E-450E-A27A-A8838379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5CF0D-6257-4083-979E-4186EC0B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92E77-3B94-4E02-81BB-85E55877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3217-C366-4218-B07C-1B1F1893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0D8E-E25B-4AC8-B353-94B0DE6B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CD628-270D-40E6-B2EE-CA9CC5EC3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F2B8-6FFE-4F68-8436-D3890562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E81D-31A8-4BB0-AB3F-E918E038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12D3-9097-4FA1-AF7B-6E21E5EB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5B37-8A31-4B48-99D9-41C9CE5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AA4A-FA1C-4B0B-B592-D8C90971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C48B-A6A4-47CE-BA33-2ED892FE3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33FC3-A047-4C5A-9246-B7318B75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4774-D660-4B15-9E2B-58E0C958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32E9-27FF-41A2-884E-8A25D18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68F4-D0D8-4565-98FA-A385BD7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4850-A37A-436D-9BF9-BBA224B6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1D5B-DBD6-4AFF-9430-68BBCA3C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7BD7-0A49-4BFE-BA84-7D1850D8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52B5-1364-440C-8441-7FFF3584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2A69-62C1-41C5-816D-117AC659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130C-475A-48B1-8AA9-04E2653AA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9A9E-01FE-43E3-BD46-6E23E986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FF017-6407-4097-AC41-B9D020EE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2ACC-5556-479E-AE07-A207D68F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F2AD5-3065-4935-B6ED-201FBA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0529-1E24-4912-BBD6-925CEF0B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E903-0932-4D22-977B-623056A3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E42C-B26F-402E-8FA3-1909EEC0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5D4B6-919D-4FB1-82C0-5C203F5A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EFA86-A072-487B-A2E2-F0548CF16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F1067-9E95-45D5-A229-750A5C4C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60D22-8839-4390-833C-E63DF00A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205F1-053A-4CF0-9CBF-11C79E15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16EE-88D7-4805-B137-82950F09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7104D-C71D-4D81-82E6-29FB5A79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107F5-CC08-4CD3-A8EA-EE9823CC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786C4-DDBE-4591-966E-9712B1A0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09261-C1FF-4739-8898-B3F5234C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3A93-5E3A-40C9-8B7F-1B8D0DAC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A894F-188A-46CE-B44E-CDF0D45D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4256-E930-4B99-BB3E-CCCBFB9F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1FAB-B40E-4E9B-B33B-18EB3F40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74948-B050-46AC-A509-BBDFE59A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C8E5-D36D-4CA6-883F-62B6931E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A9BA0-7F4B-4E96-80AB-EB49658F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331B-9960-43FE-8833-D4A4463F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9B21-1759-48AA-B030-35F77F43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58D1E-0C88-4857-8908-BEE23F6E2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9B43-83CF-44E8-ADCD-393177883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C2D9-45C6-483B-A311-853875FB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331B-8F9A-4587-BD3A-CD794A2D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89B39-1DB0-4970-9145-429FAA84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4070B-FDBE-4F0A-9571-1053E648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B674-7531-4548-8682-07F709E4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A2C2-8D43-4F9D-B1FC-50800B242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D8C9-413F-425B-8E08-57BD60AD8C6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E3512-5607-49BE-859A-26ABC378D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DC85-AFAD-4F16-8C4E-6607960F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CFF5-11A2-40BA-BC40-982FC499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6AD0-B19B-4F7A-A5E3-75DD5DE80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Event Bus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9A528-723A-4E47-8B42-67FE0518E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Varsha Rani</a:t>
            </a:r>
          </a:p>
        </p:txBody>
      </p:sp>
    </p:spTree>
    <p:extLst>
      <p:ext uri="{BB962C8B-B14F-4D97-AF65-F5344CB8AC3E}">
        <p14:creationId xmlns:p14="http://schemas.microsoft.com/office/powerpoint/2010/main" val="8207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A579-1836-41B2-8275-679D1EEA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1850" y="-852754"/>
            <a:ext cx="10515600" cy="1489752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B443-F1F5-438B-A9EE-035F9844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611"/>
            <a:ext cx="10515600" cy="5617039"/>
          </a:xfrm>
        </p:spPr>
        <p:txBody>
          <a:bodyPr/>
          <a:lstStyle/>
          <a:p>
            <a:endParaRPr lang="en-US" sz="12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200" dirty="0">
                <a:solidFill>
                  <a:srgbClr val="171717"/>
                </a:solidFill>
                <a:latin typeface="Segoe UI" panose="020B0502040204020203" pitchFamily="34" charset="0"/>
              </a:rPr>
              <a:t>Why we need Event bus?</a:t>
            </a:r>
          </a:p>
          <a:p>
            <a:r>
              <a:rPr 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Event buses are useful </a:t>
            </a:r>
            <a:r>
              <a:rPr 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you don't want components to depend on each other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Instead of a component having many references to other components, it can just send Events to an Event bus and does not have to worry about who will take care of them.</a:t>
            </a:r>
            <a:endParaRPr lang="en-US" sz="12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sz="12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200" dirty="0">
                <a:solidFill>
                  <a:srgbClr val="171717"/>
                </a:solidFill>
                <a:latin typeface="Segoe UI" panose="020B0502040204020203" pitchFamily="34" charset="0"/>
              </a:rPr>
              <a:t>What is Event bus?</a:t>
            </a:r>
          </a:p>
          <a:p>
            <a:r>
              <a:rPr lang="en-US" sz="1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event bus allows publish/subscribe-style communication between microservices without requiring the components to explicitly be aware of each other. It 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pipeline that receives events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Rules associated with the event bus evaluate events as they arrive. Each rule checks whether an event matches the rule's criteria. </a:t>
            </a:r>
            <a:r>
              <a:rPr lang="en-US" sz="1050" dirty="0">
                <a:solidFill>
                  <a:srgbClr val="202124"/>
                </a:solidFill>
                <a:latin typeface="arial" panose="020B0604020202020204" pitchFamily="34" charset="0"/>
              </a:rPr>
              <a:t>Developer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associate a rule with a specific event bus, so the rule only applies to events received by that event bus.</a:t>
            </a:r>
            <a:endParaRPr lang="en-US" sz="12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sz="12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event bus is typically composed of two parts: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abstraction or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One or more implementations.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A diagram showing the basic publish/subscribe pattern.">
            <a:extLst>
              <a:ext uri="{FF2B5EF4-FFF2-40B4-BE49-F238E27FC236}">
                <a16:creationId xmlns:a16="http://schemas.microsoft.com/office/drawing/2014/main" id="{CD49D296-2C3D-4BB6-8A9D-95E5C3B4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733800"/>
            <a:ext cx="4574510" cy="29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iagram showing the addition of an event bus abstraction layer.">
            <a:extLst>
              <a:ext uri="{FF2B5EF4-FFF2-40B4-BE49-F238E27FC236}">
                <a16:creationId xmlns:a16="http://schemas.microsoft.com/office/drawing/2014/main" id="{D0D256C9-8FA6-400F-9C78-F2F52FEDA4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1342" y="3276600"/>
            <a:ext cx="2107058" cy="21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iagram showing the addition of an event bus abstraction layer.">
            <a:extLst>
              <a:ext uri="{FF2B5EF4-FFF2-40B4-BE49-F238E27FC236}">
                <a16:creationId xmlns:a16="http://schemas.microsoft.com/office/drawing/2014/main" id="{C61ED0E8-5800-4226-A27D-EF39A45EB3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iagram showing the addition of an event bus abstraction layer.">
            <a:extLst>
              <a:ext uri="{FF2B5EF4-FFF2-40B4-BE49-F238E27FC236}">
                <a16:creationId xmlns:a16="http://schemas.microsoft.com/office/drawing/2014/main" id="{8E1716F1-CE30-4A83-B049-B26ACBC71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109ADA-D37B-4CA4-9C89-D3127D47C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0" y="3581400"/>
            <a:ext cx="330563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9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014-D33E-4154-9BB2-3BB9753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1850" y="575353"/>
            <a:ext cx="10515600" cy="1134385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AFB8-E5D2-4D46-BFD2-056F4B9C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546" y="400693"/>
            <a:ext cx="10689904" cy="56889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public interface </a:t>
            </a:r>
            <a:r>
              <a:rPr lang="en-US" dirty="0" err="1">
                <a:solidFill>
                  <a:schemeClr val="tx1"/>
                </a:solidFill>
              </a:rPr>
              <a:t>IEventBus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void Publish(</a:t>
            </a:r>
            <a:r>
              <a:rPr lang="en-US" dirty="0" err="1">
                <a:solidFill>
                  <a:schemeClr val="tx1"/>
                </a:solidFill>
              </a:rPr>
              <a:t>IntegrationEvent</a:t>
            </a:r>
            <a:r>
              <a:rPr lang="en-US" dirty="0">
                <a:solidFill>
                  <a:schemeClr val="tx1"/>
                </a:solidFill>
              </a:rPr>
              <a:t> @event);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void Subscribe&lt;T, TH&gt;()</a:t>
            </a:r>
          </a:p>
          <a:p>
            <a:r>
              <a:rPr lang="en-US" dirty="0">
                <a:solidFill>
                  <a:schemeClr val="tx1"/>
                </a:solidFill>
              </a:rPr>
              <a:t>        where T : </a:t>
            </a:r>
            <a:r>
              <a:rPr lang="en-US" dirty="0" err="1">
                <a:solidFill>
                  <a:schemeClr val="tx1"/>
                </a:solidFill>
              </a:rPr>
              <a:t>IntegrationEvent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where TH : </a:t>
            </a:r>
            <a:r>
              <a:rPr lang="en-US" dirty="0" err="1">
                <a:solidFill>
                  <a:schemeClr val="tx1"/>
                </a:solidFill>
              </a:rPr>
              <a:t>IIntegrationEventHandler</a:t>
            </a:r>
            <a:r>
              <a:rPr lang="en-US" dirty="0">
                <a:solidFill>
                  <a:schemeClr val="tx1"/>
                </a:solidFill>
              </a:rPr>
              <a:t>&lt;T&gt;;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void </a:t>
            </a:r>
            <a:r>
              <a:rPr lang="en-US" dirty="0" err="1">
                <a:solidFill>
                  <a:schemeClr val="tx1"/>
                </a:solidFill>
              </a:rPr>
              <a:t>SubscribeDynamic</a:t>
            </a:r>
            <a:r>
              <a:rPr lang="en-US" dirty="0">
                <a:solidFill>
                  <a:schemeClr val="tx1"/>
                </a:solidFill>
              </a:rPr>
              <a:t>&lt;TH&gt;(string </a:t>
            </a:r>
            <a:r>
              <a:rPr lang="en-US" dirty="0" err="1">
                <a:solidFill>
                  <a:schemeClr val="tx1"/>
                </a:solidFill>
              </a:rPr>
              <a:t>eventName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where TH : </a:t>
            </a:r>
            <a:r>
              <a:rPr lang="en-US" dirty="0" err="1">
                <a:solidFill>
                  <a:schemeClr val="tx1"/>
                </a:solidFill>
              </a:rPr>
              <a:t>IDynamicIntegrationEventHandler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Segoe UI</vt:lpstr>
      <vt:lpstr>sohne</vt:lpstr>
      <vt:lpstr>Office Theme</vt:lpstr>
      <vt:lpstr>Event Bus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Bus </dc:title>
  <dc:creator>Rani, Varsha [ext]</dc:creator>
  <cp:lastModifiedBy>Rani, Varsha [ext]</cp:lastModifiedBy>
  <cp:revision>1</cp:revision>
  <dcterms:created xsi:type="dcterms:W3CDTF">2022-09-15T06:59:42Z</dcterms:created>
  <dcterms:modified xsi:type="dcterms:W3CDTF">2022-09-15T09:47:58Z</dcterms:modified>
</cp:coreProperties>
</file>