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b5004489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b5004489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b50044892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b50044892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b5004489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b5004489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b50044892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b50044892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b50044892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b50044892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b50044892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b5004489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b50044892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b50044892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b50044892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b5004489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b50044892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b50044892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b5004489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b50044892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40823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0896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8291345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14777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26687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90061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90430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08239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41102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869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25359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75785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96164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48369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47052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621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44800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18406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5/26/2023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0638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brijbhushannanda1979/bigmart-sales-data"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824000" y="763600"/>
            <a:ext cx="7608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latin typeface="Roboto"/>
                <a:ea typeface="Roboto"/>
                <a:cs typeface="Roboto"/>
                <a:sym typeface="Roboto"/>
              </a:rPr>
              <a:t>Store Sales Prediction</a:t>
            </a:r>
            <a:endParaRPr dirty="0">
              <a:latin typeface="Roboto"/>
              <a:ea typeface="Roboto"/>
              <a:cs typeface="Roboto"/>
              <a:sym typeface="Roboto"/>
            </a:endParaRPr>
          </a:p>
        </p:txBody>
      </p:sp>
      <p:sp>
        <p:nvSpPr>
          <p:cNvPr id="2" name="TextBox 1">
            <a:extLst>
              <a:ext uri="{FF2B5EF4-FFF2-40B4-BE49-F238E27FC236}">
                <a16:creationId xmlns:a16="http://schemas.microsoft.com/office/drawing/2014/main" id="{987AFFF5-0DDD-77B2-118E-D3D7323B00DA}"/>
              </a:ext>
            </a:extLst>
          </p:cNvPr>
          <p:cNvSpPr txBox="1"/>
          <p:nvPr/>
        </p:nvSpPr>
        <p:spPr>
          <a:xfrm>
            <a:off x="5803446" y="4029123"/>
            <a:ext cx="2516554" cy="369332"/>
          </a:xfrm>
          <a:prstGeom prst="rect">
            <a:avLst/>
          </a:prstGeom>
          <a:noFill/>
        </p:spPr>
        <p:txBody>
          <a:bodyPr wrap="square" rtlCol="0">
            <a:spAutoFit/>
          </a:bodyPr>
          <a:lstStyle/>
          <a:p>
            <a:r>
              <a:rPr lang="en-IN" sz="1800" b="1" dirty="0">
                <a:solidFill>
                  <a:schemeClr val="bg1"/>
                </a:solidFill>
                <a:latin typeface="+mj-lt"/>
              </a:rPr>
              <a:t>VARSHA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31" name="Google Shape;331;p22"/>
          <p:cNvSpPr txBox="1">
            <a:spLocks noGrp="1"/>
          </p:cNvSpPr>
          <p:nvPr>
            <p:ph type="body" idx="1"/>
          </p:nvPr>
        </p:nvSpPr>
        <p:spPr>
          <a:xfrm>
            <a:off x="95250" y="1098500"/>
            <a:ext cx="8953500" cy="322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a:solidFill>
                  <a:srgbClr val="FFFFFF"/>
                </a:solidFill>
                <a:latin typeface="Calibri"/>
                <a:ea typeface="Calibri"/>
                <a:cs typeface="Calibri"/>
                <a:sym typeface="Calibri"/>
              </a:rPr>
              <a:t>Q 4) What techniques were you using for data pre-processing?</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Removing unwanted attributes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Visualizing relation of independent variables with each other and output variables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Removing outliers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Cleaning data and imputing if null values are present. </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Converting categorical data into numeric values.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Scaling the data</a:t>
            </a:r>
            <a:endParaRPr sz="1400">
              <a:solidFill>
                <a:srgbClr val="FFFFFF"/>
              </a:solidFill>
              <a:latin typeface="Calibri"/>
              <a:ea typeface="Calibri"/>
              <a:cs typeface="Calibri"/>
              <a:sym typeface="Calibri"/>
            </a:endParaRPr>
          </a:p>
          <a:p>
            <a:pPr marL="91440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5) How training was done or what models were used?</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Before diving the data in training and validation set we performed clustering over fit to divide the data into clusters.</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As per cluster the training and validation data were divided.</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The scaling was performed over training and validation data</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Algorithms like Linear regression, Gradient boost and Random forest were used .</a:t>
            </a:r>
            <a:endParaRPr sz="1400">
              <a:solidFill>
                <a:srgbClr val="FFFFFF"/>
              </a:solidFill>
              <a:latin typeface="Arial"/>
              <a:ea typeface="Arial"/>
              <a:cs typeface="Arial"/>
              <a:sym typeface="Arial"/>
            </a:endParaRPr>
          </a:p>
          <a:p>
            <a:pPr marL="0" lvl="0" indent="0" algn="just" rtl="0">
              <a:lnSpc>
                <a:spcPct val="100000"/>
              </a:lnSpc>
              <a:spcBef>
                <a:spcPts val="0"/>
              </a:spcBef>
              <a:spcAft>
                <a:spcPts val="0"/>
              </a:spcAft>
              <a:buNone/>
            </a:pPr>
            <a:endParaRPr sz="14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37" name="Google Shape;337;p23"/>
          <p:cNvSpPr txBox="1">
            <a:spLocks noGrp="1"/>
          </p:cNvSpPr>
          <p:nvPr>
            <p:ph type="body" idx="1"/>
          </p:nvPr>
        </p:nvSpPr>
        <p:spPr>
          <a:xfrm>
            <a:off x="95250" y="1098500"/>
            <a:ext cx="8953500" cy="1950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a:solidFill>
                  <a:srgbClr val="FFFFFF"/>
                </a:solidFill>
                <a:latin typeface="Calibri"/>
                <a:ea typeface="Calibri"/>
                <a:cs typeface="Calibri"/>
                <a:sym typeface="Calibri"/>
              </a:rPr>
              <a:t>Q 6) How Prediction was done?</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The tested files are load in to the drive. We pass its data to the best model which we have saved in .sav format and get the prediction.</a:t>
            </a:r>
            <a:endParaRPr sz="1400">
              <a:solidFill>
                <a:srgbClr val="FFFFFF"/>
              </a:solidFill>
              <a:latin typeface="Calibri"/>
              <a:ea typeface="Calibri"/>
              <a:cs typeface="Calibri"/>
              <a:sym typeface="Calibri"/>
            </a:endParaRPr>
          </a:p>
          <a:p>
            <a:pPr marL="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7) Where the model was deployed?</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When the model is ready, we deploy it in Google cloud platform.  This model is an web application where user can enter the data and these data gets extracted in the backend and user gets the prediction result</a:t>
            </a:r>
            <a:r>
              <a:rPr lang="en" sz="1400">
                <a:solidFill>
                  <a:srgbClr val="FFFFFF"/>
                </a:solidFill>
                <a:latin typeface="Times New Roman"/>
                <a:ea typeface="Times New Roman"/>
                <a:cs typeface="Times New Roman"/>
                <a:sym typeface="Times New Roman"/>
              </a:rPr>
              <a:t>.</a:t>
            </a:r>
            <a:endParaRPr sz="14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Store Sales Prediction</a:t>
            </a:r>
            <a:endParaRPr sz="2000">
              <a:latin typeface="Roboto"/>
              <a:ea typeface="Roboto"/>
              <a:cs typeface="Roboto"/>
              <a:sym typeface="Roboto"/>
            </a:endParaRPr>
          </a:p>
        </p:txBody>
      </p:sp>
      <p:sp>
        <p:nvSpPr>
          <p:cNvPr id="283" name="Google Shape;283;p14"/>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Roboto"/>
                <a:ea typeface="Roboto"/>
                <a:cs typeface="Roboto"/>
                <a:sym typeface="Roboto"/>
              </a:rPr>
              <a:t>Objective:</a:t>
            </a:r>
            <a:endParaRPr sz="1400">
              <a:latin typeface="Roboto"/>
              <a:ea typeface="Roboto"/>
              <a:cs typeface="Roboto"/>
              <a:sym typeface="Roboto"/>
            </a:endParaRPr>
          </a:p>
          <a:p>
            <a:pPr marL="0" lvl="0" indent="0" algn="l" rtl="0">
              <a:spcBef>
                <a:spcPts val="1200"/>
              </a:spcBef>
              <a:spcAft>
                <a:spcPts val="0"/>
              </a:spcAft>
              <a:buNone/>
            </a:pPr>
            <a:r>
              <a:rPr lang="en" sz="1400">
                <a:latin typeface="Roboto"/>
                <a:ea typeface="Roboto"/>
                <a:cs typeface="Roboto"/>
                <a:sym typeface="Roboto"/>
              </a:rPr>
              <a:t>Development of this model is to predict the store sales using detail enter by user. Model will determine the sales of the stores.</a:t>
            </a:r>
            <a:endParaRPr sz="1400">
              <a:latin typeface="Roboto"/>
              <a:ea typeface="Roboto"/>
              <a:cs typeface="Roboto"/>
              <a:sym typeface="Roboto"/>
            </a:endParaRPr>
          </a:p>
          <a:p>
            <a:pPr marL="0" lvl="0" indent="0" algn="just" rtl="0">
              <a:spcBef>
                <a:spcPts val="1200"/>
              </a:spcBef>
              <a:spcAft>
                <a:spcPts val="0"/>
              </a:spcAft>
              <a:buNone/>
            </a:pPr>
            <a:r>
              <a:rPr lang="en" sz="1400">
                <a:latin typeface="Roboto"/>
                <a:ea typeface="Roboto"/>
                <a:cs typeface="Roboto"/>
                <a:sym typeface="Roboto"/>
              </a:rPr>
              <a:t>To find out what role certain properties of an item play and how they affect their sales by understanding Big Mart sales.</a:t>
            </a:r>
            <a:endParaRPr sz="1400">
              <a:latin typeface="Roboto"/>
              <a:ea typeface="Roboto"/>
              <a:cs typeface="Roboto"/>
              <a:sym typeface="Roboto"/>
            </a:endParaRPr>
          </a:p>
          <a:p>
            <a:pPr marL="0" lvl="0" indent="0" algn="just" rtl="0">
              <a:spcBef>
                <a:spcPts val="0"/>
              </a:spcBef>
              <a:spcAft>
                <a:spcPts val="0"/>
              </a:spcAft>
              <a:buClr>
                <a:srgbClr val="000000"/>
              </a:buClr>
              <a:buFont typeface="Arial"/>
              <a:buNone/>
            </a:pPr>
            <a:endParaRPr sz="1400">
              <a:latin typeface="Roboto"/>
              <a:ea typeface="Roboto"/>
              <a:cs typeface="Roboto"/>
              <a:sym typeface="Roboto"/>
            </a:endParaRPr>
          </a:p>
          <a:p>
            <a:pPr marL="0" lvl="0" indent="0" algn="l" rtl="0">
              <a:spcBef>
                <a:spcPts val="0"/>
              </a:spcBef>
              <a:spcAft>
                <a:spcPts val="0"/>
              </a:spcAft>
              <a:buNone/>
            </a:pPr>
            <a:r>
              <a:rPr lang="en" sz="1400">
                <a:latin typeface="Roboto"/>
                <a:ea typeface="Roboto"/>
                <a:cs typeface="Roboto"/>
                <a:sym typeface="Roboto"/>
              </a:rPr>
              <a:t>Benefits:</a:t>
            </a:r>
            <a:endParaRPr sz="1400">
              <a:latin typeface="Roboto"/>
              <a:ea typeface="Roboto"/>
              <a:cs typeface="Roboto"/>
              <a:sym typeface="Roboto"/>
            </a:endParaRPr>
          </a:p>
          <a:p>
            <a:pPr marL="0" lvl="0" indent="0" algn="l" rtl="0">
              <a:spcBef>
                <a:spcPts val="1200"/>
              </a:spcBef>
              <a:spcAft>
                <a:spcPts val="0"/>
              </a:spcAft>
              <a:buNone/>
            </a:pPr>
            <a:r>
              <a:rPr lang="en" sz="1400">
                <a:latin typeface="Roboto"/>
                <a:ea typeface="Roboto"/>
                <a:cs typeface="Roboto"/>
                <a:sym typeface="Roboto"/>
              </a:rPr>
              <a:t>Gives better insight of customers interest for the item.</a:t>
            </a:r>
            <a:endParaRPr sz="1400">
              <a:latin typeface="Roboto"/>
              <a:ea typeface="Roboto"/>
              <a:cs typeface="Roboto"/>
              <a:sym typeface="Roboto"/>
            </a:endParaRPr>
          </a:p>
          <a:p>
            <a:pPr marL="0" lvl="0" indent="0" algn="l" rtl="0">
              <a:spcBef>
                <a:spcPts val="1200"/>
              </a:spcBef>
              <a:spcAft>
                <a:spcPts val="0"/>
              </a:spcAft>
              <a:buNone/>
            </a:pPr>
            <a:r>
              <a:rPr lang="en" sz="1400">
                <a:latin typeface="Roboto"/>
                <a:ea typeface="Roboto"/>
                <a:cs typeface="Roboto"/>
                <a:sym typeface="Roboto"/>
              </a:rPr>
              <a:t>Find the store sales</a:t>
            </a:r>
            <a:endParaRPr sz="1400">
              <a:latin typeface="Roboto"/>
              <a:ea typeface="Roboto"/>
              <a:cs typeface="Roboto"/>
              <a:sym typeface="Roboto"/>
            </a:endParaRPr>
          </a:p>
          <a:p>
            <a:pPr marL="0" lvl="0" indent="0" algn="l" rtl="0">
              <a:spcBef>
                <a:spcPts val="1200"/>
              </a:spcBef>
              <a:spcAft>
                <a:spcPts val="1200"/>
              </a:spcAft>
              <a:buNone/>
            </a:pPr>
            <a:r>
              <a:rPr lang="en" sz="1400">
                <a:latin typeface="Roboto"/>
                <a:ea typeface="Roboto"/>
                <a:cs typeface="Roboto"/>
                <a:sym typeface="Roboto"/>
              </a:rPr>
              <a:t>Easy to predict the sales information based on user data.</a:t>
            </a:r>
            <a:endParaRPr sz="1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88550" y="43932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Architecture</a:t>
            </a:r>
            <a:endParaRPr sz="2000">
              <a:latin typeface="Roboto"/>
              <a:ea typeface="Roboto"/>
              <a:cs typeface="Roboto"/>
              <a:sym typeface="Roboto"/>
            </a:endParaRPr>
          </a:p>
        </p:txBody>
      </p:sp>
      <p:pic>
        <p:nvPicPr>
          <p:cNvPr id="289" name="Google Shape;289;p15"/>
          <p:cNvPicPr preferRelativeResize="0"/>
          <p:nvPr/>
        </p:nvPicPr>
        <p:blipFill>
          <a:blip r:embed="rId3">
            <a:alphaModFix/>
          </a:blip>
          <a:stretch>
            <a:fillRect/>
          </a:stretch>
        </p:blipFill>
        <p:spPr>
          <a:xfrm>
            <a:off x="0" y="1063625"/>
            <a:ext cx="9144002" cy="4079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Data validation and Data transformation</a:t>
            </a:r>
            <a:endParaRPr sz="2000">
              <a:latin typeface="Roboto"/>
              <a:ea typeface="Roboto"/>
              <a:cs typeface="Roboto"/>
              <a:sym typeface="Roboto"/>
            </a:endParaRPr>
          </a:p>
        </p:txBody>
      </p:sp>
      <p:sp>
        <p:nvSpPr>
          <p:cNvPr id="295" name="Google Shape;295;p16"/>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Item_Identifier: Unique product ID</a:t>
            </a:r>
            <a:endParaRPr sz="190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r>
              <a:rPr lang="en" sz="1900">
                <a:solidFill>
                  <a:srgbClr val="FFFFFF"/>
                </a:solidFill>
                <a:latin typeface="Roboto"/>
                <a:ea typeface="Roboto"/>
                <a:cs typeface="Roboto"/>
                <a:sym typeface="Roboto"/>
              </a:rPr>
              <a:t>Item_Weight: Weight of product</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Item_Fat_Content: Whether the product is low fat or not</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Item_Visibility: The % of total display area of all products in a store allocated to the particular product</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Item_Type: The category to which the product belongs</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Item_MRP: Maximum Retail Price (list price) of the product</a:t>
            </a:r>
            <a:endParaRPr sz="190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endParaRPr sz="1900">
              <a:solidFill>
                <a:srgbClr val="FFFFFF"/>
              </a:solidFill>
              <a:latin typeface="Roboto"/>
              <a:ea typeface="Roboto"/>
              <a:cs typeface="Roboto"/>
              <a:sym typeface="Roboto"/>
            </a:endParaRPr>
          </a:p>
          <a:p>
            <a:pPr marL="0" lvl="0" indent="0" algn="l" rtl="0">
              <a:lnSpc>
                <a:spcPct val="105000"/>
              </a:lnSpc>
              <a:spcBef>
                <a:spcPts val="800"/>
              </a:spcBef>
              <a:spcAft>
                <a:spcPts val="1200"/>
              </a:spcAft>
              <a:buNone/>
            </a:pPr>
            <a:endParaRPr sz="19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Data validation and Data transformation</a:t>
            </a:r>
            <a:endParaRPr sz="2000">
              <a:latin typeface="Roboto"/>
              <a:ea typeface="Roboto"/>
              <a:cs typeface="Roboto"/>
              <a:sym typeface="Roboto"/>
            </a:endParaRPr>
          </a:p>
        </p:txBody>
      </p:sp>
      <p:sp>
        <p:nvSpPr>
          <p:cNvPr id="301" name="Google Shape;301;p17"/>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Outlet_Identifier: Unique store ID</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Outlet_Establishment_Year: The year in which store was established</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Outlet_Size: The size of the store in terms of ground area covered</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Outlet_Location_Type: The type of city in which the store is located</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Outlet_Type: Whether the outlet is just a grocery store or some sort of supermarket</a:t>
            </a:r>
            <a:endParaRPr sz="190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Item_Outlet_Sales: Sales of the product in the particular store. This is the outcome</a:t>
            </a:r>
            <a:endParaRPr sz="190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r>
              <a:rPr lang="en" sz="1900">
                <a:solidFill>
                  <a:srgbClr val="FFFFFF"/>
                </a:solidFill>
                <a:latin typeface="Roboto"/>
                <a:ea typeface="Roboto"/>
                <a:cs typeface="Roboto"/>
                <a:sym typeface="Roboto"/>
              </a:rPr>
              <a:t>variable to be predicted.</a:t>
            </a:r>
            <a:endParaRPr sz="1900">
              <a:solidFill>
                <a:srgbClr val="FFFFFF"/>
              </a:solidFill>
              <a:latin typeface="Roboto"/>
              <a:ea typeface="Roboto"/>
              <a:cs typeface="Roboto"/>
              <a:sym typeface="Roboto"/>
            </a:endParaRPr>
          </a:p>
          <a:p>
            <a:pPr marL="457200" lvl="0" indent="0" algn="l" rtl="0">
              <a:lnSpc>
                <a:spcPct val="97916"/>
              </a:lnSpc>
              <a:spcBef>
                <a:spcPts val="800"/>
              </a:spcBef>
              <a:spcAft>
                <a:spcPts val="0"/>
              </a:spcAft>
              <a:buNone/>
            </a:pPr>
            <a:endParaRPr sz="1900">
              <a:solidFill>
                <a:srgbClr val="FFFFFF"/>
              </a:solidFill>
              <a:latin typeface="Roboto"/>
              <a:ea typeface="Roboto"/>
              <a:cs typeface="Roboto"/>
              <a:sym typeface="Roboto"/>
            </a:endParaRPr>
          </a:p>
          <a:p>
            <a:pPr marL="0" lvl="0" indent="0" algn="l" rtl="0">
              <a:lnSpc>
                <a:spcPct val="105000"/>
              </a:lnSpc>
              <a:spcBef>
                <a:spcPts val="800"/>
              </a:spcBef>
              <a:spcAft>
                <a:spcPts val="1200"/>
              </a:spcAft>
              <a:buNone/>
            </a:pPr>
            <a:endParaRPr sz="19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Data Preprocessing</a:t>
            </a:r>
            <a:endParaRPr sz="2000">
              <a:latin typeface="Roboto"/>
              <a:ea typeface="Roboto"/>
              <a:cs typeface="Roboto"/>
              <a:sym typeface="Roboto"/>
            </a:endParaRPr>
          </a:p>
        </p:txBody>
      </p:sp>
      <p:sp>
        <p:nvSpPr>
          <p:cNvPr id="307" name="Google Shape;307;p18"/>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a:solidFill>
                  <a:srgbClr val="FFFFFF"/>
                </a:solidFill>
                <a:latin typeface="Roboto"/>
                <a:ea typeface="Roboto"/>
                <a:cs typeface="Roboto"/>
                <a:sym typeface="Roboto"/>
              </a:rPr>
              <a:t>Training data get from kaggle project in .csv format.</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Performing EDA to get insight of data like identifying distribution , outliers ,trend</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among data etc.</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Check for null values in the columns. If present impute the null values.</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Encode the categorical values with numeric values.</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Perform Standard Scalar to scale down the values and perform one hot encoding</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Save the file as SC.sav</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Model Building</a:t>
            </a:r>
            <a:endParaRPr sz="2000">
              <a:latin typeface="Roboto"/>
              <a:ea typeface="Roboto"/>
              <a:cs typeface="Roboto"/>
              <a:sym typeface="Roboto"/>
            </a:endParaRPr>
          </a:p>
        </p:txBody>
      </p:sp>
      <p:sp>
        <p:nvSpPr>
          <p:cNvPr id="313" name="Google Shape;313;p19"/>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a:solidFill>
                  <a:srgbClr val="FFFFFF"/>
                </a:solidFill>
                <a:latin typeface="Roboto"/>
                <a:ea typeface="Roboto"/>
                <a:cs typeface="Roboto"/>
                <a:sym typeface="Roboto"/>
              </a:rPr>
              <a:t>We use Linear Regression, RandomForestRegressor for building the model.</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Predict the value using this model and find  the mean absolute error and mean squared error</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Hyper parameter Tuning:</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GrideSearchCV used for parameter tuning with estimators values.</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KFold used to find the best parameter and used for prediction.</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Save the model as random_forest_grid.sav and dump into the google drive.</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Load the model for prediction.</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Prediction</a:t>
            </a:r>
            <a:endParaRPr sz="2000">
              <a:latin typeface="Roboto"/>
              <a:ea typeface="Roboto"/>
              <a:cs typeface="Roboto"/>
              <a:sym typeface="Roboto"/>
            </a:endParaRPr>
          </a:p>
        </p:txBody>
      </p:sp>
      <p:sp>
        <p:nvSpPr>
          <p:cNvPr id="319" name="Google Shape;319;p20"/>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Train data save in .csv format.</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Perform data pre-processing technique on it.</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Develop the model and save in the google drive.</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Load the model random_forest_grid.sav from the google drive and allow for prediction.</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latin typeface="Roboto"/>
                <a:ea typeface="Roboto"/>
                <a:cs typeface="Roboto"/>
                <a:sym typeface="Roboto"/>
              </a:rPr>
              <a:t>Q &amp; A</a:t>
            </a:r>
            <a:endParaRPr sz="2000">
              <a:latin typeface="Roboto"/>
              <a:ea typeface="Roboto"/>
              <a:cs typeface="Roboto"/>
              <a:sym typeface="Roboto"/>
            </a:endParaRPr>
          </a:p>
        </p:txBody>
      </p:sp>
      <p:sp>
        <p:nvSpPr>
          <p:cNvPr id="325" name="Google Shape;325;p21"/>
          <p:cNvSpPr txBox="1">
            <a:spLocks noGrp="1"/>
          </p:cNvSpPr>
          <p:nvPr>
            <p:ph type="body" idx="1"/>
          </p:nvPr>
        </p:nvSpPr>
        <p:spPr>
          <a:xfrm>
            <a:off x="95250" y="1098500"/>
            <a:ext cx="8953500" cy="251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Font typeface="Arial"/>
              <a:buNone/>
            </a:pPr>
            <a:r>
              <a:rPr lang="en" sz="1400" b="1">
                <a:solidFill>
                  <a:srgbClr val="FFFFFF"/>
                </a:solidFill>
                <a:latin typeface="Calibri"/>
                <a:ea typeface="Calibri"/>
                <a:cs typeface="Calibri"/>
                <a:sym typeface="Calibri"/>
              </a:rPr>
              <a:t>Q1) What’s the source of data?</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The data for training is provided by the client in kaggle:</a:t>
            </a:r>
            <a:endParaRPr sz="1400">
              <a:solidFill>
                <a:srgbClr val="FFFFFF"/>
              </a:solidFill>
              <a:latin typeface="Calibri"/>
              <a:ea typeface="Calibri"/>
              <a:cs typeface="Calibri"/>
              <a:sym typeface="Calibri"/>
            </a:endParaRPr>
          </a:p>
          <a:p>
            <a:pPr marL="0" lvl="0" indent="0" algn="just" rtl="0">
              <a:lnSpc>
                <a:spcPct val="100000"/>
              </a:lnSpc>
              <a:spcBef>
                <a:spcPts val="0"/>
              </a:spcBef>
              <a:spcAft>
                <a:spcPts val="0"/>
              </a:spcAft>
              <a:buNone/>
            </a:pPr>
            <a:r>
              <a:rPr lang="en" sz="1400" u="sng">
                <a:solidFill>
                  <a:srgbClr val="FFFFF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https://www.kaggle.com/brijbhushannanda1979/bigmart-sales-data</a:t>
            </a:r>
            <a:endParaRPr sz="1400">
              <a:solidFill>
                <a:srgbClr val="FFFFFF"/>
              </a:solidFill>
              <a:latin typeface="Calibri"/>
              <a:ea typeface="Calibri"/>
              <a:cs typeface="Calibri"/>
              <a:sym typeface="Calibri"/>
            </a:endParaRPr>
          </a:p>
          <a:p>
            <a:pPr marL="0" lvl="0" indent="0" algn="just" rtl="0">
              <a:lnSpc>
                <a:spcPct val="100000"/>
              </a:lnSpc>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2) What was the type of data?</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The data was the combination of numerical and Categorical values.</a:t>
            </a:r>
            <a:endParaRPr sz="1400">
              <a:solidFill>
                <a:srgbClr val="FFFFFF"/>
              </a:solidFill>
              <a:latin typeface="Calibri"/>
              <a:ea typeface="Calibri"/>
              <a:cs typeface="Calibri"/>
              <a:sym typeface="Calibri"/>
            </a:endParaRPr>
          </a:p>
          <a:p>
            <a:pPr marL="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3) What’s the complete flow you followed in this Project?</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Refer the Architecture section for this.</a:t>
            </a:r>
            <a:endParaRPr sz="1400">
              <a:solidFill>
                <a:srgbClr val="FFFFFF"/>
              </a:solidFill>
              <a:latin typeface="Calibri"/>
              <a:ea typeface="Calibri"/>
              <a:cs typeface="Calibri"/>
              <a:sym typeface="Calibri"/>
            </a:endParaRPr>
          </a:p>
          <a:p>
            <a:pPr marL="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lnSpc>
                <a:spcPct val="100000"/>
              </a:lnSpc>
              <a:spcBef>
                <a:spcPts val="0"/>
              </a:spcBef>
              <a:spcAft>
                <a:spcPts val="0"/>
              </a:spcAft>
              <a:buClr>
                <a:srgbClr val="000000"/>
              </a:buClr>
              <a:buFont typeface="Arial"/>
              <a:buNone/>
            </a:pPr>
            <a:endParaRPr sz="14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754</Words>
  <Application>Microsoft Office PowerPoint</Application>
  <PresentationFormat>On-screen Show (16:9)</PresentationFormat>
  <Paragraphs>79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Wingdings 3</vt:lpstr>
      <vt:lpstr>Arial</vt:lpstr>
      <vt:lpstr>Calibri</vt:lpstr>
      <vt:lpstr>Trebuchet MS</vt:lpstr>
      <vt:lpstr>Roboto</vt:lpstr>
      <vt:lpstr>Facet</vt:lpstr>
      <vt:lpstr>Store Sales Prediction</vt:lpstr>
      <vt:lpstr>Store Sales Prediction</vt:lpstr>
      <vt:lpstr>Architecture</vt:lpstr>
      <vt:lpstr>Data validation and Data transformation</vt:lpstr>
      <vt:lpstr>Data validation and Data transformation</vt:lpstr>
      <vt:lpstr>Data Preprocessing</vt:lpstr>
      <vt:lpstr>Model Building</vt:lpstr>
      <vt:lpstr>Prediction</vt:lpstr>
      <vt:lpstr>Q &amp; A</vt:lpstr>
      <vt:lpstr>Q &amp; A</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cp:lastModifiedBy>Varsha K</cp:lastModifiedBy>
  <cp:revision>1</cp:revision>
  <dcterms:modified xsi:type="dcterms:W3CDTF">2023-05-26T13:09:32Z</dcterms:modified>
</cp:coreProperties>
</file>