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0" r:id="rId16"/>
    <p:sldId id="269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449B2-498E-46B7-8EFF-CE33871A84C2}" v="51" dt="2021-06-22T15:10:17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77" d="100"/>
          <a:sy n="177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cott" userId="07d8fa31-060e-4c61-ae60-137578f4ff21" providerId="ADAL" clId="{B37449B2-498E-46B7-8EFF-CE33871A84C2}"/>
    <pc:docChg chg="undo custSel addSld delSld modSld sldOrd">
      <pc:chgData name="Rob Scott" userId="07d8fa31-060e-4c61-ae60-137578f4ff21" providerId="ADAL" clId="{B37449B2-498E-46B7-8EFF-CE33871A84C2}" dt="2021-06-22T15:10:17.075" v="7444" actId="207"/>
      <pc:docMkLst>
        <pc:docMk/>
      </pc:docMkLst>
      <pc:sldChg chg="modSp mod">
        <pc:chgData name="Rob Scott" userId="07d8fa31-060e-4c61-ae60-137578f4ff21" providerId="ADAL" clId="{B37449B2-498E-46B7-8EFF-CE33871A84C2}" dt="2021-06-22T15:10:17.075" v="7444" actId="207"/>
        <pc:sldMkLst>
          <pc:docMk/>
          <pc:sldMk cId="556772346" sldId="256"/>
        </pc:sldMkLst>
        <pc:spChg chg="mod">
          <ac:chgData name="Rob Scott" userId="07d8fa31-060e-4c61-ae60-137578f4ff21" providerId="ADAL" clId="{B37449B2-498E-46B7-8EFF-CE33871A84C2}" dt="2021-06-02T13:26:26.915" v="7321" actId="313"/>
          <ac:spMkLst>
            <pc:docMk/>
            <pc:sldMk cId="556772346" sldId="256"/>
            <ac:spMk id="2" creationId="{510CFCD3-FCBE-413F-B2BF-08C92A1086C7}"/>
          </ac:spMkLst>
        </pc:spChg>
        <pc:spChg chg="mod">
          <ac:chgData name="Rob Scott" userId="07d8fa31-060e-4c61-ae60-137578f4ff21" providerId="ADAL" clId="{B37449B2-498E-46B7-8EFF-CE33871A84C2}" dt="2021-06-22T15:10:17.075" v="7444" actId="207"/>
          <ac:spMkLst>
            <pc:docMk/>
            <pc:sldMk cId="556772346" sldId="256"/>
            <ac:spMk id="3" creationId="{2A0E172A-5525-4E2D-A3B5-A05BDAF81AEB}"/>
          </ac:spMkLst>
        </pc:spChg>
      </pc:sldChg>
      <pc:sldChg chg="del">
        <pc:chgData name="Rob Scott" userId="07d8fa31-060e-4c61-ae60-137578f4ff21" providerId="ADAL" clId="{B37449B2-498E-46B7-8EFF-CE33871A84C2}" dt="2021-06-02T08:50:18.545" v="1058" actId="47"/>
        <pc:sldMkLst>
          <pc:docMk/>
          <pc:sldMk cId="1383145057" sldId="257"/>
        </pc:sldMkLst>
      </pc:sldChg>
      <pc:sldChg chg="modSp new mod">
        <pc:chgData name="Rob Scott" userId="07d8fa31-060e-4c61-ae60-137578f4ff21" providerId="ADAL" clId="{B37449B2-498E-46B7-8EFF-CE33871A84C2}" dt="2021-06-02T08:51:30" v="1059" actId="20578"/>
        <pc:sldMkLst>
          <pc:docMk/>
          <pc:sldMk cId="2849610143" sldId="258"/>
        </pc:sldMkLst>
        <pc:spChg chg="mod">
          <ac:chgData name="Rob Scott" userId="07d8fa31-060e-4c61-ae60-137578f4ff21" providerId="ADAL" clId="{B37449B2-498E-46B7-8EFF-CE33871A84C2}" dt="2021-06-02T08:38:32.243" v="20" actId="20577"/>
          <ac:spMkLst>
            <pc:docMk/>
            <pc:sldMk cId="2849610143" sldId="258"/>
            <ac:spMk id="2" creationId="{7DEE067A-C36F-4F17-8323-63832671615A}"/>
          </ac:spMkLst>
        </pc:spChg>
        <pc:spChg chg="mod">
          <ac:chgData name="Rob Scott" userId="07d8fa31-060e-4c61-ae60-137578f4ff21" providerId="ADAL" clId="{B37449B2-498E-46B7-8EFF-CE33871A84C2}" dt="2021-06-02T08:51:30" v="1059" actId="20578"/>
          <ac:spMkLst>
            <pc:docMk/>
            <pc:sldMk cId="2849610143" sldId="258"/>
            <ac:spMk id="3" creationId="{C35A4951-A0D9-4AE4-A2B3-BC090B2CE7DA}"/>
          </ac:spMkLst>
        </pc:spChg>
      </pc:sldChg>
      <pc:sldChg chg="modSp new mod">
        <pc:chgData name="Rob Scott" userId="07d8fa31-060e-4c61-ae60-137578f4ff21" providerId="ADAL" clId="{B37449B2-498E-46B7-8EFF-CE33871A84C2}" dt="2021-06-22T15:09:31.475" v="7438" actId="21"/>
        <pc:sldMkLst>
          <pc:docMk/>
          <pc:sldMk cId="3846692444" sldId="259"/>
        </pc:sldMkLst>
        <pc:spChg chg="mod">
          <ac:chgData name="Rob Scott" userId="07d8fa31-060e-4c61-ae60-137578f4ff21" providerId="ADAL" clId="{B37449B2-498E-46B7-8EFF-CE33871A84C2}" dt="2021-06-02T08:46:44.526" v="619" actId="20577"/>
          <ac:spMkLst>
            <pc:docMk/>
            <pc:sldMk cId="3846692444" sldId="259"/>
            <ac:spMk id="2" creationId="{CAE26609-3750-43A4-B24B-55C886C2E66B}"/>
          </ac:spMkLst>
        </pc:spChg>
        <pc:spChg chg="mod">
          <ac:chgData name="Rob Scott" userId="07d8fa31-060e-4c61-ae60-137578f4ff21" providerId="ADAL" clId="{B37449B2-498E-46B7-8EFF-CE33871A84C2}" dt="2021-06-22T15:09:31.475" v="7438" actId="21"/>
          <ac:spMkLst>
            <pc:docMk/>
            <pc:sldMk cId="3846692444" sldId="259"/>
            <ac:spMk id="3" creationId="{BB0987EB-996E-4E7E-9D57-42068A0DDCD5}"/>
          </ac:spMkLst>
        </pc:spChg>
      </pc:sldChg>
      <pc:sldChg chg="modSp new mod">
        <pc:chgData name="Rob Scott" userId="07d8fa31-060e-4c61-ae60-137578f4ff21" providerId="ADAL" clId="{B37449B2-498E-46B7-8EFF-CE33871A84C2}" dt="2021-06-10T09:59:33.830" v="7339" actId="6549"/>
        <pc:sldMkLst>
          <pc:docMk/>
          <pc:sldMk cId="630657283" sldId="260"/>
        </pc:sldMkLst>
        <pc:spChg chg="mod">
          <ac:chgData name="Rob Scott" userId="07d8fa31-060e-4c61-ae60-137578f4ff21" providerId="ADAL" clId="{B37449B2-498E-46B7-8EFF-CE33871A84C2}" dt="2021-06-02T08:55:40.037" v="1075" actId="20577"/>
          <ac:spMkLst>
            <pc:docMk/>
            <pc:sldMk cId="630657283" sldId="260"/>
            <ac:spMk id="2" creationId="{6F9830AF-963A-4CDA-8FC5-76E288B50F46}"/>
          </ac:spMkLst>
        </pc:spChg>
        <pc:spChg chg="mod">
          <ac:chgData name="Rob Scott" userId="07d8fa31-060e-4c61-ae60-137578f4ff21" providerId="ADAL" clId="{B37449B2-498E-46B7-8EFF-CE33871A84C2}" dt="2021-06-10T09:59:33.830" v="7339" actId="6549"/>
          <ac:spMkLst>
            <pc:docMk/>
            <pc:sldMk cId="630657283" sldId="260"/>
            <ac:spMk id="3" creationId="{61D51FE4-AAF7-464F-B01A-FA9826C5C1D1}"/>
          </ac:spMkLst>
        </pc:spChg>
      </pc:sldChg>
      <pc:sldChg chg="addSp delSp modSp new mod">
        <pc:chgData name="Rob Scott" userId="07d8fa31-060e-4c61-ae60-137578f4ff21" providerId="ADAL" clId="{B37449B2-498E-46B7-8EFF-CE33871A84C2}" dt="2021-06-02T09:14:58.135" v="1926" actId="20577"/>
        <pc:sldMkLst>
          <pc:docMk/>
          <pc:sldMk cId="2458675047" sldId="261"/>
        </pc:sldMkLst>
        <pc:spChg chg="mod">
          <ac:chgData name="Rob Scott" userId="07d8fa31-060e-4c61-ae60-137578f4ff21" providerId="ADAL" clId="{B37449B2-498E-46B7-8EFF-CE33871A84C2}" dt="2021-06-02T09:14:58.135" v="1926" actId="20577"/>
          <ac:spMkLst>
            <pc:docMk/>
            <pc:sldMk cId="2458675047" sldId="261"/>
            <ac:spMk id="2" creationId="{69E98283-E1C4-4385-A2D0-33B22B567056}"/>
          </ac:spMkLst>
        </pc:spChg>
        <pc:spChg chg="del">
          <ac:chgData name="Rob Scott" userId="07d8fa31-060e-4c61-ae60-137578f4ff21" providerId="ADAL" clId="{B37449B2-498E-46B7-8EFF-CE33871A84C2}" dt="2021-06-02T09:06:22.243" v="1473"/>
          <ac:spMkLst>
            <pc:docMk/>
            <pc:sldMk cId="2458675047" sldId="261"/>
            <ac:spMk id="3" creationId="{491A2899-77BE-4DD5-BFC0-F932E4C659D3}"/>
          </ac:spMkLst>
        </pc:spChg>
        <pc:spChg chg="add mod">
          <ac:chgData name="Rob Scott" userId="07d8fa31-060e-4c61-ae60-137578f4ff21" providerId="ADAL" clId="{B37449B2-498E-46B7-8EFF-CE33871A84C2}" dt="2021-06-02T09:13:35.520" v="1879" actId="20577"/>
          <ac:spMkLst>
            <pc:docMk/>
            <pc:sldMk cId="2458675047" sldId="261"/>
            <ac:spMk id="5" creationId="{DA041DFC-E52B-4A7E-A041-C65C6A45481E}"/>
          </ac:spMkLst>
        </pc:spChg>
        <pc:picChg chg="add mod">
          <ac:chgData name="Rob Scott" userId="07d8fa31-060e-4c61-ae60-137578f4ff21" providerId="ADAL" clId="{B37449B2-498E-46B7-8EFF-CE33871A84C2}" dt="2021-06-02T09:10:24.392" v="1847" actId="14100"/>
          <ac:picMkLst>
            <pc:docMk/>
            <pc:sldMk cId="2458675047" sldId="261"/>
            <ac:picMk id="4" creationId="{604AF722-E10E-4E41-9E61-2AB44E931F9A}"/>
          </ac:picMkLst>
        </pc:picChg>
      </pc:sldChg>
      <pc:sldChg chg="addSp delSp modSp new del mod">
        <pc:chgData name="Rob Scott" userId="07d8fa31-060e-4c61-ae60-137578f4ff21" providerId="ADAL" clId="{B37449B2-498E-46B7-8EFF-CE33871A84C2}" dt="2021-06-02T09:05:12.281" v="1450" actId="47"/>
        <pc:sldMkLst>
          <pc:docMk/>
          <pc:sldMk cId="3987076479" sldId="261"/>
        </pc:sldMkLst>
        <pc:spChg chg="mod">
          <ac:chgData name="Rob Scott" userId="07d8fa31-060e-4c61-ae60-137578f4ff21" providerId="ADAL" clId="{B37449B2-498E-46B7-8EFF-CE33871A84C2}" dt="2021-06-02T09:03:44.219" v="1444" actId="20577"/>
          <ac:spMkLst>
            <pc:docMk/>
            <pc:sldMk cId="3987076479" sldId="261"/>
            <ac:spMk id="2" creationId="{E7E8779B-718C-4923-A6A4-EF7632933190}"/>
          </ac:spMkLst>
        </pc:spChg>
        <pc:spChg chg="del">
          <ac:chgData name="Rob Scott" userId="07d8fa31-060e-4c61-ae60-137578f4ff21" providerId="ADAL" clId="{B37449B2-498E-46B7-8EFF-CE33871A84C2}" dt="2021-06-02T09:04:17.504" v="1445"/>
          <ac:spMkLst>
            <pc:docMk/>
            <pc:sldMk cId="3987076479" sldId="261"/>
            <ac:spMk id="3" creationId="{2FBFD8E7-D639-4CAC-B80F-3A8B9B702499}"/>
          </ac:spMkLst>
        </pc:spChg>
        <pc:spChg chg="add mod">
          <ac:chgData name="Rob Scott" userId="07d8fa31-060e-4c61-ae60-137578f4ff21" providerId="ADAL" clId="{B37449B2-498E-46B7-8EFF-CE33871A84C2}" dt="2021-06-02T09:05:01.658" v="1449" actId="478"/>
          <ac:spMkLst>
            <pc:docMk/>
            <pc:sldMk cId="3987076479" sldId="261"/>
            <ac:spMk id="6" creationId="{35F4B1DA-48EF-4FF0-A91F-DEE557D218C5}"/>
          </ac:spMkLst>
        </pc:spChg>
        <pc:picChg chg="add del mod">
          <ac:chgData name="Rob Scott" userId="07d8fa31-060e-4c61-ae60-137578f4ff21" providerId="ADAL" clId="{B37449B2-498E-46B7-8EFF-CE33871A84C2}" dt="2021-06-02T09:05:01.658" v="1449" actId="478"/>
          <ac:picMkLst>
            <pc:docMk/>
            <pc:sldMk cId="3987076479" sldId="261"/>
            <ac:picMk id="4" creationId="{2A3D3FF0-E6E8-4BB1-8647-AA764E84DE60}"/>
          </ac:picMkLst>
        </pc:picChg>
      </pc:sldChg>
      <pc:sldChg chg="addSp delSp modSp new mod">
        <pc:chgData name="Rob Scott" userId="07d8fa31-060e-4c61-ae60-137578f4ff21" providerId="ADAL" clId="{B37449B2-498E-46B7-8EFF-CE33871A84C2}" dt="2021-06-02T09:30:07.214" v="2423" actId="1076"/>
        <pc:sldMkLst>
          <pc:docMk/>
          <pc:sldMk cId="26434525" sldId="262"/>
        </pc:sldMkLst>
        <pc:spChg chg="mod">
          <ac:chgData name="Rob Scott" userId="07d8fa31-060e-4c61-ae60-137578f4ff21" providerId="ADAL" clId="{B37449B2-498E-46B7-8EFF-CE33871A84C2}" dt="2021-06-02T09:15:22.282" v="1952" actId="20577"/>
          <ac:spMkLst>
            <pc:docMk/>
            <pc:sldMk cId="26434525" sldId="262"/>
            <ac:spMk id="2" creationId="{8DDA5BE4-B188-436A-AD22-0B949B080534}"/>
          </ac:spMkLst>
        </pc:spChg>
        <pc:spChg chg="del">
          <ac:chgData name="Rob Scott" userId="07d8fa31-060e-4c61-ae60-137578f4ff21" providerId="ADAL" clId="{B37449B2-498E-46B7-8EFF-CE33871A84C2}" dt="2021-06-02T09:15:41.342" v="1953"/>
          <ac:spMkLst>
            <pc:docMk/>
            <pc:sldMk cId="26434525" sldId="262"/>
            <ac:spMk id="3" creationId="{6E79C73B-6CE3-4836-AA67-5E76090814FE}"/>
          </ac:spMkLst>
        </pc:spChg>
        <pc:spChg chg="add mod">
          <ac:chgData name="Rob Scott" userId="07d8fa31-060e-4c61-ae60-137578f4ff21" providerId="ADAL" clId="{B37449B2-498E-46B7-8EFF-CE33871A84C2}" dt="2021-06-02T09:30:07.214" v="2423" actId="1076"/>
          <ac:spMkLst>
            <pc:docMk/>
            <pc:sldMk cId="26434525" sldId="262"/>
            <ac:spMk id="5" creationId="{8EB28B7D-A583-48B1-BF50-F9A6FEA70EA9}"/>
          </ac:spMkLst>
        </pc:spChg>
        <pc:picChg chg="add mod">
          <ac:chgData name="Rob Scott" userId="07d8fa31-060e-4c61-ae60-137578f4ff21" providerId="ADAL" clId="{B37449B2-498E-46B7-8EFF-CE33871A84C2}" dt="2021-06-02T09:16:07.659" v="1959" actId="1076"/>
          <ac:picMkLst>
            <pc:docMk/>
            <pc:sldMk cId="26434525" sldId="262"/>
            <ac:picMk id="4" creationId="{3C08AC0F-1CAD-420D-846C-FAA594C4F129}"/>
          </ac:picMkLst>
        </pc:picChg>
      </pc:sldChg>
      <pc:sldChg chg="modSp new mod">
        <pc:chgData name="Rob Scott" userId="07d8fa31-060e-4c61-ae60-137578f4ff21" providerId="ADAL" clId="{B37449B2-498E-46B7-8EFF-CE33871A84C2}" dt="2021-06-02T09:17:36.536" v="1987" actId="20577"/>
        <pc:sldMkLst>
          <pc:docMk/>
          <pc:sldMk cId="2195581087" sldId="263"/>
        </pc:sldMkLst>
        <pc:spChg chg="mod">
          <ac:chgData name="Rob Scott" userId="07d8fa31-060e-4c61-ae60-137578f4ff21" providerId="ADAL" clId="{B37449B2-498E-46B7-8EFF-CE33871A84C2}" dt="2021-06-02T09:17:36.536" v="1987" actId="20577"/>
          <ac:spMkLst>
            <pc:docMk/>
            <pc:sldMk cId="2195581087" sldId="263"/>
            <ac:spMk id="2" creationId="{2EB2A3BC-0967-40B0-8130-E3FBC94B76B6}"/>
          </ac:spMkLst>
        </pc:spChg>
        <pc:spChg chg="mod">
          <ac:chgData name="Rob Scott" userId="07d8fa31-060e-4c61-ae60-137578f4ff21" providerId="ADAL" clId="{B37449B2-498E-46B7-8EFF-CE33871A84C2}" dt="2021-06-02T09:17:13.684" v="1986"/>
          <ac:spMkLst>
            <pc:docMk/>
            <pc:sldMk cId="2195581087" sldId="263"/>
            <ac:spMk id="3" creationId="{53A37EA5-83BA-4F0D-BFE1-696653667934}"/>
          </ac:spMkLst>
        </pc:spChg>
      </pc:sldChg>
      <pc:sldChg chg="addSp delSp modSp new mod">
        <pc:chgData name="Rob Scott" userId="07d8fa31-060e-4c61-ae60-137578f4ff21" providerId="ADAL" clId="{B37449B2-498E-46B7-8EFF-CE33871A84C2}" dt="2021-06-02T09:19:34.316" v="2033" actId="1076"/>
        <pc:sldMkLst>
          <pc:docMk/>
          <pc:sldMk cId="405881994" sldId="264"/>
        </pc:sldMkLst>
        <pc:spChg chg="mod">
          <ac:chgData name="Rob Scott" userId="07d8fa31-060e-4c61-ae60-137578f4ff21" providerId="ADAL" clId="{B37449B2-498E-46B7-8EFF-CE33871A84C2}" dt="2021-06-02T09:18:32.042" v="2026" actId="20577"/>
          <ac:spMkLst>
            <pc:docMk/>
            <pc:sldMk cId="405881994" sldId="264"/>
            <ac:spMk id="2" creationId="{0219DF4C-850F-4297-A2BF-A12E6C1431A1}"/>
          </ac:spMkLst>
        </pc:spChg>
        <pc:spChg chg="del">
          <ac:chgData name="Rob Scott" userId="07d8fa31-060e-4c61-ae60-137578f4ff21" providerId="ADAL" clId="{B37449B2-498E-46B7-8EFF-CE33871A84C2}" dt="2021-06-02T09:18:43.426" v="2027"/>
          <ac:spMkLst>
            <pc:docMk/>
            <pc:sldMk cId="405881994" sldId="264"/>
            <ac:spMk id="3" creationId="{A853EEE1-8969-4378-BA50-662DE50BF9FD}"/>
          </ac:spMkLst>
        </pc:spChg>
        <pc:spChg chg="add mod">
          <ac:chgData name="Rob Scott" userId="07d8fa31-060e-4c61-ae60-137578f4ff21" providerId="ADAL" clId="{B37449B2-498E-46B7-8EFF-CE33871A84C2}" dt="2021-06-02T09:19:34.316" v="2033" actId="1076"/>
          <ac:spMkLst>
            <pc:docMk/>
            <pc:sldMk cId="405881994" sldId="264"/>
            <ac:spMk id="5" creationId="{B3DA7719-BC31-454E-9B1C-81E12B41EB31}"/>
          </ac:spMkLst>
        </pc:spChg>
        <pc:picChg chg="add mod">
          <ac:chgData name="Rob Scott" userId="07d8fa31-060e-4c61-ae60-137578f4ff21" providerId="ADAL" clId="{B37449B2-498E-46B7-8EFF-CE33871A84C2}" dt="2021-06-02T09:18:53.156" v="2029" actId="14100"/>
          <ac:picMkLst>
            <pc:docMk/>
            <pc:sldMk cId="405881994" sldId="264"/>
            <ac:picMk id="4" creationId="{4B46A8B1-96BF-4178-A30B-E48882C8C08A}"/>
          </ac:picMkLst>
        </pc:picChg>
      </pc:sldChg>
      <pc:sldChg chg="addSp delSp modSp new mod">
        <pc:chgData name="Rob Scott" userId="07d8fa31-060e-4c61-ae60-137578f4ff21" providerId="ADAL" clId="{B37449B2-498E-46B7-8EFF-CE33871A84C2}" dt="2021-06-02T09:21:14.539" v="2069" actId="1076"/>
        <pc:sldMkLst>
          <pc:docMk/>
          <pc:sldMk cId="2347613450" sldId="265"/>
        </pc:sldMkLst>
        <pc:spChg chg="mod">
          <ac:chgData name="Rob Scott" userId="07d8fa31-060e-4c61-ae60-137578f4ff21" providerId="ADAL" clId="{B37449B2-498E-46B7-8EFF-CE33871A84C2}" dt="2021-06-02T09:20:09.609" v="2062" actId="20577"/>
          <ac:spMkLst>
            <pc:docMk/>
            <pc:sldMk cId="2347613450" sldId="265"/>
            <ac:spMk id="2" creationId="{75B447FC-E872-4BD7-A4AE-34146B01C36A}"/>
          </ac:spMkLst>
        </pc:spChg>
        <pc:spChg chg="del">
          <ac:chgData name="Rob Scott" userId="07d8fa31-060e-4c61-ae60-137578f4ff21" providerId="ADAL" clId="{B37449B2-498E-46B7-8EFF-CE33871A84C2}" dt="2021-06-02T09:20:22.690" v="2063"/>
          <ac:spMkLst>
            <pc:docMk/>
            <pc:sldMk cId="2347613450" sldId="265"/>
            <ac:spMk id="3" creationId="{6615EB87-9CD6-420E-ABB2-102CD938ED5F}"/>
          </ac:spMkLst>
        </pc:spChg>
        <pc:spChg chg="add mod">
          <ac:chgData name="Rob Scott" userId="07d8fa31-060e-4c61-ae60-137578f4ff21" providerId="ADAL" clId="{B37449B2-498E-46B7-8EFF-CE33871A84C2}" dt="2021-06-02T09:21:14.539" v="2069" actId="1076"/>
          <ac:spMkLst>
            <pc:docMk/>
            <pc:sldMk cId="2347613450" sldId="265"/>
            <ac:spMk id="5" creationId="{14810C33-7EDE-40F5-B4FC-9CE90C45650F}"/>
          </ac:spMkLst>
        </pc:spChg>
        <pc:picChg chg="add mod">
          <ac:chgData name="Rob Scott" userId="07d8fa31-060e-4c61-ae60-137578f4ff21" providerId="ADAL" clId="{B37449B2-498E-46B7-8EFF-CE33871A84C2}" dt="2021-06-02T09:20:33.353" v="2066" actId="14100"/>
          <ac:picMkLst>
            <pc:docMk/>
            <pc:sldMk cId="2347613450" sldId="265"/>
            <ac:picMk id="4" creationId="{78ADE94D-3EC7-41C2-97D1-78990BAA31B5}"/>
          </ac:picMkLst>
        </pc:picChg>
      </pc:sldChg>
      <pc:sldChg chg="modSp new mod">
        <pc:chgData name="Rob Scott" userId="07d8fa31-060e-4c61-ae60-137578f4ff21" providerId="ADAL" clId="{B37449B2-498E-46B7-8EFF-CE33871A84C2}" dt="2021-06-02T09:23:04.046" v="2124" actId="27636"/>
        <pc:sldMkLst>
          <pc:docMk/>
          <pc:sldMk cId="1267797238" sldId="266"/>
        </pc:sldMkLst>
        <pc:spChg chg="mod">
          <ac:chgData name="Rob Scott" userId="07d8fa31-060e-4c61-ae60-137578f4ff21" providerId="ADAL" clId="{B37449B2-498E-46B7-8EFF-CE33871A84C2}" dt="2021-06-02T09:22:34.967" v="2095" actId="20577"/>
          <ac:spMkLst>
            <pc:docMk/>
            <pc:sldMk cId="1267797238" sldId="266"/>
            <ac:spMk id="2" creationId="{478054BB-EBB1-4B90-8FE2-D8C2F49D0CD5}"/>
          </ac:spMkLst>
        </pc:spChg>
        <pc:spChg chg="mod">
          <ac:chgData name="Rob Scott" userId="07d8fa31-060e-4c61-ae60-137578f4ff21" providerId="ADAL" clId="{B37449B2-498E-46B7-8EFF-CE33871A84C2}" dt="2021-06-02T09:23:04.046" v="2124" actId="27636"/>
          <ac:spMkLst>
            <pc:docMk/>
            <pc:sldMk cId="1267797238" sldId="266"/>
            <ac:spMk id="3" creationId="{204E287B-C967-4B20-8FF3-AAC25C451158}"/>
          </ac:spMkLst>
        </pc:spChg>
      </pc:sldChg>
      <pc:sldChg chg="addSp delSp modSp new mod">
        <pc:chgData name="Rob Scott" userId="07d8fa31-060e-4c61-ae60-137578f4ff21" providerId="ADAL" clId="{B37449B2-498E-46B7-8EFF-CE33871A84C2}" dt="2021-06-02T09:24:05.989" v="2165" actId="14100"/>
        <pc:sldMkLst>
          <pc:docMk/>
          <pc:sldMk cId="3486423530" sldId="267"/>
        </pc:sldMkLst>
        <pc:spChg chg="mod">
          <ac:chgData name="Rob Scott" userId="07d8fa31-060e-4c61-ae60-137578f4ff21" providerId="ADAL" clId="{B37449B2-498E-46B7-8EFF-CE33871A84C2}" dt="2021-06-02T09:23:51.896" v="2162" actId="20577"/>
          <ac:spMkLst>
            <pc:docMk/>
            <pc:sldMk cId="3486423530" sldId="267"/>
            <ac:spMk id="2" creationId="{45AE77A0-4CCA-41EF-9FDB-151485B11204}"/>
          </ac:spMkLst>
        </pc:spChg>
        <pc:spChg chg="del">
          <ac:chgData name="Rob Scott" userId="07d8fa31-060e-4c61-ae60-137578f4ff21" providerId="ADAL" clId="{B37449B2-498E-46B7-8EFF-CE33871A84C2}" dt="2021-06-02T09:23:57.383" v="2163"/>
          <ac:spMkLst>
            <pc:docMk/>
            <pc:sldMk cId="3486423530" sldId="267"/>
            <ac:spMk id="3" creationId="{E1CBAFB0-E641-407C-8EA7-0DDD8B2FE2B0}"/>
          </ac:spMkLst>
        </pc:spChg>
        <pc:picChg chg="add mod">
          <ac:chgData name="Rob Scott" userId="07d8fa31-060e-4c61-ae60-137578f4ff21" providerId="ADAL" clId="{B37449B2-498E-46B7-8EFF-CE33871A84C2}" dt="2021-06-02T09:24:05.989" v="2165" actId="14100"/>
          <ac:picMkLst>
            <pc:docMk/>
            <pc:sldMk cId="3486423530" sldId="267"/>
            <ac:picMk id="4" creationId="{DD3C6614-0E57-4102-895D-3AAC27C510CB}"/>
          </ac:picMkLst>
        </pc:picChg>
      </pc:sldChg>
      <pc:sldChg chg="addSp delSp modSp new mod">
        <pc:chgData name="Rob Scott" userId="07d8fa31-060e-4c61-ae60-137578f4ff21" providerId="ADAL" clId="{B37449B2-498E-46B7-8EFF-CE33871A84C2}" dt="2021-06-02T12:19:13.788" v="4768" actId="20577"/>
        <pc:sldMkLst>
          <pc:docMk/>
          <pc:sldMk cId="3190550594" sldId="268"/>
        </pc:sldMkLst>
        <pc:spChg chg="mod">
          <ac:chgData name="Rob Scott" userId="07d8fa31-060e-4c61-ae60-137578f4ff21" providerId="ADAL" clId="{B37449B2-498E-46B7-8EFF-CE33871A84C2}" dt="2021-06-02T11:58:35.885" v="3660" actId="20577"/>
          <ac:spMkLst>
            <pc:docMk/>
            <pc:sldMk cId="3190550594" sldId="268"/>
            <ac:spMk id="2" creationId="{23452A13-850C-4685-B0AA-04E07E16C68B}"/>
          </ac:spMkLst>
        </pc:spChg>
        <pc:spChg chg="mod">
          <ac:chgData name="Rob Scott" userId="07d8fa31-060e-4c61-ae60-137578f4ff21" providerId="ADAL" clId="{B37449B2-498E-46B7-8EFF-CE33871A84C2}" dt="2021-06-02T12:19:13.788" v="4768" actId="20577"/>
          <ac:spMkLst>
            <pc:docMk/>
            <pc:sldMk cId="3190550594" sldId="268"/>
            <ac:spMk id="3" creationId="{1693CA6F-5B72-4FF4-B077-22C8BD585C5D}"/>
          </ac:spMkLst>
        </pc:spChg>
        <pc:picChg chg="add del">
          <ac:chgData name="Rob Scott" userId="07d8fa31-060e-4c61-ae60-137578f4ff21" providerId="ADAL" clId="{B37449B2-498E-46B7-8EFF-CE33871A84C2}" dt="2021-06-02T09:40:58.634" v="2890"/>
          <ac:picMkLst>
            <pc:docMk/>
            <pc:sldMk cId="3190550594" sldId="268"/>
            <ac:picMk id="4" creationId="{7010DD57-337B-499C-BDD2-B912F87A93C5}"/>
          </ac:picMkLst>
        </pc:picChg>
        <pc:picChg chg="add del mod">
          <ac:chgData name="Rob Scott" userId="07d8fa31-060e-4c61-ae60-137578f4ff21" providerId="ADAL" clId="{B37449B2-498E-46B7-8EFF-CE33871A84C2}" dt="2021-06-02T09:42:03.041" v="2895"/>
          <ac:picMkLst>
            <pc:docMk/>
            <pc:sldMk cId="3190550594" sldId="268"/>
            <ac:picMk id="5" creationId="{B4E5FD81-4FB2-4621-B1A5-7BBE58FEC5D7}"/>
          </ac:picMkLst>
        </pc:picChg>
        <pc:picChg chg="add mod">
          <ac:chgData name="Rob Scott" userId="07d8fa31-060e-4c61-ae60-137578f4ff21" providerId="ADAL" clId="{B37449B2-498E-46B7-8EFF-CE33871A84C2}" dt="2021-06-02T09:45:01.492" v="2904" actId="1076"/>
          <ac:picMkLst>
            <pc:docMk/>
            <pc:sldMk cId="3190550594" sldId="268"/>
            <ac:picMk id="6" creationId="{5FA6DB1E-99CA-44F7-9EA2-DB2C86E29D1F}"/>
          </ac:picMkLst>
        </pc:picChg>
      </pc:sldChg>
      <pc:sldChg chg="addSp delSp modSp new mod">
        <pc:chgData name="Rob Scott" userId="07d8fa31-060e-4c61-ae60-137578f4ff21" providerId="ADAL" clId="{B37449B2-498E-46B7-8EFF-CE33871A84C2}" dt="2021-06-02T12:07:07.121" v="4279" actId="20577"/>
        <pc:sldMkLst>
          <pc:docMk/>
          <pc:sldMk cId="1431426317" sldId="269"/>
        </pc:sldMkLst>
        <pc:spChg chg="mod">
          <ac:chgData name="Rob Scott" userId="07d8fa31-060e-4c61-ae60-137578f4ff21" providerId="ADAL" clId="{B37449B2-498E-46B7-8EFF-CE33871A84C2}" dt="2021-06-02T12:00:19.858" v="3748" actId="20577"/>
          <ac:spMkLst>
            <pc:docMk/>
            <pc:sldMk cId="1431426317" sldId="269"/>
            <ac:spMk id="2" creationId="{5F50CDA6-FCAE-4D12-A3C0-89E51CC43A78}"/>
          </ac:spMkLst>
        </pc:spChg>
        <pc:spChg chg="del">
          <ac:chgData name="Rob Scott" userId="07d8fa31-060e-4c61-ae60-137578f4ff21" providerId="ADAL" clId="{B37449B2-498E-46B7-8EFF-CE33871A84C2}" dt="2021-06-02T09:43:57.558" v="2897"/>
          <ac:spMkLst>
            <pc:docMk/>
            <pc:sldMk cId="1431426317" sldId="269"/>
            <ac:spMk id="3" creationId="{C8FD8FDF-415D-497C-ACF0-04F46BE0AE08}"/>
          </ac:spMkLst>
        </pc:spChg>
        <pc:spChg chg="add del mod">
          <ac:chgData name="Rob Scott" userId="07d8fa31-060e-4c61-ae60-137578f4ff21" providerId="ADAL" clId="{B37449B2-498E-46B7-8EFF-CE33871A84C2}" dt="2021-06-02T12:01:03.750" v="3807"/>
          <ac:spMkLst>
            <pc:docMk/>
            <pc:sldMk cId="1431426317" sldId="269"/>
            <ac:spMk id="6" creationId="{C756DDAE-990A-4641-A4CB-A05AE14D1361}"/>
          </ac:spMkLst>
        </pc:spChg>
        <pc:spChg chg="add mod">
          <ac:chgData name="Rob Scott" userId="07d8fa31-060e-4c61-ae60-137578f4ff21" providerId="ADAL" clId="{B37449B2-498E-46B7-8EFF-CE33871A84C2}" dt="2021-06-02T12:07:07.121" v="4279" actId="20577"/>
          <ac:spMkLst>
            <pc:docMk/>
            <pc:sldMk cId="1431426317" sldId="269"/>
            <ac:spMk id="8" creationId="{A533DCE1-E2CA-4ECD-B31B-9936B4B35311}"/>
          </ac:spMkLst>
        </pc:spChg>
        <pc:picChg chg="add del mod">
          <ac:chgData name="Rob Scott" userId="07d8fa31-060e-4c61-ae60-137578f4ff21" providerId="ADAL" clId="{B37449B2-498E-46B7-8EFF-CE33871A84C2}" dt="2021-06-02T09:44:18.069" v="2899" actId="21"/>
          <ac:picMkLst>
            <pc:docMk/>
            <pc:sldMk cId="1431426317" sldId="269"/>
            <ac:picMk id="4" creationId="{F83C8050-5DE3-4359-BA38-2874964CA8E7}"/>
          </ac:picMkLst>
        </pc:picChg>
        <pc:picChg chg="add mod">
          <ac:chgData name="Rob Scott" userId="07d8fa31-060e-4c61-ae60-137578f4ff21" providerId="ADAL" clId="{B37449B2-498E-46B7-8EFF-CE33871A84C2}" dt="2021-06-02T12:01:14.611" v="3810" actId="14100"/>
          <ac:picMkLst>
            <pc:docMk/>
            <pc:sldMk cId="1431426317" sldId="269"/>
            <ac:picMk id="7" creationId="{931D2B0D-A0D7-4106-8602-3813A6AF70C5}"/>
          </ac:picMkLst>
        </pc:picChg>
      </pc:sldChg>
      <pc:sldChg chg="addSp delSp modSp new mod">
        <pc:chgData name="Rob Scott" userId="07d8fa31-060e-4c61-ae60-137578f4ff21" providerId="ADAL" clId="{B37449B2-498E-46B7-8EFF-CE33871A84C2}" dt="2021-06-02T11:58:55.031" v="3685" actId="20577"/>
        <pc:sldMkLst>
          <pc:docMk/>
          <pc:sldMk cId="960219563" sldId="270"/>
        </pc:sldMkLst>
        <pc:spChg chg="mod">
          <ac:chgData name="Rob Scott" userId="07d8fa31-060e-4c61-ae60-137578f4ff21" providerId="ADAL" clId="{B37449B2-498E-46B7-8EFF-CE33871A84C2}" dt="2021-06-02T11:58:55.031" v="3685" actId="20577"/>
          <ac:spMkLst>
            <pc:docMk/>
            <pc:sldMk cId="960219563" sldId="270"/>
            <ac:spMk id="2" creationId="{570767E7-882E-4390-BEAC-6A82C83FBBA9}"/>
          </ac:spMkLst>
        </pc:spChg>
        <pc:spChg chg="del">
          <ac:chgData name="Rob Scott" userId="07d8fa31-060e-4c61-ae60-137578f4ff21" providerId="ADAL" clId="{B37449B2-498E-46B7-8EFF-CE33871A84C2}" dt="2021-06-02T09:46:17.902" v="2970"/>
          <ac:spMkLst>
            <pc:docMk/>
            <pc:sldMk cId="960219563" sldId="270"/>
            <ac:spMk id="3" creationId="{911C5EC4-8BA3-4431-87C3-DB7367204968}"/>
          </ac:spMkLst>
        </pc:spChg>
        <pc:spChg chg="add mod">
          <ac:chgData name="Rob Scott" userId="07d8fa31-060e-4c61-ae60-137578f4ff21" providerId="ADAL" clId="{B37449B2-498E-46B7-8EFF-CE33871A84C2}" dt="2021-06-02T09:50:48.579" v="3472" actId="12"/>
          <ac:spMkLst>
            <pc:docMk/>
            <pc:sldMk cId="960219563" sldId="270"/>
            <ac:spMk id="5" creationId="{D680EF9A-E5E7-4F2D-A1CE-CF79329F716A}"/>
          </ac:spMkLst>
        </pc:spChg>
        <pc:picChg chg="add mod">
          <ac:chgData name="Rob Scott" userId="07d8fa31-060e-4c61-ae60-137578f4ff21" providerId="ADAL" clId="{B37449B2-498E-46B7-8EFF-CE33871A84C2}" dt="2021-06-02T09:46:21.726" v="2971" actId="1076"/>
          <ac:picMkLst>
            <pc:docMk/>
            <pc:sldMk cId="960219563" sldId="270"/>
            <ac:picMk id="4" creationId="{DCD908F5-098A-41DF-AE6C-8AC97F29CCA0}"/>
          </ac:picMkLst>
        </pc:picChg>
      </pc:sldChg>
      <pc:sldChg chg="modSp new del mod">
        <pc:chgData name="Rob Scott" userId="07d8fa31-060e-4c61-ae60-137578f4ff21" providerId="ADAL" clId="{B37449B2-498E-46B7-8EFF-CE33871A84C2}" dt="2021-06-02T11:56:57.675" v="3517" actId="47"/>
        <pc:sldMkLst>
          <pc:docMk/>
          <pc:sldMk cId="3134167273" sldId="271"/>
        </pc:sldMkLst>
        <pc:spChg chg="mod">
          <ac:chgData name="Rob Scott" userId="07d8fa31-060e-4c61-ae60-137578f4ff21" providerId="ADAL" clId="{B37449B2-498E-46B7-8EFF-CE33871A84C2}" dt="2021-06-02T11:56:21.089" v="3488" actId="20577"/>
          <ac:spMkLst>
            <pc:docMk/>
            <pc:sldMk cId="3134167273" sldId="271"/>
            <ac:spMk id="2" creationId="{A40ACB6D-0601-4627-BA57-2F79004881C4}"/>
          </ac:spMkLst>
        </pc:spChg>
      </pc:sldChg>
      <pc:sldChg chg="modSp new mod">
        <pc:chgData name="Rob Scott" userId="07d8fa31-060e-4c61-ae60-137578f4ff21" providerId="ADAL" clId="{B37449B2-498E-46B7-8EFF-CE33871A84C2}" dt="2021-06-02T11:58:03.697" v="3625" actId="20577"/>
        <pc:sldMkLst>
          <pc:docMk/>
          <pc:sldMk cId="317812362" sldId="272"/>
        </pc:sldMkLst>
        <pc:spChg chg="mod">
          <ac:chgData name="Rob Scott" userId="07d8fa31-060e-4c61-ae60-137578f4ff21" providerId="ADAL" clId="{B37449B2-498E-46B7-8EFF-CE33871A84C2}" dt="2021-06-02T11:56:51.367" v="3516" actId="20577"/>
          <ac:spMkLst>
            <pc:docMk/>
            <pc:sldMk cId="317812362" sldId="272"/>
            <ac:spMk id="2" creationId="{42E657C0-9414-41BA-AEFC-5D13853BC323}"/>
          </ac:spMkLst>
        </pc:spChg>
        <pc:spChg chg="mod">
          <ac:chgData name="Rob Scott" userId="07d8fa31-060e-4c61-ae60-137578f4ff21" providerId="ADAL" clId="{B37449B2-498E-46B7-8EFF-CE33871A84C2}" dt="2021-06-02T11:58:03.697" v="3625" actId="20577"/>
          <ac:spMkLst>
            <pc:docMk/>
            <pc:sldMk cId="317812362" sldId="272"/>
            <ac:spMk id="3" creationId="{5F2BE37E-E15D-4DAF-B1D3-250FFFB69BE1}"/>
          </ac:spMkLst>
        </pc:spChg>
      </pc:sldChg>
      <pc:sldChg chg="add del">
        <pc:chgData name="Rob Scott" userId="07d8fa31-060e-4c61-ae60-137578f4ff21" providerId="ADAL" clId="{B37449B2-498E-46B7-8EFF-CE33871A84C2}" dt="2021-06-02T09:06:07.507" v="1472" actId="47"/>
        <pc:sldMkLst>
          <pc:docMk/>
          <pc:sldMk cId="3829897552" sldId="272"/>
        </pc:sldMkLst>
      </pc:sldChg>
      <pc:sldChg chg="modSp new mod">
        <pc:chgData name="Rob Scott" userId="07d8fa31-060e-4c61-ae60-137578f4ff21" providerId="ADAL" clId="{B37449B2-498E-46B7-8EFF-CE33871A84C2}" dt="2021-06-02T11:57:37.089" v="3574" actId="20577"/>
        <pc:sldMkLst>
          <pc:docMk/>
          <pc:sldMk cId="391206532" sldId="273"/>
        </pc:sldMkLst>
        <pc:spChg chg="mod">
          <ac:chgData name="Rob Scott" userId="07d8fa31-060e-4c61-ae60-137578f4ff21" providerId="ADAL" clId="{B37449B2-498E-46B7-8EFF-CE33871A84C2}" dt="2021-06-02T11:57:09.950" v="3533" actId="20577"/>
          <ac:spMkLst>
            <pc:docMk/>
            <pc:sldMk cId="391206532" sldId="273"/>
            <ac:spMk id="2" creationId="{569A6184-216B-44BC-8A8A-EA352F665597}"/>
          </ac:spMkLst>
        </pc:spChg>
        <pc:spChg chg="mod">
          <ac:chgData name="Rob Scott" userId="07d8fa31-060e-4c61-ae60-137578f4ff21" providerId="ADAL" clId="{B37449B2-498E-46B7-8EFF-CE33871A84C2}" dt="2021-06-02T11:57:37.089" v="3574" actId="20577"/>
          <ac:spMkLst>
            <pc:docMk/>
            <pc:sldMk cId="391206532" sldId="273"/>
            <ac:spMk id="3" creationId="{B3AB727E-1B71-4ACA-B116-AF3ED0A5B194}"/>
          </ac:spMkLst>
        </pc:spChg>
      </pc:sldChg>
      <pc:sldChg chg="addSp delSp modSp new mod">
        <pc:chgData name="Rob Scott" userId="07d8fa31-060e-4c61-ae60-137578f4ff21" providerId="ADAL" clId="{B37449B2-498E-46B7-8EFF-CE33871A84C2}" dt="2021-06-02T12:11:26.722" v="4557" actId="20577"/>
        <pc:sldMkLst>
          <pc:docMk/>
          <pc:sldMk cId="1712443162" sldId="274"/>
        </pc:sldMkLst>
        <pc:spChg chg="mod">
          <ac:chgData name="Rob Scott" userId="07d8fa31-060e-4c61-ae60-137578f4ff21" providerId="ADAL" clId="{B37449B2-498E-46B7-8EFF-CE33871A84C2}" dt="2021-06-02T12:04:51.307" v="4210" actId="20577"/>
          <ac:spMkLst>
            <pc:docMk/>
            <pc:sldMk cId="1712443162" sldId="274"/>
            <ac:spMk id="2" creationId="{8219F4DA-BDCD-46EB-B79C-0B27148ECA4C}"/>
          </ac:spMkLst>
        </pc:spChg>
        <pc:spChg chg="del">
          <ac:chgData name="Rob Scott" userId="07d8fa31-060e-4c61-ae60-137578f4ff21" providerId="ADAL" clId="{B37449B2-498E-46B7-8EFF-CE33871A84C2}" dt="2021-06-02T12:05:01.008" v="4211"/>
          <ac:spMkLst>
            <pc:docMk/>
            <pc:sldMk cId="1712443162" sldId="274"/>
            <ac:spMk id="3" creationId="{04F6A4EE-7A13-44C7-9D22-DB332E3B1230}"/>
          </ac:spMkLst>
        </pc:spChg>
        <pc:spChg chg="add mod">
          <ac:chgData name="Rob Scott" userId="07d8fa31-060e-4c61-ae60-137578f4ff21" providerId="ADAL" clId="{B37449B2-498E-46B7-8EFF-CE33871A84C2}" dt="2021-06-02T12:11:26.722" v="4557" actId="20577"/>
          <ac:spMkLst>
            <pc:docMk/>
            <pc:sldMk cId="1712443162" sldId="274"/>
            <ac:spMk id="5" creationId="{77EB216D-F213-423A-838E-2B03EED7CE75}"/>
          </ac:spMkLst>
        </pc:spChg>
        <pc:picChg chg="add mod">
          <ac:chgData name="Rob Scott" userId="07d8fa31-060e-4c61-ae60-137578f4ff21" providerId="ADAL" clId="{B37449B2-498E-46B7-8EFF-CE33871A84C2}" dt="2021-06-02T12:05:09.531" v="4213" actId="14100"/>
          <ac:picMkLst>
            <pc:docMk/>
            <pc:sldMk cId="1712443162" sldId="274"/>
            <ac:picMk id="4" creationId="{11FBB59D-3829-4C6A-9B3B-93A3C98BDC8D}"/>
          </ac:picMkLst>
        </pc:picChg>
      </pc:sldChg>
      <pc:sldChg chg="addSp delSp modSp new mod ord">
        <pc:chgData name="Rob Scott" userId="07d8fa31-060e-4c61-ae60-137578f4ff21" providerId="ADAL" clId="{B37449B2-498E-46B7-8EFF-CE33871A84C2}" dt="2021-06-02T12:07:14.483" v="4281"/>
        <pc:sldMkLst>
          <pc:docMk/>
          <pc:sldMk cId="1046103895" sldId="275"/>
        </pc:sldMkLst>
        <pc:spChg chg="mod">
          <ac:chgData name="Rob Scott" userId="07d8fa31-060e-4c61-ae60-137578f4ff21" providerId="ADAL" clId="{B37449B2-498E-46B7-8EFF-CE33871A84C2}" dt="2021-06-02T12:06:19.509" v="4274" actId="20577"/>
          <ac:spMkLst>
            <pc:docMk/>
            <pc:sldMk cId="1046103895" sldId="275"/>
            <ac:spMk id="2" creationId="{D066BC84-39C0-4968-A18B-B217C7432922}"/>
          </ac:spMkLst>
        </pc:spChg>
        <pc:spChg chg="del">
          <ac:chgData name="Rob Scott" userId="07d8fa31-060e-4c61-ae60-137578f4ff21" providerId="ADAL" clId="{B37449B2-498E-46B7-8EFF-CE33871A84C2}" dt="2021-06-02T12:06:23.932" v="4275"/>
          <ac:spMkLst>
            <pc:docMk/>
            <pc:sldMk cId="1046103895" sldId="275"/>
            <ac:spMk id="3" creationId="{94784361-6146-4BE8-971F-4F6964E87717}"/>
          </ac:spMkLst>
        </pc:spChg>
        <pc:picChg chg="add mod">
          <ac:chgData name="Rob Scott" userId="07d8fa31-060e-4c61-ae60-137578f4ff21" providerId="ADAL" clId="{B37449B2-498E-46B7-8EFF-CE33871A84C2}" dt="2021-06-02T12:06:30.114" v="4277" actId="14100"/>
          <ac:picMkLst>
            <pc:docMk/>
            <pc:sldMk cId="1046103895" sldId="275"/>
            <ac:picMk id="4" creationId="{27F35191-857C-4DBC-B635-1C59378C9A1E}"/>
          </ac:picMkLst>
        </pc:picChg>
      </pc:sldChg>
      <pc:sldChg chg="addSp delSp modSp new mod">
        <pc:chgData name="Rob Scott" userId="07d8fa31-060e-4c61-ae60-137578f4ff21" providerId="ADAL" clId="{B37449B2-498E-46B7-8EFF-CE33871A84C2}" dt="2021-06-02T12:21:41.896" v="4918" actId="1076"/>
        <pc:sldMkLst>
          <pc:docMk/>
          <pc:sldMk cId="619350373" sldId="276"/>
        </pc:sldMkLst>
        <pc:spChg chg="mod">
          <ac:chgData name="Rob Scott" userId="07d8fa31-060e-4c61-ae60-137578f4ff21" providerId="ADAL" clId="{B37449B2-498E-46B7-8EFF-CE33871A84C2}" dt="2021-06-02T12:12:49.148" v="4593" actId="20577"/>
          <ac:spMkLst>
            <pc:docMk/>
            <pc:sldMk cId="619350373" sldId="276"/>
            <ac:spMk id="2" creationId="{646AD459-7916-4E5C-95F6-EC13AB19E6EC}"/>
          </ac:spMkLst>
        </pc:spChg>
        <pc:spChg chg="del">
          <ac:chgData name="Rob Scott" userId="07d8fa31-060e-4c61-ae60-137578f4ff21" providerId="ADAL" clId="{B37449B2-498E-46B7-8EFF-CE33871A84C2}" dt="2021-06-02T12:13:53.292" v="4594"/>
          <ac:spMkLst>
            <pc:docMk/>
            <pc:sldMk cId="619350373" sldId="276"/>
            <ac:spMk id="3" creationId="{FA0ED9F7-8096-4F71-91AC-47F2C7BB6BC1}"/>
          </ac:spMkLst>
        </pc:spChg>
        <pc:spChg chg="add del mod">
          <ac:chgData name="Rob Scott" userId="07d8fa31-060e-4c61-ae60-137578f4ff21" providerId="ADAL" clId="{B37449B2-498E-46B7-8EFF-CE33871A84C2}" dt="2021-06-02T12:16:33.808" v="4682" actId="478"/>
          <ac:spMkLst>
            <pc:docMk/>
            <pc:sldMk cId="619350373" sldId="276"/>
            <ac:spMk id="5" creationId="{626D3A59-0173-41CA-AD1C-70DEC394AD1D}"/>
          </ac:spMkLst>
        </pc:spChg>
        <pc:spChg chg="add del mod">
          <ac:chgData name="Rob Scott" userId="07d8fa31-060e-4c61-ae60-137578f4ff21" providerId="ADAL" clId="{B37449B2-498E-46B7-8EFF-CE33871A84C2}" dt="2021-06-02T12:16:36.431" v="4683"/>
          <ac:spMkLst>
            <pc:docMk/>
            <pc:sldMk cId="619350373" sldId="276"/>
            <ac:spMk id="7" creationId="{A04CE67C-B25C-482C-8661-4DAFA303ACE1}"/>
          </ac:spMkLst>
        </pc:spChg>
        <pc:spChg chg="add mod">
          <ac:chgData name="Rob Scott" userId="07d8fa31-060e-4c61-ae60-137578f4ff21" providerId="ADAL" clId="{B37449B2-498E-46B7-8EFF-CE33871A84C2}" dt="2021-06-02T12:20:59.956" v="4910" actId="255"/>
          <ac:spMkLst>
            <pc:docMk/>
            <pc:sldMk cId="619350373" sldId="276"/>
            <ac:spMk id="10" creationId="{F351055A-32A6-4147-AB99-EBB3E2D257FC}"/>
          </ac:spMkLst>
        </pc:spChg>
        <pc:picChg chg="add del mod">
          <ac:chgData name="Rob Scott" userId="07d8fa31-060e-4c61-ae60-137578f4ff21" providerId="ADAL" clId="{B37449B2-498E-46B7-8EFF-CE33871A84C2}" dt="2021-06-02T12:16:28.851" v="4681" actId="478"/>
          <ac:picMkLst>
            <pc:docMk/>
            <pc:sldMk cId="619350373" sldId="276"/>
            <ac:picMk id="4" creationId="{6627323E-9CE5-4170-9746-726047847D3F}"/>
          </ac:picMkLst>
        </pc:picChg>
        <pc:picChg chg="add del mod">
          <ac:chgData name="Rob Scott" userId="07d8fa31-060e-4c61-ae60-137578f4ff21" providerId="ADAL" clId="{B37449B2-498E-46B7-8EFF-CE33871A84C2}" dt="2021-06-02T12:17:03.596" v="4686" actId="478"/>
          <ac:picMkLst>
            <pc:docMk/>
            <pc:sldMk cId="619350373" sldId="276"/>
            <ac:picMk id="8" creationId="{CD7DE493-2A44-4E6B-AE0A-5EE3C888C5DC}"/>
          </ac:picMkLst>
        </pc:picChg>
        <pc:picChg chg="add mod">
          <ac:chgData name="Rob Scott" userId="07d8fa31-060e-4c61-ae60-137578f4ff21" providerId="ADAL" clId="{B37449B2-498E-46B7-8EFF-CE33871A84C2}" dt="2021-06-02T12:21:41.896" v="4918" actId="1076"/>
          <ac:picMkLst>
            <pc:docMk/>
            <pc:sldMk cId="619350373" sldId="276"/>
            <ac:picMk id="11" creationId="{A05E7F00-A341-43D3-AE43-3F453C54137F}"/>
          </ac:picMkLst>
        </pc:picChg>
      </pc:sldChg>
      <pc:sldChg chg="addSp delSp modSp new mod">
        <pc:chgData name="Rob Scott" userId="07d8fa31-060e-4c61-ae60-137578f4ff21" providerId="ADAL" clId="{B37449B2-498E-46B7-8EFF-CE33871A84C2}" dt="2021-06-02T12:24:27.766" v="5147" actId="20577"/>
        <pc:sldMkLst>
          <pc:docMk/>
          <pc:sldMk cId="1055433397" sldId="277"/>
        </pc:sldMkLst>
        <pc:spChg chg="mod">
          <ac:chgData name="Rob Scott" userId="07d8fa31-060e-4c61-ae60-137578f4ff21" providerId="ADAL" clId="{B37449B2-498E-46B7-8EFF-CE33871A84C2}" dt="2021-06-02T12:22:39.226" v="4966" actId="20577"/>
          <ac:spMkLst>
            <pc:docMk/>
            <pc:sldMk cId="1055433397" sldId="277"/>
            <ac:spMk id="2" creationId="{14B37081-12B1-4786-A4A3-B4164A1D43D2}"/>
          </ac:spMkLst>
        </pc:spChg>
        <pc:spChg chg="del">
          <ac:chgData name="Rob Scott" userId="07d8fa31-060e-4c61-ae60-137578f4ff21" providerId="ADAL" clId="{B37449B2-498E-46B7-8EFF-CE33871A84C2}" dt="2021-06-02T12:22:41.884" v="4967"/>
          <ac:spMkLst>
            <pc:docMk/>
            <pc:sldMk cId="1055433397" sldId="277"/>
            <ac:spMk id="3" creationId="{B06C125A-3ED9-4E4D-9215-250180DE4858}"/>
          </ac:spMkLst>
        </pc:spChg>
        <pc:spChg chg="add mod">
          <ac:chgData name="Rob Scott" userId="07d8fa31-060e-4c61-ae60-137578f4ff21" providerId="ADAL" clId="{B37449B2-498E-46B7-8EFF-CE33871A84C2}" dt="2021-06-02T12:24:27.766" v="5147" actId="20577"/>
          <ac:spMkLst>
            <pc:docMk/>
            <pc:sldMk cId="1055433397" sldId="277"/>
            <ac:spMk id="5" creationId="{B7CFF1A2-BC50-4F1E-8015-48E97BFC8B8C}"/>
          </ac:spMkLst>
        </pc:spChg>
        <pc:picChg chg="add mod">
          <ac:chgData name="Rob Scott" userId="07d8fa31-060e-4c61-ae60-137578f4ff21" providerId="ADAL" clId="{B37449B2-498E-46B7-8EFF-CE33871A84C2}" dt="2021-06-02T12:22:46.183" v="4968" actId="1076"/>
          <ac:picMkLst>
            <pc:docMk/>
            <pc:sldMk cId="1055433397" sldId="277"/>
            <ac:picMk id="4" creationId="{946B4205-6527-4D24-8F37-9BADE2FE2FDE}"/>
          </ac:picMkLst>
        </pc:picChg>
      </pc:sldChg>
      <pc:sldChg chg="modSp new mod ord">
        <pc:chgData name="Rob Scott" userId="07d8fa31-060e-4c61-ae60-137578f4ff21" providerId="ADAL" clId="{B37449B2-498E-46B7-8EFF-CE33871A84C2}" dt="2021-06-02T12:29:15.077" v="5234"/>
        <pc:sldMkLst>
          <pc:docMk/>
          <pc:sldMk cId="2540774774" sldId="278"/>
        </pc:sldMkLst>
        <pc:spChg chg="mod">
          <ac:chgData name="Rob Scott" userId="07d8fa31-060e-4c61-ae60-137578f4ff21" providerId="ADAL" clId="{B37449B2-498E-46B7-8EFF-CE33871A84C2}" dt="2021-06-02T12:26:43.370" v="5184" actId="20577"/>
          <ac:spMkLst>
            <pc:docMk/>
            <pc:sldMk cId="2540774774" sldId="278"/>
            <ac:spMk id="2" creationId="{19994574-1544-412E-8709-F67303CDC064}"/>
          </ac:spMkLst>
        </pc:spChg>
        <pc:spChg chg="mod">
          <ac:chgData name="Rob Scott" userId="07d8fa31-060e-4c61-ae60-137578f4ff21" providerId="ADAL" clId="{B37449B2-498E-46B7-8EFF-CE33871A84C2}" dt="2021-06-02T12:26:59.115" v="5232" actId="20577"/>
          <ac:spMkLst>
            <pc:docMk/>
            <pc:sldMk cId="2540774774" sldId="278"/>
            <ac:spMk id="3" creationId="{BC3890E6-3CCA-4999-9BD7-CF10B12D67A3}"/>
          </ac:spMkLst>
        </pc:spChg>
      </pc:sldChg>
      <pc:sldChg chg="addSp modSp new mod">
        <pc:chgData name="Rob Scott" userId="07d8fa31-060e-4c61-ae60-137578f4ff21" providerId="ADAL" clId="{B37449B2-498E-46B7-8EFF-CE33871A84C2}" dt="2021-06-02T12:41:03.292" v="5987" actId="20577"/>
        <pc:sldMkLst>
          <pc:docMk/>
          <pc:sldMk cId="3063748333" sldId="279"/>
        </pc:sldMkLst>
        <pc:spChg chg="mod">
          <ac:chgData name="Rob Scott" userId="07d8fa31-060e-4c61-ae60-137578f4ff21" providerId="ADAL" clId="{B37449B2-498E-46B7-8EFF-CE33871A84C2}" dt="2021-06-02T12:29:38.319" v="5261" actId="20577"/>
          <ac:spMkLst>
            <pc:docMk/>
            <pc:sldMk cId="3063748333" sldId="279"/>
            <ac:spMk id="2" creationId="{2A20143B-0A79-436D-AB90-F6CA739D4F9E}"/>
          </ac:spMkLst>
        </pc:spChg>
        <pc:spChg chg="mod">
          <ac:chgData name="Rob Scott" userId="07d8fa31-060e-4c61-ae60-137578f4ff21" providerId="ADAL" clId="{B37449B2-498E-46B7-8EFF-CE33871A84C2}" dt="2021-06-02T12:41:03.292" v="5987" actId="20577"/>
          <ac:spMkLst>
            <pc:docMk/>
            <pc:sldMk cId="3063748333" sldId="279"/>
            <ac:spMk id="3" creationId="{5585F95D-BE8C-4576-A306-DD02D61C361E}"/>
          </ac:spMkLst>
        </pc:spChg>
        <pc:picChg chg="add mod">
          <ac:chgData name="Rob Scott" userId="07d8fa31-060e-4c61-ae60-137578f4ff21" providerId="ADAL" clId="{B37449B2-498E-46B7-8EFF-CE33871A84C2}" dt="2021-06-02T12:39:33.849" v="5930" actId="1076"/>
          <ac:picMkLst>
            <pc:docMk/>
            <pc:sldMk cId="3063748333" sldId="279"/>
            <ac:picMk id="4" creationId="{DE0B982A-4DD1-4F3E-8086-836511AE0519}"/>
          </ac:picMkLst>
        </pc:picChg>
      </pc:sldChg>
      <pc:sldChg chg="addSp modSp new mod">
        <pc:chgData name="Rob Scott" userId="07d8fa31-060e-4c61-ae60-137578f4ff21" providerId="ADAL" clId="{B37449B2-498E-46B7-8EFF-CE33871A84C2}" dt="2021-06-02T12:35:23.750" v="5743" actId="1076"/>
        <pc:sldMkLst>
          <pc:docMk/>
          <pc:sldMk cId="3791662416" sldId="280"/>
        </pc:sldMkLst>
        <pc:spChg chg="mod">
          <ac:chgData name="Rob Scott" userId="07d8fa31-060e-4c61-ae60-137578f4ff21" providerId="ADAL" clId="{B37449B2-498E-46B7-8EFF-CE33871A84C2}" dt="2021-06-02T12:34:18.149" v="5620" actId="20577"/>
          <ac:spMkLst>
            <pc:docMk/>
            <pc:sldMk cId="3791662416" sldId="280"/>
            <ac:spMk id="2" creationId="{B7BF5AEA-410F-4B20-BDFA-D4EA02468CEF}"/>
          </ac:spMkLst>
        </pc:spChg>
        <pc:spChg chg="mod">
          <ac:chgData name="Rob Scott" userId="07d8fa31-060e-4c61-ae60-137578f4ff21" providerId="ADAL" clId="{B37449B2-498E-46B7-8EFF-CE33871A84C2}" dt="2021-06-02T12:35:07.474" v="5740" actId="20577"/>
          <ac:spMkLst>
            <pc:docMk/>
            <pc:sldMk cId="3791662416" sldId="280"/>
            <ac:spMk id="3" creationId="{9B02DB99-B18F-4AA0-8D1F-4B89C3F5C262}"/>
          </ac:spMkLst>
        </pc:spChg>
        <pc:picChg chg="add mod">
          <ac:chgData name="Rob Scott" userId="07d8fa31-060e-4c61-ae60-137578f4ff21" providerId="ADAL" clId="{B37449B2-498E-46B7-8EFF-CE33871A84C2}" dt="2021-06-02T12:35:23.750" v="5743" actId="1076"/>
          <ac:picMkLst>
            <pc:docMk/>
            <pc:sldMk cId="3791662416" sldId="280"/>
            <ac:picMk id="4" creationId="{CA72CEF9-1B66-4E0F-B27C-B35D9C4DA26F}"/>
          </ac:picMkLst>
        </pc:picChg>
      </pc:sldChg>
      <pc:sldChg chg="addSp modSp new mod">
        <pc:chgData name="Rob Scott" userId="07d8fa31-060e-4c61-ae60-137578f4ff21" providerId="ADAL" clId="{B37449B2-498E-46B7-8EFF-CE33871A84C2}" dt="2021-06-02T12:38:24.292" v="5922" actId="1076"/>
        <pc:sldMkLst>
          <pc:docMk/>
          <pc:sldMk cId="2384616513" sldId="281"/>
        </pc:sldMkLst>
        <pc:spChg chg="mod">
          <ac:chgData name="Rob Scott" userId="07d8fa31-060e-4c61-ae60-137578f4ff21" providerId="ADAL" clId="{B37449B2-498E-46B7-8EFF-CE33871A84C2}" dt="2021-06-02T12:36:00.755" v="5767" actId="20577"/>
          <ac:spMkLst>
            <pc:docMk/>
            <pc:sldMk cId="2384616513" sldId="281"/>
            <ac:spMk id="2" creationId="{AFE28042-A393-4DC7-9D7A-FDD39C923DC6}"/>
          </ac:spMkLst>
        </pc:spChg>
        <pc:spChg chg="mod">
          <ac:chgData name="Rob Scott" userId="07d8fa31-060e-4c61-ae60-137578f4ff21" providerId="ADAL" clId="{B37449B2-498E-46B7-8EFF-CE33871A84C2}" dt="2021-06-02T12:38:12.483" v="5919" actId="5793"/>
          <ac:spMkLst>
            <pc:docMk/>
            <pc:sldMk cId="2384616513" sldId="281"/>
            <ac:spMk id="3" creationId="{720EF716-0C91-45A4-8001-926990A59E70}"/>
          </ac:spMkLst>
        </pc:spChg>
        <pc:picChg chg="add mod">
          <ac:chgData name="Rob Scott" userId="07d8fa31-060e-4c61-ae60-137578f4ff21" providerId="ADAL" clId="{B37449B2-498E-46B7-8EFF-CE33871A84C2}" dt="2021-06-02T12:38:24.292" v="5922" actId="1076"/>
          <ac:picMkLst>
            <pc:docMk/>
            <pc:sldMk cId="2384616513" sldId="281"/>
            <ac:picMk id="4" creationId="{82AF3EFA-26CA-44DA-A6C8-AD1D9471F30A}"/>
          </ac:picMkLst>
        </pc:picChg>
      </pc:sldChg>
      <pc:sldChg chg="modSp new mod">
        <pc:chgData name="Rob Scott" userId="07d8fa31-060e-4c61-ae60-137578f4ff21" providerId="ADAL" clId="{B37449B2-498E-46B7-8EFF-CE33871A84C2}" dt="2021-06-02T12:43:37.883" v="6073" actId="313"/>
        <pc:sldMkLst>
          <pc:docMk/>
          <pc:sldMk cId="4210296700" sldId="282"/>
        </pc:sldMkLst>
        <pc:spChg chg="mod">
          <ac:chgData name="Rob Scott" userId="07d8fa31-060e-4c61-ae60-137578f4ff21" providerId="ADAL" clId="{B37449B2-498E-46B7-8EFF-CE33871A84C2}" dt="2021-06-02T12:42:56.528" v="6023" actId="20577"/>
          <ac:spMkLst>
            <pc:docMk/>
            <pc:sldMk cId="4210296700" sldId="282"/>
            <ac:spMk id="2" creationId="{1938A442-E84B-458E-8693-A74B1D10E09C}"/>
          </ac:spMkLst>
        </pc:spChg>
        <pc:spChg chg="mod">
          <ac:chgData name="Rob Scott" userId="07d8fa31-060e-4c61-ae60-137578f4ff21" providerId="ADAL" clId="{B37449B2-498E-46B7-8EFF-CE33871A84C2}" dt="2021-06-02T12:43:37.883" v="6073" actId="313"/>
          <ac:spMkLst>
            <pc:docMk/>
            <pc:sldMk cId="4210296700" sldId="282"/>
            <ac:spMk id="3" creationId="{44CF52D1-3F82-4716-ADC8-F8815712C4BE}"/>
          </ac:spMkLst>
        </pc:spChg>
      </pc:sldChg>
      <pc:sldChg chg="addSp delSp modSp new mod">
        <pc:chgData name="Rob Scott" userId="07d8fa31-060e-4c61-ae60-137578f4ff21" providerId="ADAL" clId="{B37449B2-498E-46B7-8EFF-CE33871A84C2}" dt="2021-06-02T12:54:38.079" v="6553" actId="1076"/>
        <pc:sldMkLst>
          <pc:docMk/>
          <pc:sldMk cId="1157541874" sldId="283"/>
        </pc:sldMkLst>
        <pc:spChg chg="mod">
          <ac:chgData name="Rob Scott" userId="07d8fa31-060e-4c61-ae60-137578f4ff21" providerId="ADAL" clId="{B37449B2-498E-46B7-8EFF-CE33871A84C2}" dt="2021-06-02T12:48:52.833" v="6184" actId="20577"/>
          <ac:spMkLst>
            <pc:docMk/>
            <pc:sldMk cId="1157541874" sldId="283"/>
            <ac:spMk id="2" creationId="{E9918A85-3517-470B-A984-49EECBCE4FCE}"/>
          </ac:spMkLst>
        </pc:spChg>
        <pc:spChg chg="mod">
          <ac:chgData name="Rob Scott" userId="07d8fa31-060e-4c61-ae60-137578f4ff21" providerId="ADAL" clId="{B37449B2-498E-46B7-8EFF-CE33871A84C2}" dt="2021-06-02T12:52:00.193" v="6510" actId="5793"/>
          <ac:spMkLst>
            <pc:docMk/>
            <pc:sldMk cId="1157541874" sldId="283"/>
            <ac:spMk id="3" creationId="{EC8389DC-47D0-44FD-A6F9-DD3EE8467777}"/>
          </ac:spMkLst>
        </pc:spChg>
        <pc:picChg chg="add del mod">
          <ac:chgData name="Rob Scott" userId="07d8fa31-060e-4c61-ae60-137578f4ff21" providerId="ADAL" clId="{B37449B2-498E-46B7-8EFF-CE33871A84C2}" dt="2021-06-02T12:54:28.504" v="6550" actId="478"/>
          <ac:picMkLst>
            <pc:docMk/>
            <pc:sldMk cId="1157541874" sldId="283"/>
            <ac:picMk id="4" creationId="{2296E62D-4A31-4156-B079-4A998311EAAE}"/>
          </ac:picMkLst>
        </pc:picChg>
        <pc:picChg chg="add mod">
          <ac:chgData name="Rob Scott" userId="07d8fa31-060e-4c61-ae60-137578f4ff21" providerId="ADAL" clId="{B37449B2-498E-46B7-8EFF-CE33871A84C2}" dt="2021-06-02T12:54:38.079" v="6553" actId="1076"/>
          <ac:picMkLst>
            <pc:docMk/>
            <pc:sldMk cId="1157541874" sldId="283"/>
            <ac:picMk id="5" creationId="{99A7AC09-10CD-4D93-A492-A3A0DD7A7A73}"/>
          </ac:picMkLst>
        </pc:picChg>
      </pc:sldChg>
      <pc:sldChg chg="addSp modSp new mod">
        <pc:chgData name="Rob Scott" userId="07d8fa31-060e-4c61-ae60-137578f4ff21" providerId="ADAL" clId="{B37449B2-498E-46B7-8EFF-CE33871A84C2}" dt="2021-06-02T12:56:13.851" v="6697" actId="1076"/>
        <pc:sldMkLst>
          <pc:docMk/>
          <pc:sldMk cId="3130254618" sldId="284"/>
        </pc:sldMkLst>
        <pc:spChg chg="mod">
          <ac:chgData name="Rob Scott" userId="07d8fa31-060e-4c61-ae60-137578f4ff21" providerId="ADAL" clId="{B37449B2-498E-46B7-8EFF-CE33871A84C2}" dt="2021-06-02T12:53:13.598" v="6549" actId="20577"/>
          <ac:spMkLst>
            <pc:docMk/>
            <pc:sldMk cId="3130254618" sldId="284"/>
            <ac:spMk id="2" creationId="{2318791D-68F3-46B0-B5B7-79AB108FB0A1}"/>
          </ac:spMkLst>
        </pc:spChg>
        <pc:spChg chg="mod">
          <ac:chgData name="Rob Scott" userId="07d8fa31-060e-4c61-ae60-137578f4ff21" providerId="ADAL" clId="{B37449B2-498E-46B7-8EFF-CE33871A84C2}" dt="2021-06-02T12:56:05.630" v="6694" actId="20577"/>
          <ac:spMkLst>
            <pc:docMk/>
            <pc:sldMk cId="3130254618" sldId="284"/>
            <ac:spMk id="3" creationId="{4725A599-FD05-4126-B0ED-1B09B974F6A6}"/>
          </ac:spMkLst>
        </pc:spChg>
        <pc:picChg chg="add mod">
          <ac:chgData name="Rob Scott" userId="07d8fa31-060e-4c61-ae60-137578f4ff21" providerId="ADAL" clId="{B37449B2-498E-46B7-8EFF-CE33871A84C2}" dt="2021-06-02T12:56:13.851" v="6697" actId="1076"/>
          <ac:picMkLst>
            <pc:docMk/>
            <pc:sldMk cId="3130254618" sldId="284"/>
            <ac:picMk id="4" creationId="{33036318-EBBF-4705-A17F-957496381882}"/>
          </ac:picMkLst>
        </pc:picChg>
      </pc:sldChg>
      <pc:sldChg chg="modSp new mod">
        <pc:chgData name="Rob Scott" userId="07d8fa31-060e-4c61-ae60-137578f4ff21" providerId="ADAL" clId="{B37449B2-498E-46B7-8EFF-CE33871A84C2}" dt="2021-06-02T13:06:18.550" v="6729" actId="20577"/>
        <pc:sldMkLst>
          <pc:docMk/>
          <pc:sldMk cId="3762680184" sldId="285"/>
        </pc:sldMkLst>
        <pc:spChg chg="mod">
          <ac:chgData name="Rob Scott" userId="07d8fa31-060e-4c61-ae60-137578f4ff21" providerId="ADAL" clId="{B37449B2-498E-46B7-8EFF-CE33871A84C2}" dt="2021-06-02T13:06:18.550" v="6729" actId="20577"/>
          <ac:spMkLst>
            <pc:docMk/>
            <pc:sldMk cId="3762680184" sldId="285"/>
            <ac:spMk id="2" creationId="{0C8C3214-C432-42CF-A290-5470CABA40AE}"/>
          </ac:spMkLst>
        </pc:spChg>
      </pc:sldChg>
      <pc:sldChg chg="modSp new mod">
        <pc:chgData name="Rob Scott" userId="07d8fa31-060e-4c61-ae60-137578f4ff21" providerId="ADAL" clId="{B37449B2-498E-46B7-8EFF-CE33871A84C2}" dt="2021-06-10T12:08:47.345" v="7352" actId="20577"/>
        <pc:sldMkLst>
          <pc:docMk/>
          <pc:sldMk cId="2270611527" sldId="286"/>
        </pc:sldMkLst>
        <pc:spChg chg="mod">
          <ac:chgData name="Rob Scott" userId="07d8fa31-060e-4c61-ae60-137578f4ff21" providerId="ADAL" clId="{B37449B2-498E-46B7-8EFF-CE33871A84C2}" dt="2021-06-02T13:06:52.191" v="6801" actId="20577"/>
          <ac:spMkLst>
            <pc:docMk/>
            <pc:sldMk cId="2270611527" sldId="286"/>
            <ac:spMk id="2" creationId="{92EBC6E8-5070-4C64-8D8B-4BC538DBEDC7}"/>
          </ac:spMkLst>
        </pc:spChg>
        <pc:spChg chg="mod">
          <ac:chgData name="Rob Scott" userId="07d8fa31-060e-4c61-ae60-137578f4ff21" providerId="ADAL" clId="{B37449B2-498E-46B7-8EFF-CE33871A84C2}" dt="2021-06-10T12:08:47.345" v="7352" actId="20577"/>
          <ac:spMkLst>
            <pc:docMk/>
            <pc:sldMk cId="2270611527" sldId="286"/>
            <ac:spMk id="3" creationId="{0B7D0FC5-6E66-49EC-AF72-30CEB0C90B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0403-FAF2-49CF-9041-A9E9C2723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83B42-CB78-46F2-B2DE-C07160C2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E450-DD6D-47E6-9C54-AF56D82F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68AF-34DC-451A-B10B-E887071D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1BD0-7F73-49AA-9A3D-FF76CD2A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F7C-353E-4188-98CD-D720F8F6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ED58B-A26C-475B-BCD2-4CE9560D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3AB6-D092-4BFA-90FF-CC68DB9E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A02A-5408-4447-BF1A-5014F53B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6D69-AE5F-423B-B2E7-8166BBD6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E1444-6B41-43B9-AD33-2141B0EE6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44280-50CA-4E0A-AEA3-DB493246F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8C39-EF11-4780-9A7D-E989BCFE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A29F-62AE-4848-9F31-B078F40B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F426-6B31-4012-9D71-1A06F535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DCDA-A523-40F8-B8E1-78D42197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4856-1352-4EC7-8F5A-7679BEAB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AC3DA-A784-45CD-B993-DB60FAD8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F6C6B-F218-4C78-9363-61C813E9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A5E5-5B35-47F3-8FCF-FC3C6A24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CCC7-F0D4-4065-80A1-00597D38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F857-74C2-44B2-B702-AEDDE0D2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27A3-DD77-42B5-9EFF-4ED240C1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D351-A237-4C74-9463-D46B3714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420C-33CC-4C65-A237-68967252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385C-093E-4FC3-B92A-7148C8C0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BAA8-F57A-4BDD-AFD8-D67D7BB13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FFB5D-F580-49ED-886B-65DB5042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DD04-FCC5-4CD1-9A5F-A33D0524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611ED-2BD2-4E25-8AD8-7112D160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43BD0-6355-4FFF-822E-81603D87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4B3A-FECB-4DD7-ABFC-66924278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F7640-3F5B-42F1-8159-1559C6FA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316FE-A442-4FB2-9D48-90E184AE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EE2A0-F181-4091-8435-76ADD3729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B7DC0-A411-4392-A45F-317BD6A01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74C18-F8F1-4846-80D6-05F7D28F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D42CA-279B-4A35-8CB7-D16ABDA9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70E62-A4D1-466A-85B8-683A1F3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0E0D-94BB-44A8-BC52-90AEA73D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73284-1D70-49BF-8E91-C20EED32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97608-7E0B-48CD-98DD-93719B46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C40BC-9BF1-481D-B52B-55FD5FDD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614FC-2F2F-41E4-8135-D34E39CC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37D62-4374-48C0-9C7C-255D425F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5CA77-C1B1-4985-9020-94D85D30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7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6E94-F712-4253-8F88-3084BF33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95BD-9E4C-4B8C-A005-29EE8A82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BB72B-A16E-4D4D-A397-39FD14AF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4BC-447D-49A8-AF8E-E058BE12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CBFAF-6AF2-4FE8-9FE0-06D851D2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803B-FE16-4024-8CB4-10F2D3D3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902-A33B-4FDF-8FB1-0DF130FF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CBDAA-765F-4B67-9381-F8F3BDF76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C1053-FAE3-432F-AEE3-BC78DE0BD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9A3F7-F24C-489A-AB7D-CBDA51EA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D8074-8E15-4D2A-8B59-145334EE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79D3-5575-43D1-AD31-EEE8087A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0F91-D824-412D-B490-B89EDC54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427BD-6721-4A54-8A4E-46021B86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DF08-B8E1-4AD1-8878-3626DE58F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158F-5507-422A-917D-8719A12EF7B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5A2B2-2A40-40B6-BCAF-A6A014850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9166-21B0-4F63-B774-5A2A2BA2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4DC6-17FD-422F-88C3-64492AFFD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scott@rocketsoft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FCD3-FCBE-413F-B2BF-08C92A108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Analysing Memory With SDSF for z/OS 2.5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E172A-5525-4E2D-A3B5-A05BDAF81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Rob Scott</a:t>
            </a:r>
          </a:p>
          <a:p>
            <a:r>
              <a:rPr lang="en-GB" dirty="0"/>
              <a:t>Rocket Software</a:t>
            </a:r>
          </a:p>
          <a:p>
            <a:r>
              <a:rPr lang="en-GB" dirty="0">
                <a:hlinkClick r:id="rId2"/>
              </a:rPr>
              <a:t>rscott@rocketsoftware.com</a:t>
            </a:r>
            <a:endParaRPr lang="en-GB" dirty="0"/>
          </a:p>
          <a:p>
            <a:endParaRPr lang="en-GB" dirty="0"/>
          </a:p>
          <a:p>
            <a:r>
              <a:rPr lang="en-GB" i="1" dirty="0">
                <a:solidFill>
                  <a:schemeClr val="accent3"/>
                </a:solidFill>
              </a:rPr>
              <a:t>SDSF Commands and Memory. Do they know things? What do they know? Let’s find out.</a:t>
            </a:r>
            <a:endParaRPr lang="en-US" i="1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47FC-E872-4BD7-A4AE-34146B01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Browsing Memory - Structures</a:t>
            </a: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8ADE94D-3EC7-41C2-97D1-78990BAA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69" y="1331935"/>
            <a:ext cx="6862643" cy="5420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810C33-7EDE-40F5-B4FC-9CE90C45650F}"/>
              </a:ext>
            </a:extLst>
          </p:cNvPr>
          <p:cNvSpPr txBox="1"/>
          <p:nvPr/>
        </p:nvSpPr>
        <p:spPr>
          <a:xfrm>
            <a:off x="8079346" y="1306177"/>
            <a:ext cx="2949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</a:t>
            </a:r>
            <a:r>
              <a:rPr lang="en-GB" dirty="0" err="1"/>
              <a:t>PFKey</a:t>
            </a:r>
            <a:r>
              <a:rPr lang="en-GB" dirty="0"/>
              <a:t> to “MEMCSR” </a:t>
            </a:r>
          </a:p>
          <a:p>
            <a:endParaRPr lang="en-GB" dirty="0"/>
          </a:p>
          <a:p>
            <a:r>
              <a:rPr lang="en-GB" dirty="0"/>
              <a:t>Position your cursor over an address in the structure display and press the </a:t>
            </a:r>
            <a:r>
              <a:rPr lang="en-GB" dirty="0" err="1"/>
              <a:t>PFKey</a:t>
            </a:r>
            <a:r>
              <a:rPr lang="en-GB" dirty="0"/>
              <a:t> to invoke MEM using the address at the cursor.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1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54BB-EBB1-4B90-8FE2-D8C2F49D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Space Diagnostics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287B-C967-4B20-8FF3-AAC25C45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New primary command “AD”</a:t>
            </a:r>
          </a:p>
          <a:p>
            <a:r>
              <a:rPr lang="en-GB" dirty="0"/>
              <a:t>Shows identification and diagnostic information about each active address space</a:t>
            </a:r>
          </a:p>
          <a:p>
            <a:r>
              <a:rPr lang="en-GB" dirty="0"/>
              <a:t>Intended as a launch pad for memory problem investigations</a:t>
            </a:r>
          </a:p>
          <a:p>
            <a:r>
              <a:rPr lang="en-GB" dirty="0"/>
              <a:t>Actions include storage related displays for the address space</a:t>
            </a:r>
          </a:p>
          <a:p>
            <a:pPr lvl="1"/>
            <a:r>
              <a:rPr lang="en-GB" dirty="0"/>
              <a:t>Common storage usage</a:t>
            </a:r>
          </a:p>
          <a:p>
            <a:pPr lvl="1"/>
            <a:r>
              <a:rPr lang="en-GB" dirty="0"/>
              <a:t>Private storage usage</a:t>
            </a:r>
          </a:p>
          <a:p>
            <a:pPr lvl="1"/>
            <a:r>
              <a:rPr lang="en-GB" dirty="0"/>
              <a:t>Memory objects</a:t>
            </a:r>
          </a:p>
          <a:p>
            <a:r>
              <a:rPr lang="en-GB" dirty="0"/>
              <a:t>Important control block addresses for each address space shown and enabled for point-and-shoot to invoke the MEM panel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9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77A0-4CCA-41EF-9FDB-151485B1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Space Diagnostics</a:t>
            </a:r>
            <a:endParaRPr lang="en-US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DD3C6614-0E57-4102-895D-3AAC27C5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71" y="1306176"/>
            <a:ext cx="9717236" cy="53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2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57C0-9414-41BA-AEFC-5D13853B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Storage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BE37E-E15D-4DAF-B1D3-250FFFB69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the new “CS” command and the “JCS”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A13-850C-4685-B0AA-04E07E16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Orphaned Common Storage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CA6F-5B72-4FF4-B077-22C8BD58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SDSF “CSR” command (Common Storage Remaining)</a:t>
            </a:r>
          </a:p>
          <a:p>
            <a:pPr lvl="1"/>
            <a:r>
              <a:rPr lang="en-GB" sz="1600" dirty="0"/>
              <a:t>Available since z/OS 2.3</a:t>
            </a:r>
          </a:p>
          <a:p>
            <a:pPr lvl="1"/>
            <a:r>
              <a:rPr lang="en-GB" sz="1600" dirty="0"/>
              <a:t>Displays summary of all known orphaned (aka “Owner Gone”) common storage at the address space level</a:t>
            </a:r>
          </a:p>
          <a:p>
            <a:pPr lvl="1"/>
            <a:r>
              <a:rPr lang="en-GB" sz="1600" dirty="0"/>
              <a:t>z/OS 2.5 introduces the “JCS” action to show detailed information about each block of common storage that was owned by the address space 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6DB1E-99CA-44F7-9EA2-DB2C86E2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89" y="3223113"/>
            <a:ext cx="10516511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5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67E7-882E-4390-BEAC-6A82C83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Orphaned Common Storage Analysis – Details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D908F5-098A-41DF-AE6C-8AC97F29C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740" y="1348866"/>
            <a:ext cx="10515600" cy="3384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0EF9A-E5E7-4F2D-A1CE-CF79329F716A}"/>
              </a:ext>
            </a:extLst>
          </p:cNvPr>
          <p:cNvSpPr txBox="1"/>
          <p:nvPr/>
        </p:nvSpPr>
        <p:spPr>
          <a:xfrm>
            <a:off x="967740" y="4850130"/>
            <a:ext cx="9224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block of orphaned common storage shown, including size, </a:t>
            </a:r>
            <a:r>
              <a:rPr lang="en-GB" dirty="0" err="1"/>
              <a:t>subpool</a:t>
            </a:r>
            <a:r>
              <a:rPr lang="en-GB" dirty="0"/>
              <a:t> and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Datetime shown when allocated and orphaned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can select “Address” to invoke the MEM display for the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can point-and-shoot on the GQE or CAUB fields to show the z/OS control blocks that describe this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1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CDA6-FCAE-4D12-A3C0-89E51CC4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Storage </a:t>
            </a:r>
            <a:r>
              <a:rPr lang="en-GB" dirty="0" err="1"/>
              <a:t>Subpools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1D2B0D-A0D7-4106-8602-3813A6AF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79" y="1326310"/>
            <a:ext cx="6830983" cy="5395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3DCE1-E2CA-4ECD-B31B-9936B4B35311}"/>
              </a:ext>
            </a:extLst>
          </p:cNvPr>
          <p:cNvSpPr txBox="1"/>
          <p:nvPr/>
        </p:nvSpPr>
        <p:spPr>
          <a:xfrm>
            <a:off x="7946265" y="1330817"/>
            <a:ext cx="3863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“CS” command shows common storage summarized by </a:t>
            </a:r>
            <a:r>
              <a:rPr lang="en-GB" dirty="0" err="1"/>
              <a:t>subpool</a:t>
            </a:r>
            <a:r>
              <a:rPr lang="en-GB" dirty="0"/>
              <a:t> number and key.</a:t>
            </a:r>
          </a:p>
          <a:p>
            <a:endParaRPr lang="en-GB" dirty="0"/>
          </a:p>
          <a:p>
            <a:r>
              <a:rPr lang="en-GB" dirty="0"/>
              <a:t>The “L” action on the row drills down to show every block of storage with the same </a:t>
            </a:r>
            <a:r>
              <a:rPr lang="en-GB" dirty="0" err="1"/>
              <a:t>subpool</a:t>
            </a:r>
            <a:r>
              <a:rPr lang="en-GB" dirty="0"/>
              <a:t> number and key.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2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BC84-39C0-4968-A18B-B217C743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Storage </a:t>
            </a:r>
            <a:r>
              <a:rPr lang="en-GB" dirty="0" err="1"/>
              <a:t>Subpools</a:t>
            </a:r>
            <a:r>
              <a:rPr lang="en-GB" dirty="0"/>
              <a:t> - Details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F35191-857C-4DBC-B635-1C59378C9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25" y="1353400"/>
            <a:ext cx="9518648" cy="52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0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F4DA-BDCD-46EB-B79C-0B27148E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Storage </a:t>
            </a:r>
            <a:r>
              <a:rPr lang="en-GB" dirty="0" err="1"/>
              <a:t>Subpools</a:t>
            </a:r>
            <a:r>
              <a:rPr lang="en-GB" dirty="0"/>
              <a:t> - Columns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FBB59D-3829-4C6A-9B3B-93A3C98BD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35" y="1353399"/>
            <a:ext cx="6920016" cy="5463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B216D-F213-423A-838E-2B03EED7CE75}"/>
              </a:ext>
            </a:extLst>
          </p:cNvPr>
          <p:cNvSpPr txBox="1"/>
          <p:nvPr/>
        </p:nvSpPr>
        <p:spPr>
          <a:xfrm>
            <a:off x="8195310" y="1417320"/>
            <a:ext cx="32880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columns not shown on previous screens :</a:t>
            </a:r>
          </a:p>
          <a:p>
            <a:endParaRPr lang="en-GB" dirty="0"/>
          </a:p>
          <a:p>
            <a:r>
              <a:rPr lang="en-GB" dirty="0" err="1"/>
              <a:t>FProt</a:t>
            </a:r>
            <a:endParaRPr lang="en-GB" dirty="0"/>
          </a:p>
          <a:p>
            <a:r>
              <a:rPr lang="en-GB" dirty="0"/>
              <a:t>Whether fetch protection applies</a:t>
            </a:r>
          </a:p>
          <a:p>
            <a:endParaRPr lang="en-GB" dirty="0"/>
          </a:p>
          <a:p>
            <a:r>
              <a:rPr lang="en-GB" dirty="0"/>
              <a:t>Fix</a:t>
            </a:r>
          </a:p>
          <a:p>
            <a:r>
              <a:rPr lang="en-GB" dirty="0"/>
              <a:t>Whether the memory is fixed</a:t>
            </a:r>
          </a:p>
          <a:p>
            <a:endParaRPr lang="en-GB" dirty="0"/>
          </a:p>
          <a:p>
            <a:r>
              <a:rPr lang="en-GB" dirty="0" err="1"/>
              <a:t>SelectKey</a:t>
            </a:r>
            <a:endParaRPr lang="en-GB" dirty="0"/>
          </a:p>
          <a:p>
            <a:r>
              <a:rPr lang="en-GB" dirty="0"/>
              <a:t>The storage key selection method used (0 or “SELECT”)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4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D459-7916-4E5C-95F6-EC13AB19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Storage By Jobname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51055A-32A6-4147-AB99-EBB3E2D25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SDSF “AS” command </a:t>
            </a:r>
          </a:p>
          <a:p>
            <a:pPr lvl="1"/>
            <a:r>
              <a:rPr lang="en-GB" sz="1600" dirty="0"/>
              <a:t>Available since z/OS 2.2</a:t>
            </a:r>
          </a:p>
          <a:p>
            <a:pPr lvl="1"/>
            <a:r>
              <a:rPr lang="en-GB" sz="1600" dirty="0"/>
              <a:t>Displays summary of memory usage at the address space level including common storage</a:t>
            </a:r>
          </a:p>
          <a:p>
            <a:pPr lvl="1"/>
            <a:r>
              <a:rPr lang="en-GB" sz="1600" dirty="0"/>
              <a:t>z/OS 2.5 introduces the “JCS” action to show detailed information about each block of common storage that is owned by the address space 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5E7F00-A341-43D3-AE43-3F453C54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7893"/>
            <a:ext cx="11140227" cy="35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6609-3750-43A4-B24B-55C886C2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Memory Functions In SDSF for z/OS 2.5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87EB-996E-4E7E-9D57-42068A0D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z/OS 2.5 SDSF introduced new displays and functions to help investigate memory usage</a:t>
            </a:r>
          </a:p>
          <a:p>
            <a:r>
              <a:rPr lang="en-GB" dirty="0"/>
              <a:t>New displays for both traditional 24/31-bit memory and 64-bit memory objects</a:t>
            </a:r>
          </a:p>
          <a:p>
            <a:r>
              <a:rPr lang="en-GB" dirty="0"/>
              <a:t>Address space level and system level displays</a:t>
            </a:r>
          </a:p>
          <a:p>
            <a:r>
              <a:rPr lang="en-GB" dirty="0"/>
              <a:t>New facility to allow memory browse of common storage and private storage of any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384669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7081-12B1-4786-A4A3-B4164A1D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Storage By Jobname - Details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6B4205-6527-4D24-8F37-9BADE2FE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6456"/>
            <a:ext cx="10515600" cy="3384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FF1A2-BC50-4F1E-8015-48E97BFC8B8C}"/>
              </a:ext>
            </a:extLst>
          </p:cNvPr>
          <p:cNvSpPr txBox="1"/>
          <p:nvPr/>
        </p:nvSpPr>
        <p:spPr>
          <a:xfrm>
            <a:off x="838200" y="5190186"/>
            <a:ext cx="706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“JCS” action available on “AS”, “AD”, “DA” and “CSR”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3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4574-1544-412E-8709-F67303CD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Storage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90E6-3CCA-4999-9BD7-CF10B12D6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the new “L” action on the “JM”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7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143B-0A79-436D-AB90-F6CA739D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Storage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F95D-BE8C-4576-A306-DD02D61C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“JM” action to show “Job Memory”</a:t>
            </a:r>
          </a:p>
          <a:p>
            <a:pPr lvl="1"/>
            <a:r>
              <a:rPr lang="en-GB" sz="1600" dirty="0"/>
              <a:t>Available since z/OS 1.12</a:t>
            </a:r>
          </a:p>
          <a:p>
            <a:pPr lvl="1"/>
            <a:r>
              <a:rPr lang="en-GB" sz="1600" dirty="0"/>
              <a:t>Shows summary of private storage usage by </a:t>
            </a:r>
            <a:r>
              <a:rPr lang="en-GB" sz="1600" dirty="0" err="1"/>
              <a:t>subpool</a:t>
            </a:r>
            <a:r>
              <a:rPr lang="en-GB" sz="1600" dirty="0"/>
              <a:t> and key</a:t>
            </a:r>
          </a:p>
          <a:p>
            <a:pPr lvl="1"/>
            <a:r>
              <a:rPr lang="en-GB" sz="1600" dirty="0"/>
              <a:t>Available from “AD”, “AS” and “DA” panels</a:t>
            </a:r>
          </a:p>
          <a:p>
            <a:pPr lvl="1"/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B982A-4DD1-4F3E-8086-836511AE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21" y="3130036"/>
            <a:ext cx="10546794" cy="33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48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5AEA-410F-4B20-BDFA-D4EA024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Storage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DB99-B18F-4AA0-8D1F-4B89C3F5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“L” action against row will drill down to show each block for a </a:t>
            </a:r>
            <a:r>
              <a:rPr lang="en-GB" dirty="0" err="1"/>
              <a:t>subpool</a:t>
            </a:r>
            <a:r>
              <a:rPr lang="en-GB" dirty="0"/>
              <a:t> number and key combination</a:t>
            </a:r>
          </a:p>
          <a:p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2CEF9-1B66-4E0F-B27C-B35D9C4D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2680850"/>
            <a:ext cx="10515600" cy="33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6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8042-A393-4DC7-9D7A-FDD39C9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Storage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F716-0C91-45A4-8001-926990A5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can select “Address” to browse the memory</a:t>
            </a:r>
          </a:p>
          <a:p>
            <a:r>
              <a:rPr lang="en-GB" dirty="0"/>
              <a:t>Program name from top RB for the TCB is shown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F3EFA-26CA-44DA-A6C8-AD1D9471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97" y="2853170"/>
            <a:ext cx="10912699" cy="35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1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A442-E84B-458E-8693-A74B1D10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64-bit Memory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F52D1-3F82-4716-ADC8-F8815712C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the “JMO” action and new columns on “AS”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96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8A85-3517-470B-A984-49EECBCE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64-bit Memory Objects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89DC-47D0-44FD-A6F9-DD3EE846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New “</a:t>
            </a:r>
            <a:r>
              <a:rPr lang="en-GB" sz="1600" dirty="0" err="1"/>
              <a:t>MemObjReal</a:t>
            </a:r>
            <a:r>
              <a:rPr lang="en-GB" sz="1600" dirty="0"/>
              <a:t>” column on “AS” shows number of real frames backing 64-bit memory objects</a:t>
            </a:r>
          </a:p>
          <a:p>
            <a:pPr lvl="1"/>
            <a:r>
              <a:rPr lang="en-GB" sz="1600" dirty="0"/>
              <a:t>Also “</a:t>
            </a:r>
            <a:r>
              <a:rPr lang="en-GB" sz="1600" dirty="0" err="1"/>
              <a:t>MemObjAux</a:t>
            </a:r>
            <a:r>
              <a:rPr lang="en-GB" sz="1600" dirty="0"/>
              <a:t>” column for auxiliary storage slots</a:t>
            </a:r>
          </a:p>
          <a:p>
            <a:r>
              <a:rPr lang="en-GB" sz="1600" dirty="0"/>
              <a:t>“JMO” action to show “Job Memory Objects”</a:t>
            </a:r>
          </a:p>
          <a:p>
            <a:pPr lvl="1"/>
            <a:r>
              <a:rPr lang="en-GB" sz="1600" dirty="0"/>
              <a:t>Available since z/OS 2.4</a:t>
            </a:r>
          </a:p>
          <a:p>
            <a:pPr lvl="1"/>
            <a:r>
              <a:rPr lang="en-GB" sz="1600" dirty="0"/>
              <a:t>Shows summary of memory objects owned by address space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7AC09-10CD-4D93-A492-A3A0DD7A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7206"/>
            <a:ext cx="10195775" cy="32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41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791D-68F3-46B0-B5B7-79AB108F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64-Bit Memory Objects -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A599-FD05-4126-B0ED-1B09B974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HV-Common (64bit common) memory objects show creation datetime and return address of creating program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36318-EBBF-4705-A17F-95749638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0836"/>
            <a:ext cx="10423301" cy="33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54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3214-C432-42CF-A290-5470CABA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Miscellaneous 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06D3-082E-4D13-9EF7-1C94B0F6F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C6E8-5070-4C64-8D8B-4BC538DB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Points Of Interest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0FC5-6E66-49EC-AF72-30CEB0C9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Point-and-shoot memory addresses are green and underscored by default.</a:t>
            </a:r>
          </a:p>
          <a:p>
            <a:pPr lvl="1"/>
            <a:r>
              <a:rPr lang="en-GB" dirty="0"/>
              <a:t>This can be changed from the “SET SCREEN” options dialogue</a:t>
            </a:r>
          </a:p>
          <a:p>
            <a:pPr lvl="1"/>
            <a:r>
              <a:rPr lang="en-GB" dirty="0"/>
              <a:t>Option exists to use CUA attributes instead of SDSF attributes </a:t>
            </a:r>
          </a:p>
          <a:p>
            <a:r>
              <a:rPr lang="en-GB" dirty="0"/>
              <a:t>Common storage is considered owned by *MASTER</a:t>
            </a:r>
            <a:r>
              <a:rPr lang="en-GB"/>
              <a:t>* ASID 0x0001 </a:t>
            </a:r>
            <a:r>
              <a:rPr lang="en-GB" dirty="0"/>
              <a:t>for the purposes of authorization to browse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1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067A-C36F-4F17-8323-63832671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Covered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4951-A0D9-4AE4-A2B3-BC090B2C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Browsing Memory</a:t>
            </a:r>
          </a:p>
          <a:p>
            <a:pPr lvl="1"/>
            <a:r>
              <a:rPr lang="en-GB" dirty="0"/>
              <a:t>Browsing memory basics</a:t>
            </a:r>
          </a:p>
          <a:p>
            <a:pPr lvl="1"/>
            <a:r>
              <a:rPr lang="en-GB" dirty="0"/>
              <a:t>Mapping control blocks</a:t>
            </a:r>
          </a:p>
          <a:p>
            <a:pPr lvl="1"/>
            <a:r>
              <a:rPr lang="en-GB" dirty="0"/>
              <a:t>Point-and-shoot access</a:t>
            </a:r>
          </a:p>
          <a:p>
            <a:pPr lvl="1"/>
            <a:r>
              <a:rPr lang="en-GB" dirty="0"/>
              <a:t>Address space diagnostics </a:t>
            </a:r>
          </a:p>
          <a:p>
            <a:r>
              <a:rPr lang="en-GB" dirty="0"/>
              <a:t>Common Storage Analysis</a:t>
            </a:r>
          </a:p>
          <a:p>
            <a:pPr lvl="1"/>
            <a:r>
              <a:rPr lang="en-GB" dirty="0"/>
              <a:t>Orphaned (or “owner gone”) storage</a:t>
            </a:r>
          </a:p>
          <a:p>
            <a:pPr lvl="1"/>
            <a:r>
              <a:rPr lang="en-GB" dirty="0" err="1"/>
              <a:t>Subpool</a:t>
            </a:r>
            <a:r>
              <a:rPr lang="en-GB" dirty="0"/>
              <a:t>/key summary and details</a:t>
            </a:r>
          </a:p>
          <a:p>
            <a:pPr lvl="1"/>
            <a:r>
              <a:rPr lang="en-GB" dirty="0"/>
              <a:t>Address space usage summary and details</a:t>
            </a:r>
          </a:p>
          <a:p>
            <a:r>
              <a:rPr lang="en-GB" dirty="0"/>
              <a:t>Private Storage Analysis</a:t>
            </a:r>
          </a:p>
          <a:p>
            <a:pPr lvl="1"/>
            <a:r>
              <a:rPr lang="en-GB" dirty="0"/>
              <a:t>Address space usage summary and details</a:t>
            </a:r>
          </a:p>
          <a:p>
            <a:pPr lvl="1"/>
            <a:r>
              <a:rPr lang="en-GB" dirty="0" err="1"/>
              <a:t>Subpool</a:t>
            </a:r>
            <a:r>
              <a:rPr lang="en-GB" dirty="0"/>
              <a:t>/key summary and details</a:t>
            </a:r>
          </a:p>
          <a:p>
            <a:r>
              <a:rPr lang="en-GB" dirty="0"/>
              <a:t>64-bit Memory Objects</a:t>
            </a:r>
          </a:p>
          <a:p>
            <a:pPr lvl="1"/>
            <a:r>
              <a:rPr lang="en-GB" dirty="0"/>
              <a:t>Address space usage summary and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6184-216B-44BC-8A8A-EA352F66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Browsing Memory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B727E-1B71-4ACA-B116-AF3ED0A5B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the new “MEM” and “AD”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30AF-963A-4CDA-8FC5-76E288B5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Browsing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1FE4-AAF7-464F-B01A-FA9826C5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New primary command “MEM”</a:t>
            </a:r>
          </a:p>
          <a:p>
            <a:r>
              <a:rPr lang="en-GB" dirty="0"/>
              <a:t>Syntax :</a:t>
            </a:r>
          </a:p>
          <a:p>
            <a:pPr lvl="1"/>
            <a:r>
              <a:rPr lang="en-GB" dirty="0"/>
              <a:t>MEM </a:t>
            </a:r>
            <a:r>
              <a:rPr lang="en-GB" i="1" dirty="0"/>
              <a:t>address</a:t>
            </a:r>
            <a:r>
              <a:rPr lang="en-GB" dirty="0"/>
              <a:t> </a:t>
            </a:r>
            <a:r>
              <a:rPr lang="en-GB" i="1" dirty="0"/>
              <a:t>{</a:t>
            </a:r>
            <a:r>
              <a:rPr lang="en-GB" i="1" dirty="0" err="1"/>
              <a:t>asid</a:t>
            </a:r>
            <a:r>
              <a:rPr lang="en-GB" i="1" dirty="0"/>
              <a:t>} {</a:t>
            </a:r>
            <a:r>
              <a:rPr lang="en-GB" i="1" dirty="0" err="1"/>
              <a:t>sysname</a:t>
            </a:r>
            <a:r>
              <a:rPr lang="en-GB" i="1" dirty="0"/>
              <a:t>}</a:t>
            </a:r>
            <a:endParaRPr lang="en-GB" dirty="0"/>
          </a:p>
          <a:p>
            <a:pPr lvl="1"/>
            <a:r>
              <a:rPr lang="en-GB" dirty="0"/>
              <a:t>Defaults : </a:t>
            </a:r>
            <a:r>
              <a:rPr lang="en-GB" i="1" dirty="0"/>
              <a:t>address</a:t>
            </a:r>
            <a:r>
              <a:rPr lang="en-GB" dirty="0"/>
              <a:t> = 0, </a:t>
            </a:r>
            <a:r>
              <a:rPr lang="en-GB" i="1" dirty="0" err="1"/>
              <a:t>asid</a:t>
            </a:r>
            <a:r>
              <a:rPr lang="en-GB" dirty="0"/>
              <a:t> = user address space (hex), </a:t>
            </a:r>
            <a:r>
              <a:rPr lang="en-GB" i="1" dirty="0" err="1"/>
              <a:t>sysname</a:t>
            </a:r>
            <a:r>
              <a:rPr lang="en-GB" dirty="0"/>
              <a:t> = local system</a:t>
            </a:r>
          </a:p>
          <a:p>
            <a:pPr lvl="1"/>
            <a:r>
              <a:rPr lang="en-GB" dirty="0"/>
              <a:t>Leading zeroes can be omitted from </a:t>
            </a:r>
            <a:r>
              <a:rPr lang="en-GB" i="1" dirty="0"/>
              <a:t>address</a:t>
            </a:r>
            <a:r>
              <a:rPr lang="en-GB" dirty="0"/>
              <a:t> and </a:t>
            </a:r>
            <a:r>
              <a:rPr lang="en-GB" i="1" dirty="0" err="1"/>
              <a:t>asid</a:t>
            </a:r>
            <a:endParaRPr lang="en-GB" i="1" dirty="0"/>
          </a:p>
          <a:p>
            <a:pPr lvl="1"/>
            <a:r>
              <a:rPr lang="en-GB" dirty="0"/>
              <a:t>Underscore (“_”) can be used to separate high-half and low-half of </a:t>
            </a:r>
            <a:r>
              <a:rPr lang="en-GB" i="1" dirty="0"/>
              <a:t>address</a:t>
            </a:r>
            <a:r>
              <a:rPr lang="en-GB" dirty="0"/>
              <a:t> </a:t>
            </a:r>
          </a:p>
          <a:p>
            <a:r>
              <a:rPr lang="en-GB" dirty="0"/>
              <a:t>Examples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 7FCE8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	Display the memory contents at address 0x0007FCE8 in your own address space on the local system.  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 50_48CA000 CD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	Display the contents of storage within a 64-bit memory object owned by ASID 0x00CD starting at address 	0x000000500048CA000.                 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 01E00EAC 00AB SYSA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	Display memory contents at </a:t>
            </a:r>
            <a:r>
              <a:rPr lang="en-US"/>
              <a:t>address 0x01E00EAC </a:t>
            </a:r>
            <a:r>
              <a:rPr lang="en-US" dirty="0"/>
              <a:t>in </a:t>
            </a:r>
            <a:r>
              <a:rPr lang="en-US"/>
              <a:t>ASID 0x00AB </a:t>
            </a:r>
            <a:r>
              <a:rPr lang="en-US" dirty="0"/>
              <a:t>on remote system SYSA.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065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8283-E1C4-4385-A2D0-33B22B56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Browsing Memory – Panel</a:t>
            </a: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04AF722-E10E-4E41-9E61-2AB44E931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591" y="1529411"/>
            <a:ext cx="6422349" cy="5073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041DFC-E52B-4A7E-A041-C65C6A45481E}"/>
              </a:ext>
            </a:extLst>
          </p:cNvPr>
          <p:cNvSpPr txBox="1"/>
          <p:nvPr/>
        </p:nvSpPr>
        <p:spPr>
          <a:xfrm>
            <a:off x="7476536" y="1476778"/>
            <a:ext cx="37348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Actions (NP)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FF0000"/>
                </a:solidFill>
              </a:rPr>
              <a:t>D{n}</a:t>
            </a:r>
            <a:r>
              <a:rPr lang="en-GB" sz="1600" dirty="0"/>
              <a:t>	</a:t>
            </a:r>
          </a:p>
          <a:p>
            <a:r>
              <a:rPr lang="en-GB" sz="1600" dirty="0"/>
              <a:t>Show memory at (n)</a:t>
            </a:r>
            <a:r>
              <a:rPr lang="en-GB" sz="1600" dirty="0" err="1"/>
              <a:t>th</a:t>
            </a:r>
            <a:r>
              <a:rPr lang="en-GB" sz="1600" dirty="0"/>
              <a:t> word of the “Contents” column (1-4) treating it as 31-bit address.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FF0000"/>
                </a:solidFill>
              </a:rPr>
              <a:t>G{n}</a:t>
            </a:r>
            <a:r>
              <a:rPr lang="en-GB" sz="1600" dirty="0"/>
              <a:t>	</a:t>
            </a:r>
          </a:p>
          <a:p>
            <a:r>
              <a:rPr lang="en-GB" sz="1600" dirty="0"/>
              <a:t>Show memory at (n)</a:t>
            </a:r>
            <a:r>
              <a:rPr lang="en-GB" sz="1600" dirty="0" err="1"/>
              <a:t>th</a:t>
            </a:r>
            <a:r>
              <a:rPr lang="en-GB" sz="1600" dirty="0"/>
              <a:t> word of the “Contents” column (1-3) treating it and the (n+1)</a:t>
            </a:r>
            <a:r>
              <a:rPr lang="en-GB" sz="1600" dirty="0" err="1"/>
              <a:t>th</a:t>
            </a:r>
            <a:r>
              <a:rPr lang="en-GB" sz="1600" dirty="0"/>
              <a:t> word as a 64-bit address.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FF0000"/>
                </a:solidFill>
              </a:rPr>
              <a:t>M</a:t>
            </a:r>
            <a:r>
              <a:rPr lang="en-GB" sz="1600" dirty="0"/>
              <a:t>	</a:t>
            </a:r>
          </a:p>
          <a:p>
            <a:r>
              <a:rPr lang="en-GB" sz="1600" dirty="0"/>
              <a:t>Show memory mapped to a known structure.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FF0000"/>
                </a:solidFill>
              </a:rPr>
              <a:t>S</a:t>
            </a:r>
            <a:r>
              <a:rPr lang="en-GB" sz="1600" dirty="0"/>
              <a:t>	</a:t>
            </a:r>
          </a:p>
          <a:p>
            <a:r>
              <a:rPr lang="en-GB" sz="1600" dirty="0"/>
              <a:t>Show memory starting at the value in the “Address” column.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867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5BE4-B188-436A-AD22-0B949B08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Browsing Memory - Columns</a:t>
            </a: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3C08AC0F-1CAD-420D-846C-FAA594C4F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19" y="1250370"/>
            <a:ext cx="7188908" cy="5678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28B7D-A583-48B1-BF50-F9A6FEA70EA9}"/>
              </a:ext>
            </a:extLst>
          </p:cNvPr>
          <p:cNvSpPr txBox="1"/>
          <p:nvPr/>
        </p:nvSpPr>
        <p:spPr>
          <a:xfrm>
            <a:off x="8375561" y="1159098"/>
            <a:ext cx="28530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the columns not shown on the previous screen shot :</a:t>
            </a:r>
          </a:p>
          <a:p>
            <a:endParaRPr lang="en-GB" dirty="0"/>
          </a:p>
          <a:p>
            <a:r>
              <a:rPr lang="en-GB" dirty="0"/>
              <a:t>Key</a:t>
            </a:r>
          </a:p>
          <a:p>
            <a:r>
              <a:rPr lang="en-GB" dirty="0"/>
              <a:t>Storage protection key</a:t>
            </a:r>
          </a:p>
          <a:p>
            <a:endParaRPr lang="en-GB" dirty="0"/>
          </a:p>
          <a:p>
            <a:r>
              <a:rPr lang="en-GB" dirty="0" err="1"/>
              <a:t>FProt</a:t>
            </a:r>
            <a:endParaRPr lang="en-GB" dirty="0"/>
          </a:p>
          <a:p>
            <a:r>
              <a:rPr lang="en-US" dirty="0"/>
              <a:t>Whether fetch protection is in effect</a:t>
            </a:r>
          </a:p>
          <a:p>
            <a:endParaRPr lang="en-US" dirty="0"/>
          </a:p>
          <a:p>
            <a:r>
              <a:rPr lang="en-US" dirty="0"/>
              <a:t>ASCII</a:t>
            </a:r>
          </a:p>
          <a:p>
            <a:r>
              <a:rPr lang="en-US" dirty="0"/>
              <a:t>Memory contents shown in ASCII rather than EBCDIC</a:t>
            </a:r>
          </a:p>
        </p:txBody>
      </p:sp>
    </p:spTree>
    <p:extLst>
      <p:ext uri="{BB962C8B-B14F-4D97-AF65-F5344CB8AC3E}">
        <p14:creationId xmlns:p14="http://schemas.microsoft.com/office/powerpoint/2010/main" val="2643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A3BC-0967-40B0-8130-E3FBC94B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Browsing Memory -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EA5-83BA-4F0D-BFE1-69665366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Ability to show memory for address space protected by SAF profile in SDSF class </a:t>
            </a:r>
          </a:p>
          <a:p>
            <a:pPr lvl="1"/>
            <a:r>
              <a:rPr lang="en-GB" dirty="0" err="1"/>
              <a:t>ISFJOB.STORAGE.</a:t>
            </a:r>
            <a:r>
              <a:rPr lang="en-GB" i="1" dirty="0" err="1"/>
              <a:t>owner</a:t>
            </a:r>
            <a:r>
              <a:rPr lang="en-GB" dirty="0" err="1"/>
              <a:t>.</a:t>
            </a:r>
            <a:r>
              <a:rPr lang="en-GB" i="1" dirty="0" err="1"/>
              <a:t>jobname</a:t>
            </a:r>
            <a:r>
              <a:rPr lang="en-GB" dirty="0" err="1"/>
              <a:t>.</a:t>
            </a:r>
            <a:r>
              <a:rPr lang="en-GB" i="1" dirty="0" err="1"/>
              <a:t>sysname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READ access required</a:t>
            </a:r>
          </a:p>
          <a:p>
            <a:pPr lvl="1"/>
            <a:r>
              <a:rPr lang="en-US" dirty="0"/>
              <a:t>Where owner cannot be derived (e.g. some system address spaces), SDSF uses “++++++++”</a:t>
            </a:r>
          </a:p>
          <a:p>
            <a:r>
              <a:rPr lang="en-US" dirty="0"/>
              <a:t>When page has never been referenced, MEM might show “STORAGE SKIPPED” message and display the next valid storage contents</a:t>
            </a:r>
          </a:p>
          <a:p>
            <a:pPr lvl="1"/>
            <a:r>
              <a:rPr lang="en-US" dirty="0"/>
              <a:t>CONTROL access to </a:t>
            </a:r>
            <a:r>
              <a:rPr lang="en-US" dirty="0" err="1"/>
              <a:t>ISFJOB.STORAGE.owner.jobname.sysname</a:t>
            </a:r>
            <a:r>
              <a:rPr lang="en-US" dirty="0"/>
              <a:t> will allow SDSF to “touch” the target page to differentiate between unreferenced storage and unavailable storage.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8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DF4C-850F-4297-A2BF-A12E6C14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Browsing Memory - Structures</a:t>
            </a:r>
            <a:endParaRPr lang="en-US" dirty="0"/>
          </a:p>
        </p:txBody>
      </p:sp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4B46A8B1-96BF-4178-A30B-E48882C8C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98" y="1417794"/>
            <a:ext cx="6708096" cy="5298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A7719-BC31-454E-9B1C-81E12B41EB31}"/>
              </a:ext>
            </a:extLst>
          </p:cNvPr>
          <p:cNvSpPr txBox="1"/>
          <p:nvPr/>
        </p:nvSpPr>
        <p:spPr>
          <a:xfrm>
            <a:off x="7822492" y="1417794"/>
            <a:ext cx="3773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“M” beside row that contains the start of the candidate structure</a:t>
            </a:r>
          </a:p>
          <a:p>
            <a:endParaRPr lang="en-US" dirty="0"/>
          </a:p>
          <a:p>
            <a:r>
              <a:rPr lang="en-US" dirty="0"/>
              <a:t>SDSF will examine up to 16 bytes of the storage for a known eye-catcher and if found prime the default structure name in the prompt panel</a:t>
            </a:r>
          </a:p>
          <a:p>
            <a:endParaRPr lang="en-GB" dirty="0"/>
          </a:p>
          <a:p>
            <a:r>
              <a:rPr lang="en-GB" dirty="0"/>
              <a:t>SDSF prompt panel shown</a:t>
            </a:r>
          </a:p>
          <a:p>
            <a:endParaRPr lang="en-US" dirty="0"/>
          </a:p>
          <a:p>
            <a:r>
              <a:rPr lang="en-US" dirty="0"/>
              <a:t>Select from scrollable list and press enter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1250</Words>
  <Application>Microsoft Office PowerPoint</Application>
  <PresentationFormat>Widescreen</PresentationFormat>
  <Paragraphs>165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Analysing Memory With SDSF for z/OS 2.5</vt:lpstr>
      <vt:lpstr>New Memory Functions In SDSF for z/OS 2.5</vt:lpstr>
      <vt:lpstr>Topics Covered</vt:lpstr>
      <vt:lpstr>Browsing Memory</vt:lpstr>
      <vt:lpstr>Browsing Memory</vt:lpstr>
      <vt:lpstr>Browsing Memory – Panel</vt:lpstr>
      <vt:lpstr>Browsing Memory - Columns</vt:lpstr>
      <vt:lpstr>Browsing Memory - Security</vt:lpstr>
      <vt:lpstr>Browsing Memory - Structures</vt:lpstr>
      <vt:lpstr>Browsing Memory - Structures</vt:lpstr>
      <vt:lpstr>Address Space Diagnostics</vt:lpstr>
      <vt:lpstr>Address Space Diagnostics</vt:lpstr>
      <vt:lpstr>Common Storage Analysis</vt:lpstr>
      <vt:lpstr>Orphaned Common Storage Analysis</vt:lpstr>
      <vt:lpstr>Orphaned Common Storage Analysis – Details</vt:lpstr>
      <vt:lpstr>Common Storage Subpools</vt:lpstr>
      <vt:lpstr>Common Storage Subpools - Details</vt:lpstr>
      <vt:lpstr>Common Storage Subpools - Columns</vt:lpstr>
      <vt:lpstr>Common Storage By Jobname</vt:lpstr>
      <vt:lpstr>Common Storage By Jobname - Details</vt:lpstr>
      <vt:lpstr>Private Storage Analysis</vt:lpstr>
      <vt:lpstr>Private Storage Analysis</vt:lpstr>
      <vt:lpstr>Private Storage Summary</vt:lpstr>
      <vt:lpstr>Private Storage Details</vt:lpstr>
      <vt:lpstr>64-bit Memory Objects</vt:lpstr>
      <vt:lpstr>64-bit Memory Objects Summary</vt:lpstr>
      <vt:lpstr>64-Bit Memory Objects - Details</vt:lpstr>
      <vt:lpstr>Miscellaneous Information</vt:lpstr>
      <vt:lpstr>Additional Points Of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Memory With SDSF</dc:title>
  <dc:creator>Rob Scott</dc:creator>
  <cp:lastModifiedBy>Rob Scott</cp:lastModifiedBy>
  <cp:revision>2</cp:revision>
  <dcterms:created xsi:type="dcterms:W3CDTF">2021-06-01T16:17:59Z</dcterms:created>
  <dcterms:modified xsi:type="dcterms:W3CDTF">2021-06-22T15:10:27Z</dcterms:modified>
</cp:coreProperties>
</file>