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slideLayouts/slideLayout124.xml" ContentType="application/vnd.openxmlformats-officedocument.presentationml.slideLayout+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tableStyles.xml" ContentType="application/vnd.openxmlformats-officedocument.presentationml.tableStyles+xml"/>
  <Override PartName="/ppt/slideLayouts/slideLayout102.xml" ContentType="application/vnd.openxmlformats-officedocument.presentationml.slideLayout+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theme/theme6.xml" ContentType="application/vnd.openxmlformats-officedocument.theme+xml"/>
  <Override PartName="/ppt/slideLayouts/slideLayout87.xml" ContentType="application/vnd.openxmlformats-officedocument.presentationml.slideLayout+xml"/>
  <Override PartName="/ppt/theme/theme10.xml" ContentType="application/vnd.openxmlformats-officedocument.theme+xml"/>
  <Override PartName="/ppt/slideLayouts/slideLayout98.xml" ContentType="application/vnd.openxmlformats-officedocument.presentationml.slideLayout+xml"/>
  <Override PartName="/ppt/diagrams/colors4.xml" ContentType="application/vnd.openxmlformats-officedocument.drawingml.diagramColor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Override PartName="/ppt/slideLayouts/slideLayout118.xml" ContentType="application/vnd.openxmlformats-officedocument.presentationml.slideLayout+xml"/>
  <Override PartName="/ppt/slideLayouts/slideLayout129.xml" ContentType="application/vnd.openxmlformats-officedocument.presentationml.slideLayout+xml"/>
  <Override PartName="/ppt/notesSlides/notesSlide3.xml" ContentType="application/vnd.openxmlformats-officedocument.presentationml.notesSlide+xml"/>
  <Override PartName="/ppt/diagrams/drawing3.xml" ContentType="application/vnd.ms-office.drawingml.diagramDrawing+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07.xml" ContentType="application/vnd.openxmlformats-officedocument.presentationml.slideLayout+xml"/>
  <Override PartName="/ppt/diagrams/quickStyle3.xml" ContentType="application/vnd.openxmlformats-officedocument.drawingml.diagramStyle+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slideLayouts/slideLayout90.xml" ContentType="application/vnd.openxmlformats-officedocument.presentationml.slideLayout+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presentation.xml" ContentType="application/vnd.openxmlformats-officedocument.presentationml.presentation.main+xml"/>
  <Override PartName="/ppt/tags/tag1.xml" ContentType="application/vnd.openxmlformats-officedocument.presentationml.tags+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slideLayouts/slideLayout10.xml" ContentType="application/vnd.openxmlformats-officedocument.presentationml.slideLayout+xml"/>
  <Default Extension="vml" ContentType="application/vnd.openxmlformats-officedocument.vmlDrawing"/>
  <Override PartName="/ppt/theme/theme15.xml" ContentType="application/vnd.openxmlformats-officedocument.theme+xml"/>
  <Override PartName="/ppt/diagrams/layout2.xml" ContentType="application/vnd.openxmlformats-officedocument.drawingml.diagramLayout+xml"/>
  <Override PartName="/ppt/notesSlides/notesSlide8.xml" ContentType="application/vnd.openxmlformats-officedocument.presentationml.notesSlide+xml"/>
  <Override PartName="/ppt/slideLayouts/slideLayout99.xml" ContentType="application/vnd.openxmlformats-officedocument.presentationml.slideLayout+xml"/>
  <Override PartName="/ppt/diagrams/data3.xml" ContentType="application/vnd.openxmlformats-officedocument.drawingml.diagramData+xml"/>
  <Override PartName="/ppt/slideMasters/slideMaster5.xml" ContentType="application/vnd.openxmlformats-officedocument.presentationml.slideMaster+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theme/theme7.xml" ContentType="application/vnd.openxmlformats-officedocument.theme+xml"/>
  <Override PartName="/ppt/slideLayouts/slideLayout88.xml" ContentType="application/vnd.openxmlformats-officedocument.presentationml.slideLayout+xml"/>
  <Override PartName="/ppt/theme/theme11.xml" ContentType="application/vnd.openxmlformats-officedocument.theme+xml"/>
  <Override PartName="/ppt/notesSlides/notesSlide4.xml" ContentType="application/vnd.openxmlformats-officedocument.presentationml.notesSlide+xml"/>
  <Override PartName="/ppt/diagrams/drawing4.xml" ContentType="application/vnd.ms-office.drawingml.diagramDrawing+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Layouts/slideLayout1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slideLayouts/slideLayout126.xml" ContentType="application/vnd.openxmlformats-officedocument.presentationml.slideLayout+xml"/>
  <Override PartName="/ppt/slides/slide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115.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Layouts/slideLayout122.xml" ContentType="application/vnd.openxmlformats-officedocument.presentationml.slideLayout+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11.xml" ContentType="application/vnd.openxmlformats-officedocument.presentationml.slideLayout+xml"/>
  <Override PartName="/ppt/theme/theme16.xml" ContentType="application/vnd.openxmlformats-officedocument.theme+xml"/>
  <Override PartName="/ppt/slideMasters/slideMaster13.xml" ContentType="application/vnd.openxmlformats-officedocument.presentationml.slideMaster+xml"/>
  <Override PartName="/ppt/commentAuthors.xml" ContentType="application/vnd.openxmlformats-officedocument.presentationml.commentAuthors+xml"/>
  <Override PartName="/ppt/slideLayouts/slideLayout100.xml" ContentType="application/vnd.openxmlformats-officedocument.presentationml.slideLayout+xml"/>
  <Override PartName="/ppt/diagrams/layout3.xml" ContentType="application/vnd.openxmlformats-officedocument.drawingml.diagramLayout+xml"/>
  <Override PartName="/ppt/notesSlides/notesSlide9.xml" ContentType="application/vnd.openxmlformats-officedocument.presentationml.notesSlide+xml"/>
  <Override PartName="/ppt/diagrams/data4.xml" ContentType="application/vnd.openxmlformats-officedocument.drawingml.diagramData+xml"/>
  <Override PartName="/ppt/slideMasters/slideMaster6.xml" ContentType="application/vnd.openxmlformats-officedocument.presentationml.slideMaster+xml"/>
  <Override PartName="/ppt/theme/theme8.xml" ContentType="application/vnd.openxmlformats-officedocument.theme+xml"/>
  <Override PartName="/ppt/slideLayouts/slideLayout89.xml" ContentType="application/vnd.openxmlformats-officedocument.presentationml.slideLayout+xml"/>
  <Override PartName="/ppt/theme/theme12.xml" ContentType="application/vnd.openxmlformats-officedocument.theme+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diagrams/drawing1.xml" ContentType="application/vnd.ms-office.drawingml.diagramDrawing+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Override PartName="/ppt/diagrams/quickStyle1.xml" ContentType="application/vnd.openxmlformats-officedocument.drawingml.diagramStyl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slideMasters/slideMaster14.xml" ContentType="application/vnd.openxmlformats-officedocument.presentationml.slideMaster+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slideLayouts/slideLayout130.xml" ContentType="application/vnd.openxmlformats-officedocument.presentationml.slideLayout+xml"/>
  <Override PartName="/ppt/diagrams/layout4.xml" ContentType="application/vnd.openxmlformats-officedocument.drawingml.diagramLayout+xml"/>
  <Override PartName="/ppt/notesSlides/notesSlide11.xml" ContentType="application/vnd.openxmlformats-officedocument.presentationml.notesSlide+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Override PartName="/ppt/notesSlides/notesSlide6.xml" ContentType="application/vnd.openxmlformats-officedocument.presentationml.notesSlide+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Layouts/slideLayout128.xml" ContentType="application/vnd.openxmlformats-officedocument.presentationml.slideLayout+xml"/>
  <Override PartName="/ppt/diagrams/drawing2.xml" ContentType="application/vnd.ms-office.drawingml.diagramDrawing+xml"/>
  <Override PartName="/customXml/itemProps1.xml" ContentType="application/vnd.openxmlformats-officedocument.customXmlProperties+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117.xml" ContentType="application/vnd.openxmlformats-officedocument.presentationml.slideLayout+xml"/>
  <Override PartName="/ppt/diagrams/quickStyle2.xml" ContentType="application/vnd.openxmlformats-officedocument.drawingml.diagramStyle+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slideLayouts/slideLayout42.xml" ContentType="application/vnd.openxmlformats-officedocument.presentationml.slideLayout+xml"/>
  <Override PartName="/ppt/slideLayouts/slideLayout131.xml" ContentType="application/vnd.openxmlformats-officedocument.presentationml.slideLayout+xml"/>
  <Override PartName="/ppt/slides/slide10.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20.xml" ContentType="application/vnd.openxmlformats-officedocument.presentationml.slideLayout+xml"/>
  <Override PartName="/docProps/custom.xml" ContentType="application/vnd.openxmlformats-officedocument.custom-properties+xml"/>
  <Override PartName="/ppt/theme/theme14.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 id="2147483739" r:id="rId6"/>
    <p:sldMasterId id="2147483674" r:id="rId7"/>
    <p:sldMasterId id="2147483717" r:id="rId8"/>
    <p:sldMasterId id="2147483785" r:id="rId9"/>
    <p:sldMasterId id="2147483810" r:id="rId10"/>
    <p:sldMasterId id="2147483823" r:id="rId11"/>
    <p:sldMasterId id="2147483828" r:id="rId12"/>
    <p:sldMasterId id="2147483833" r:id="rId13"/>
    <p:sldMasterId id="2147483838" r:id="rId14"/>
    <p:sldMasterId id="2147483843" r:id="rId15"/>
    <p:sldMasterId id="2147483849" r:id="rId16"/>
    <p:sldMasterId id="2147483857" r:id="rId17"/>
    <p:sldMasterId id="2147483917" r:id="rId18"/>
  </p:sldMasterIdLst>
  <p:notesMasterIdLst>
    <p:notesMasterId r:id="rId30"/>
  </p:notesMasterIdLst>
  <p:handoutMasterIdLst>
    <p:handoutMasterId r:id="rId31"/>
  </p:handoutMasterIdLst>
  <p:sldIdLst>
    <p:sldId id="545" r:id="rId19"/>
    <p:sldId id="546" r:id="rId20"/>
    <p:sldId id="547" r:id="rId21"/>
    <p:sldId id="550" r:id="rId22"/>
    <p:sldId id="551" r:id="rId23"/>
    <p:sldId id="552" r:id="rId24"/>
    <p:sldId id="553" r:id="rId25"/>
    <p:sldId id="554" r:id="rId26"/>
    <p:sldId id="555" r:id="rId27"/>
    <p:sldId id="556" r:id="rId28"/>
    <p:sldId id="557" r:id="rId29"/>
  </p:sldIdLst>
  <p:sldSz cx="9144000" cy="6858000" type="screen4x3"/>
  <p:notesSz cx="6858000" cy="9296400"/>
  <p:custDataLst>
    <p:tags r:id="rId32"/>
  </p:custDataLst>
  <p:defaultTextStyle>
    <a:defPPr>
      <a:defRPr lang="en-US"/>
    </a:defPPr>
    <a:lvl1pPr marL="0" algn="l" defTabSz="913932" rtl="0" eaLnBrk="1" latinLnBrk="0" hangingPunct="1">
      <a:defRPr sz="1800" kern="1200">
        <a:solidFill>
          <a:schemeClr val="tx1"/>
        </a:solidFill>
        <a:latin typeface="+mn-lt"/>
        <a:ea typeface="+mn-ea"/>
        <a:cs typeface="+mn-cs"/>
      </a:defRPr>
    </a:lvl1pPr>
    <a:lvl2pPr marL="456966" algn="l" defTabSz="913932" rtl="0" eaLnBrk="1" latinLnBrk="0" hangingPunct="1">
      <a:defRPr sz="1800" kern="1200">
        <a:solidFill>
          <a:schemeClr val="tx1"/>
        </a:solidFill>
        <a:latin typeface="+mn-lt"/>
        <a:ea typeface="+mn-ea"/>
        <a:cs typeface="+mn-cs"/>
      </a:defRPr>
    </a:lvl2pPr>
    <a:lvl3pPr marL="913932" algn="l" defTabSz="913932" rtl="0" eaLnBrk="1" latinLnBrk="0" hangingPunct="1">
      <a:defRPr sz="1800" kern="1200">
        <a:solidFill>
          <a:schemeClr val="tx1"/>
        </a:solidFill>
        <a:latin typeface="+mn-lt"/>
        <a:ea typeface="+mn-ea"/>
        <a:cs typeface="+mn-cs"/>
      </a:defRPr>
    </a:lvl3pPr>
    <a:lvl4pPr marL="1370898" algn="l" defTabSz="913932" rtl="0" eaLnBrk="1" latinLnBrk="0" hangingPunct="1">
      <a:defRPr sz="1800" kern="1200">
        <a:solidFill>
          <a:schemeClr val="tx1"/>
        </a:solidFill>
        <a:latin typeface="+mn-lt"/>
        <a:ea typeface="+mn-ea"/>
        <a:cs typeface="+mn-cs"/>
      </a:defRPr>
    </a:lvl4pPr>
    <a:lvl5pPr marL="1827862" algn="l" defTabSz="913932" rtl="0" eaLnBrk="1" latinLnBrk="0" hangingPunct="1">
      <a:defRPr sz="1800" kern="1200">
        <a:solidFill>
          <a:schemeClr val="tx1"/>
        </a:solidFill>
        <a:latin typeface="+mn-lt"/>
        <a:ea typeface="+mn-ea"/>
        <a:cs typeface="+mn-cs"/>
      </a:defRPr>
    </a:lvl5pPr>
    <a:lvl6pPr marL="2284829" algn="l" defTabSz="913932" rtl="0" eaLnBrk="1" latinLnBrk="0" hangingPunct="1">
      <a:defRPr sz="1800" kern="1200">
        <a:solidFill>
          <a:schemeClr val="tx1"/>
        </a:solidFill>
        <a:latin typeface="+mn-lt"/>
        <a:ea typeface="+mn-ea"/>
        <a:cs typeface="+mn-cs"/>
      </a:defRPr>
    </a:lvl6pPr>
    <a:lvl7pPr marL="2741796" algn="l" defTabSz="913932" rtl="0" eaLnBrk="1" latinLnBrk="0" hangingPunct="1">
      <a:defRPr sz="1800" kern="1200">
        <a:solidFill>
          <a:schemeClr val="tx1"/>
        </a:solidFill>
        <a:latin typeface="+mn-lt"/>
        <a:ea typeface="+mn-ea"/>
        <a:cs typeface="+mn-cs"/>
      </a:defRPr>
    </a:lvl7pPr>
    <a:lvl8pPr marL="3198761" algn="l" defTabSz="913932" rtl="0" eaLnBrk="1" latinLnBrk="0" hangingPunct="1">
      <a:defRPr sz="1800" kern="1200">
        <a:solidFill>
          <a:schemeClr val="tx1"/>
        </a:solidFill>
        <a:latin typeface="+mn-lt"/>
        <a:ea typeface="+mn-ea"/>
        <a:cs typeface="+mn-cs"/>
      </a:defRPr>
    </a:lvl8pPr>
    <a:lvl9pPr marL="3655728" algn="l" defTabSz="913932"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rous1" initials="r"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111B62"/>
    <a:srgbClr val="FEB0B0"/>
    <a:srgbClr val="D2501C"/>
    <a:srgbClr val="00B050"/>
    <a:srgbClr val="333333"/>
    <a:srgbClr val="FF00FF"/>
    <a:srgbClr val="E61AA2"/>
    <a:srgbClr val="99FF99"/>
    <a:srgbClr val="1F3755"/>
    <a:srgbClr val="B4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73" autoAdjust="0"/>
    <p:restoredTop sz="99875" autoAdjust="0"/>
  </p:normalViewPr>
  <p:slideViewPr>
    <p:cSldViewPr showGuides="1">
      <p:cViewPr>
        <p:scale>
          <a:sx n="80" d="100"/>
          <a:sy n="80" d="100"/>
        </p:scale>
        <p:origin x="-1290" y="-72"/>
      </p:cViewPr>
      <p:guideLst>
        <p:guide orient="horz" pos="2160"/>
        <p:guide orient="horz" pos="663"/>
        <p:guide orient="horz" pos="3838"/>
        <p:guide pos="340"/>
        <p:guide pos="2880"/>
        <p:guide pos="5420"/>
        <p:guide pos="113"/>
        <p:guide pos="5647"/>
      </p:guideLst>
    </p:cSldViewPr>
  </p:slideViewPr>
  <p:outlineViewPr>
    <p:cViewPr>
      <p:scale>
        <a:sx n="33" d="100"/>
        <a:sy n="33" d="100"/>
      </p:scale>
      <p:origin x="0" y="48"/>
    </p:cViewPr>
  </p:outlineViewPr>
  <p:notesTextViewPr>
    <p:cViewPr>
      <p:scale>
        <a:sx n="100" d="100"/>
        <a:sy n="100" d="100"/>
      </p:scale>
      <p:origin x="0" y="0"/>
    </p:cViewPr>
  </p:notesTextViewPr>
  <p:sorterViewPr>
    <p:cViewPr>
      <p:scale>
        <a:sx n="60" d="100"/>
        <a:sy n="60" d="100"/>
      </p:scale>
      <p:origin x="0" y="0"/>
    </p:cViewPr>
  </p:sorterViewPr>
  <p:notesViewPr>
    <p:cSldViewPr showGuides="1">
      <p:cViewPr varScale="1">
        <p:scale>
          <a:sx n="54" d="100"/>
          <a:sy n="54" d="100"/>
        </p:scale>
        <p:origin x="-2880" y="-108"/>
      </p:cViewPr>
      <p:guideLst>
        <p:guide orient="horz" pos="2928"/>
        <p:guide pos="2161"/>
      </p:guideLst>
    </p:cSldViewPr>
  </p:notes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Master" Target="slideMasters/slideMaster9.xml"/><Relationship Id="rId18" Type="http://schemas.openxmlformats.org/officeDocument/2006/relationships/slideMaster" Target="slideMasters/slideMaster14.xml"/><Relationship Id="rId26" Type="http://schemas.openxmlformats.org/officeDocument/2006/relationships/slide" Target="slides/slide8.xml"/><Relationship Id="rId3" Type="http://schemas.openxmlformats.org/officeDocument/2006/relationships/customXml" Target="../customXml/item3.xml"/><Relationship Id="rId21" Type="http://schemas.openxmlformats.org/officeDocument/2006/relationships/slide" Target="slides/slide3.xml"/><Relationship Id="rId34" Type="http://schemas.openxmlformats.org/officeDocument/2006/relationships/presProps" Target="presProps.xml"/><Relationship Id="rId7" Type="http://schemas.openxmlformats.org/officeDocument/2006/relationships/slideMaster" Target="slideMasters/slideMaster3.xml"/><Relationship Id="rId12" Type="http://schemas.openxmlformats.org/officeDocument/2006/relationships/slideMaster" Target="slideMasters/slideMaster8.xml"/><Relationship Id="rId17" Type="http://schemas.openxmlformats.org/officeDocument/2006/relationships/slideMaster" Target="slideMasters/slideMaster13.xml"/><Relationship Id="rId25" Type="http://schemas.openxmlformats.org/officeDocument/2006/relationships/slide" Target="slides/slide7.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Master" Target="slideMasters/slideMaster12.xml"/><Relationship Id="rId20" Type="http://schemas.openxmlformats.org/officeDocument/2006/relationships/slide" Target="slides/slide2.xml"/><Relationship Id="rId29" Type="http://schemas.openxmlformats.org/officeDocument/2006/relationships/slide" Target="slides/slide1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Master" Target="slideMasters/slideMaster7.xml"/><Relationship Id="rId24" Type="http://schemas.openxmlformats.org/officeDocument/2006/relationships/slide" Target="slides/slide6.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Master" Target="slideMasters/slideMaster11.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theme" Target="theme/theme1.xml"/><Relationship Id="rId10" Type="http://schemas.openxmlformats.org/officeDocument/2006/relationships/slideMaster" Target="slideMasters/slideMaster6.xml"/><Relationship Id="rId19" Type="http://schemas.openxmlformats.org/officeDocument/2006/relationships/slide" Target="slides/slide1.xml"/><Relationship Id="rId3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Master" Target="slideMasters/slideMaster10.xml"/><Relationship Id="rId22" Type="http://schemas.openxmlformats.org/officeDocument/2006/relationships/slide" Target="slides/slide4.xml"/><Relationship Id="rId27" Type="http://schemas.openxmlformats.org/officeDocument/2006/relationships/slide" Target="slides/slide9.xml"/><Relationship Id="rId30" Type="http://schemas.openxmlformats.org/officeDocument/2006/relationships/notesMaster" Target="notesMasters/notesMaster1.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B21815-BDB7-4D65-9CE0-C7D09AAB2B3A}"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8754359B-B91C-4459-981A-A6FA5263A28C}">
      <dgm:prSet phldrT="[Text]" custT="1"/>
      <dgm:spPr/>
      <dgm:t>
        <a:bodyPr/>
        <a:lstStyle/>
        <a:p>
          <a:r>
            <a:rPr lang="en-US" sz="1000" b="1" dirty="0" smtClean="0">
              <a:latin typeface="Arial" pitchFamily="34" charset="0"/>
              <a:cs typeface="Arial" pitchFamily="34" charset="0"/>
              <a:sym typeface="GillSans" charset="0"/>
            </a:rPr>
            <a:t>Mike Matan</a:t>
          </a:r>
        </a:p>
        <a:p>
          <a:r>
            <a:rPr lang="en-US" sz="1000" dirty="0" smtClean="0">
              <a:latin typeface="Arial" pitchFamily="34" charset="0"/>
              <a:cs typeface="Arial" pitchFamily="34" charset="0"/>
              <a:sym typeface="GillSans" charset="0"/>
            </a:rPr>
            <a:t>VP</a:t>
          </a:r>
        </a:p>
        <a:p>
          <a:r>
            <a:rPr lang="en-US" sz="1000" dirty="0" smtClean="0">
              <a:latin typeface="Arial" pitchFamily="34" charset="0"/>
              <a:cs typeface="Arial" pitchFamily="34" charset="0"/>
              <a:sym typeface="GillSans" charset="0"/>
            </a:rPr>
            <a:t>Global Network Business</a:t>
          </a:r>
        </a:p>
        <a:p>
          <a:r>
            <a:rPr lang="en-US" sz="1000" dirty="0" smtClean="0">
              <a:latin typeface="Arial" pitchFamily="34" charset="0"/>
              <a:cs typeface="Arial" pitchFamily="34" charset="0"/>
              <a:sym typeface="GillSans" charset="0"/>
            </a:rPr>
            <a:t>60 – NYC</a:t>
          </a:r>
          <a:endParaRPr lang="en-US" sz="1000" dirty="0">
            <a:latin typeface="Arial" pitchFamily="34" charset="0"/>
            <a:cs typeface="Arial" pitchFamily="34" charset="0"/>
          </a:endParaRPr>
        </a:p>
      </dgm:t>
    </dgm:pt>
    <dgm:pt modelId="{58979E1E-1601-4D4C-BB11-2964FA08BB76}" type="parTrans" cxnId="{1B58E56A-EE3C-4A33-8505-DC21EAD7C6DC}">
      <dgm:prSet/>
      <dgm:spPr/>
      <dgm:t>
        <a:bodyPr/>
        <a:lstStyle/>
        <a:p>
          <a:endParaRPr lang="en-US" sz="1000">
            <a:latin typeface="Arial" pitchFamily="34" charset="0"/>
            <a:cs typeface="Arial" pitchFamily="34" charset="0"/>
          </a:endParaRPr>
        </a:p>
      </dgm:t>
    </dgm:pt>
    <dgm:pt modelId="{82C16717-7441-4400-8375-680E59303726}" type="sibTrans" cxnId="{1B58E56A-EE3C-4A33-8505-DC21EAD7C6DC}">
      <dgm:prSet/>
      <dgm:spPr/>
      <dgm:t>
        <a:bodyPr/>
        <a:lstStyle/>
        <a:p>
          <a:endParaRPr lang="en-US" sz="1000">
            <a:latin typeface="Arial" pitchFamily="34" charset="0"/>
            <a:cs typeface="Arial" pitchFamily="34" charset="0"/>
          </a:endParaRPr>
        </a:p>
      </dgm:t>
    </dgm:pt>
    <dgm:pt modelId="{4C7A66ED-DC89-4F9D-96F2-A7EBA3162A17}">
      <dgm:prSet phldrT="[Text]" custT="1"/>
      <dgm:spPr>
        <a:solidFill>
          <a:schemeClr val="bg1">
            <a:lumMod val="75000"/>
          </a:schemeClr>
        </a:solidFill>
      </dgm:spPr>
      <dgm:t>
        <a:bodyPr/>
        <a:lstStyle/>
        <a:p>
          <a:r>
            <a:rPr lang="en-US" sz="1000" b="1" dirty="0" smtClean="0">
              <a:solidFill>
                <a:schemeClr val="tx1"/>
              </a:solidFill>
              <a:latin typeface="Arial" pitchFamily="34" charset="0"/>
              <a:cs typeface="Arial" pitchFamily="34" charset="0"/>
              <a:sym typeface="GillSans" charset="0"/>
            </a:rPr>
            <a:t>JJ Kieley</a:t>
          </a:r>
        </a:p>
        <a:p>
          <a:r>
            <a:rPr lang="en-US" sz="1000" dirty="0" smtClean="0">
              <a:solidFill>
                <a:schemeClr val="tx1"/>
              </a:solidFill>
              <a:latin typeface="Arial" pitchFamily="34" charset="0"/>
              <a:cs typeface="Arial" pitchFamily="34" charset="0"/>
              <a:sym typeface="GillSans" charset="0"/>
            </a:rPr>
            <a:t>VP </a:t>
          </a:r>
          <a:r>
            <a:rPr lang="en-GB" sz="1000" dirty="0" smtClean="0">
              <a:solidFill>
                <a:schemeClr val="tx1"/>
              </a:solidFill>
              <a:latin typeface="Arial" pitchFamily="34" charset="0"/>
              <a:cs typeface="Arial" pitchFamily="34" charset="0"/>
              <a:sym typeface="GillSans" charset="0"/>
            </a:rPr>
            <a:t>Global Network Commercialisation</a:t>
          </a:r>
          <a:endParaRPr lang="en-US" sz="1000" dirty="0" smtClean="0">
            <a:solidFill>
              <a:schemeClr val="tx1"/>
            </a:solidFill>
            <a:latin typeface="Arial" pitchFamily="34" charset="0"/>
            <a:cs typeface="Arial" pitchFamily="34" charset="0"/>
            <a:sym typeface="GillSans" charset="0"/>
          </a:endParaRPr>
        </a:p>
        <a:p>
          <a:r>
            <a:rPr lang="en-US" sz="1000" dirty="0" smtClean="0">
              <a:solidFill>
                <a:schemeClr val="tx1"/>
              </a:solidFill>
              <a:latin typeface="Arial" pitchFamily="34" charset="0"/>
              <a:cs typeface="Arial" pitchFamily="34" charset="0"/>
              <a:sym typeface="GillSans" charset="0"/>
            </a:rPr>
            <a:t>50 – NYC</a:t>
          </a:r>
          <a:endParaRPr lang="en-US" sz="1000" dirty="0">
            <a:solidFill>
              <a:schemeClr val="tx1"/>
            </a:solidFill>
            <a:latin typeface="Arial" pitchFamily="34" charset="0"/>
            <a:cs typeface="Arial" pitchFamily="34" charset="0"/>
          </a:endParaRPr>
        </a:p>
      </dgm:t>
    </dgm:pt>
    <dgm:pt modelId="{AF1DBA4C-E96D-47C8-98E9-D3DA21BC18A5}" type="parTrans" cxnId="{B5FC995F-74BC-4C4A-B05E-E04697DE87F9}">
      <dgm:prSet/>
      <dgm:spPr/>
      <dgm:t>
        <a:bodyPr/>
        <a:lstStyle/>
        <a:p>
          <a:endParaRPr lang="en-US" sz="1000">
            <a:solidFill>
              <a:schemeClr val="tx1"/>
            </a:solidFill>
            <a:latin typeface="Arial" pitchFamily="34" charset="0"/>
            <a:cs typeface="Arial" pitchFamily="34" charset="0"/>
          </a:endParaRPr>
        </a:p>
      </dgm:t>
    </dgm:pt>
    <dgm:pt modelId="{3A76ECBB-437D-4B84-B447-1125A3D7488D}" type="sibTrans" cxnId="{B5FC995F-74BC-4C4A-B05E-E04697DE87F9}">
      <dgm:prSet/>
      <dgm:spPr/>
      <dgm:t>
        <a:bodyPr/>
        <a:lstStyle/>
        <a:p>
          <a:endParaRPr lang="en-US" sz="1000">
            <a:latin typeface="Arial" pitchFamily="34" charset="0"/>
            <a:cs typeface="Arial" pitchFamily="34" charset="0"/>
          </a:endParaRPr>
        </a:p>
      </dgm:t>
    </dgm:pt>
    <dgm:pt modelId="{F3761E9B-CF19-4125-A66B-FBEDE6E642A8}">
      <dgm:prSet phldrT="[Text]" custT="1"/>
      <dgm:spPr>
        <a:solidFill>
          <a:schemeClr val="bg1">
            <a:lumMod val="75000"/>
          </a:schemeClr>
        </a:solidFill>
      </dgm:spPr>
      <dgm:t>
        <a:bodyPr/>
        <a:lstStyle/>
        <a:p>
          <a:r>
            <a:rPr lang="en-US" sz="1000" b="1" dirty="0" smtClean="0">
              <a:solidFill>
                <a:schemeClr val="tx1"/>
              </a:solidFill>
              <a:latin typeface="Arial" pitchFamily="34" charset="0"/>
              <a:cs typeface="Arial" pitchFamily="34" charset="0"/>
              <a:sym typeface="GillSans" charset="0"/>
            </a:rPr>
            <a:t>Seana Pitt </a:t>
          </a:r>
        </a:p>
        <a:p>
          <a:r>
            <a:rPr lang="en-US" sz="1000" dirty="0" smtClean="0">
              <a:solidFill>
                <a:schemeClr val="tx1"/>
              </a:solidFill>
              <a:latin typeface="Arial" pitchFamily="34" charset="0"/>
              <a:cs typeface="Arial" pitchFamily="34" charset="0"/>
              <a:sym typeface="GillSans" charset="0"/>
            </a:rPr>
            <a:t>VP Network   Management</a:t>
          </a:r>
        </a:p>
        <a:p>
          <a:r>
            <a:rPr lang="en-US" sz="1000" dirty="0" smtClean="0">
              <a:solidFill>
                <a:schemeClr val="tx1"/>
              </a:solidFill>
              <a:latin typeface="Arial" pitchFamily="34" charset="0"/>
              <a:cs typeface="Arial" pitchFamily="34" charset="0"/>
              <a:sym typeface="GillSans" charset="0"/>
            </a:rPr>
            <a:t>50 – NYC</a:t>
          </a:r>
          <a:endParaRPr lang="en-US" sz="1000" dirty="0">
            <a:solidFill>
              <a:schemeClr val="tx1"/>
            </a:solidFill>
            <a:latin typeface="Arial" pitchFamily="34" charset="0"/>
            <a:cs typeface="Arial" pitchFamily="34" charset="0"/>
          </a:endParaRPr>
        </a:p>
      </dgm:t>
    </dgm:pt>
    <dgm:pt modelId="{D3073CDC-6369-4CEE-AD8E-7F3D45A72027}" type="parTrans" cxnId="{2B9D9125-5CBA-47D2-8C97-E9408CEADEEE}">
      <dgm:prSet/>
      <dgm:spPr/>
      <dgm:t>
        <a:bodyPr/>
        <a:lstStyle/>
        <a:p>
          <a:endParaRPr lang="en-US" sz="1000">
            <a:solidFill>
              <a:schemeClr val="tx1"/>
            </a:solidFill>
            <a:latin typeface="Arial" pitchFamily="34" charset="0"/>
            <a:cs typeface="Arial" pitchFamily="34" charset="0"/>
          </a:endParaRPr>
        </a:p>
      </dgm:t>
    </dgm:pt>
    <dgm:pt modelId="{A031DA09-BC68-415B-A730-2F2911BC86E3}" type="sibTrans" cxnId="{2B9D9125-5CBA-47D2-8C97-E9408CEADEEE}">
      <dgm:prSet/>
      <dgm:spPr/>
      <dgm:t>
        <a:bodyPr/>
        <a:lstStyle/>
        <a:p>
          <a:endParaRPr lang="en-US" sz="1000">
            <a:latin typeface="Arial" pitchFamily="34" charset="0"/>
            <a:cs typeface="Arial" pitchFamily="34" charset="0"/>
          </a:endParaRPr>
        </a:p>
      </dgm:t>
    </dgm:pt>
    <dgm:pt modelId="{A4F63584-7AC6-49F0-BD4F-160811273919}">
      <dgm:prSet phldrT="[Text]" custT="1"/>
      <dgm:spPr>
        <a:solidFill>
          <a:schemeClr val="accent3">
            <a:lumMod val="20000"/>
            <a:lumOff val="80000"/>
          </a:schemeClr>
        </a:solidFill>
      </dgm:spPr>
      <dgm:t>
        <a:bodyPr/>
        <a:lstStyle/>
        <a:p>
          <a:r>
            <a:rPr lang="en-US" sz="1000" b="1" dirty="0" smtClean="0">
              <a:latin typeface="Arial" pitchFamily="34" charset="0"/>
              <a:cs typeface="Arial" pitchFamily="34" charset="0"/>
              <a:sym typeface="GillSans" charset="0"/>
            </a:rPr>
            <a:t>Julie R Landrum</a:t>
          </a:r>
        </a:p>
        <a:p>
          <a:r>
            <a:rPr lang="en-US" sz="1000" dirty="0" smtClean="0">
              <a:latin typeface="Arial" pitchFamily="34" charset="0"/>
              <a:cs typeface="Arial" pitchFamily="34" charset="0"/>
              <a:sym typeface="GillSans" charset="0"/>
            </a:rPr>
            <a:t>VP Network &amp; Product Strategy</a:t>
          </a:r>
        </a:p>
        <a:p>
          <a:r>
            <a:rPr lang="en-US" sz="1000" dirty="0" smtClean="0">
              <a:latin typeface="Arial" pitchFamily="34" charset="0"/>
              <a:cs typeface="Arial" pitchFamily="34" charset="0"/>
              <a:sym typeface="GillSans" charset="0"/>
            </a:rPr>
            <a:t>45 – Brighton</a:t>
          </a:r>
          <a:endParaRPr lang="en-US" sz="1000" dirty="0">
            <a:latin typeface="Arial" pitchFamily="34" charset="0"/>
            <a:cs typeface="Arial" pitchFamily="34" charset="0"/>
          </a:endParaRPr>
        </a:p>
      </dgm:t>
    </dgm:pt>
    <dgm:pt modelId="{492F62DF-D639-4020-B1D3-4378A98BC1B3}" type="parTrans" cxnId="{7B4EA695-ADC8-47B8-B2AC-A2A7CFE09B38}">
      <dgm:prSet/>
      <dgm:spPr/>
      <dgm:t>
        <a:bodyPr/>
        <a:lstStyle/>
        <a:p>
          <a:endParaRPr lang="en-US" sz="1000">
            <a:latin typeface="Arial" pitchFamily="34" charset="0"/>
            <a:cs typeface="Arial" pitchFamily="34" charset="0"/>
          </a:endParaRPr>
        </a:p>
      </dgm:t>
    </dgm:pt>
    <dgm:pt modelId="{4C07B16B-6C7B-4B06-9A7B-D64A63A7A4EA}" type="sibTrans" cxnId="{7B4EA695-ADC8-47B8-B2AC-A2A7CFE09B38}">
      <dgm:prSet/>
      <dgm:spPr/>
      <dgm:t>
        <a:bodyPr/>
        <a:lstStyle/>
        <a:p>
          <a:endParaRPr lang="en-US" sz="1000">
            <a:latin typeface="Arial" pitchFamily="34" charset="0"/>
            <a:cs typeface="Arial" pitchFamily="34" charset="0"/>
          </a:endParaRPr>
        </a:p>
      </dgm:t>
    </dgm:pt>
    <dgm:pt modelId="{1E6C9B42-E4AB-4410-AFE8-879C19B483C2}">
      <dgm:prSet phldrT="[Text]" custT="1"/>
      <dgm:spPr>
        <a:solidFill>
          <a:schemeClr val="accent3">
            <a:lumMod val="20000"/>
            <a:lumOff val="80000"/>
          </a:schemeClr>
        </a:solidFill>
      </dgm:spPr>
      <dgm:t>
        <a:bodyPr/>
        <a:lstStyle/>
        <a:p>
          <a:r>
            <a:rPr lang="en-US" sz="1000" b="1" dirty="0" smtClean="0">
              <a:latin typeface="Arial" pitchFamily="34" charset="0"/>
              <a:cs typeface="Arial" pitchFamily="34" charset="0"/>
              <a:sym typeface="GillSans" charset="0"/>
            </a:rPr>
            <a:t>Charlie Craven</a:t>
          </a:r>
        </a:p>
        <a:p>
          <a:r>
            <a:rPr lang="en-US" sz="1000" dirty="0" smtClean="0">
              <a:latin typeface="Arial" pitchFamily="34" charset="0"/>
              <a:cs typeface="Arial" pitchFamily="34" charset="0"/>
              <a:sym typeface="GillSans" charset="0"/>
            </a:rPr>
            <a:t>VP  Product Mgt &amp; Dev</a:t>
          </a:r>
        </a:p>
        <a:p>
          <a:r>
            <a:rPr lang="en-US" sz="1000" dirty="0" smtClean="0">
              <a:latin typeface="Arial" pitchFamily="34" charset="0"/>
              <a:cs typeface="Arial" pitchFamily="34" charset="0"/>
              <a:sym typeface="GillSans" charset="0"/>
            </a:rPr>
            <a:t>45 – London</a:t>
          </a:r>
          <a:endParaRPr lang="en-US" sz="1000" dirty="0">
            <a:latin typeface="Arial" pitchFamily="34" charset="0"/>
            <a:cs typeface="Arial" pitchFamily="34" charset="0"/>
          </a:endParaRPr>
        </a:p>
      </dgm:t>
    </dgm:pt>
    <dgm:pt modelId="{EE102EC7-0161-4F3A-A4CB-8D831F49353E}" type="parTrans" cxnId="{B0885FCC-8880-436D-A07A-FD6EA92F4024}">
      <dgm:prSet/>
      <dgm:spPr/>
      <dgm:t>
        <a:bodyPr/>
        <a:lstStyle/>
        <a:p>
          <a:endParaRPr lang="en-US" sz="1000">
            <a:latin typeface="Arial" pitchFamily="34" charset="0"/>
            <a:cs typeface="Arial" pitchFamily="34" charset="0"/>
          </a:endParaRPr>
        </a:p>
      </dgm:t>
    </dgm:pt>
    <dgm:pt modelId="{D3F01E2F-E809-470E-8BB1-D365E8F9CF32}" type="sibTrans" cxnId="{B0885FCC-8880-436D-A07A-FD6EA92F4024}">
      <dgm:prSet/>
      <dgm:spPr/>
      <dgm:t>
        <a:bodyPr/>
        <a:lstStyle/>
        <a:p>
          <a:endParaRPr lang="en-US" sz="1000">
            <a:latin typeface="Arial" pitchFamily="34" charset="0"/>
            <a:cs typeface="Arial" pitchFamily="34" charset="0"/>
          </a:endParaRPr>
        </a:p>
      </dgm:t>
    </dgm:pt>
    <dgm:pt modelId="{07AA5167-FEA8-4FD1-B488-0ED17FC7F852}">
      <dgm:prSet phldrT="[Text]" custT="1"/>
      <dgm:spPr>
        <a:solidFill>
          <a:schemeClr val="accent3">
            <a:lumMod val="20000"/>
            <a:lumOff val="80000"/>
          </a:schemeClr>
        </a:solidFill>
      </dgm:spPr>
      <dgm:t>
        <a:bodyPr/>
        <a:lstStyle/>
        <a:p>
          <a:r>
            <a:rPr lang="en-US" sz="1000" b="1" dirty="0" smtClean="0">
              <a:latin typeface="Arial" pitchFamily="34" charset="0"/>
              <a:cs typeface="Arial" pitchFamily="34" charset="0"/>
              <a:sym typeface="GillSans" charset="0"/>
            </a:rPr>
            <a:t>Angee Stonehouse</a:t>
          </a:r>
        </a:p>
        <a:p>
          <a:r>
            <a:rPr lang="en-US" sz="1000" dirty="0" smtClean="0">
              <a:latin typeface="Arial" pitchFamily="34" charset="0"/>
              <a:cs typeface="Arial" pitchFamily="34" charset="0"/>
              <a:sym typeface="GillSans" charset="0"/>
            </a:rPr>
            <a:t>VP Prod Mgt &amp; Dev</a:t>
          </a:r>
        </a:p>
        <a:p>
          <a:r>
            <a:rPr lang="en-US" sz="1000" dirty="0" smtClean="0">
              <a:latin typeface="Arial" pitchFamily="34" charset="0"/>
              <a:cs typeface="Arial" pitchFamily="34" charset="0"/>
              <a:sym typeface="GillSans" charset="0"/>
            </a:rPr>
            <a:t>45 – NYC</a:t>
          </a:r>
          <a:endParaRPr lang="en-US" sz="1000" dirty="0">
            <a:latin typeface="Arial" pitchFamily="34" charset="0"/>
            <a:cs typeface="Arial" pitchFamily="34" charset="0"/>
          </a:endParaRPr>
        </a:p>
      </dgm:t>
    </dgm:pt>
    <dgm:pt modelId="{DA2C403F-2E2F-4509-889D-8C197152E576}" type="parTrans" cxnId="{BAD00726-3CE9-4DAE-9AF9-6A47BE02C56D}">
      <dgm:prSet/>
      <dgm:spPr/>
      <dgm:t>
        <a:bodyPr/>
        <a:lstStyle/>
        <a:p>
          <a:endParaRPr lang="en-US" sz="1000">
            <a:latin typeface="Arial" pitchFamily="34" charset="0"/>
            <a:cs typeface="Arial" pitchFamily="34" charset="0"/>
          </a:endParaRPr>
        </a:p>
      </dgm:t>
    </dgm:pt>
    <dgm:pt modelId="{1F742D10-3F14-4EEF-8DF4-6320A12E0891}" type="sibTrans" cxnId="{BAD00726-3CE9-4DAE-9AF9-6A47BE02C56D}">
      <dgm:prSet/>
      <dgm:spPr/>
      <dgm:t>
        <a:bodyPr/>
        <a:lstStyle/>
        <a:p>
          <a:endParaRPr lang="en-US" sz="1000">
            <a:latin typeface="Arial" pitchFamily="34" charset="0"/>
            <a:cs typeface="Arial" pitchFamily="34" charset="0"/>
          </a:endParaRPr>
        </a:p>
      </dgm:t>
    </dgm:pt>
    <dgm:pt modelId="{68111382-7932-453E-8806-B8633DD35730}">
      <dgm:prSet phldrT="[Text]" custT="1"/>
      <dgm:spPr>
        <a:solidFill>
          <a:schemeClr val="accent3">
            <a:lumMod val="20000"/>
            <a:lumOff val="80000"/>
          </a:schemeClr>
        </a:solidFill>
      </dgm:spPr>
      <dgm:t>
        <a:bodyPr/>
        <a:lstStyle/>
        <a:p>
          <a:r>
            <a:rPr lang="en-US" sz="1000" b="1" dirty="0" smtClean="0">
              <a:latin typeface="Arial" pitchFamily="34" charset="0"/>
              <a:cs typeface="Arial" pitchFamily="34" charset="0"/>
              <a:sym typeface="GillSans" charset="0"/>
            </a:rPr>
            <a:t>Karen Czack</a:t>
          </a:r>
        </a:p>
        <a:p>
          <a:r>
            <a:rPr lang="en-US" sz="1000" dirty="0" smtClean="0">
              <a:latin typeface="Arial" pitchFamily="34" charset="0"/>
              <a:cs typeface="Arial" pitchFamily="34" charset="0"/>
              <a:sym typeface="GillSans" charset="0"/>
            </a:rPr>
            <a:t>VP Global Chip Products</a:t>
          </a:r>
        </a:p>
        <a:p>
          <a:r>
            <a:rPr lang="en-US" sz="1000" dirty="0" smtClean="0">
              <a:latin typeface="Arial" pitchFamily="34" charset="0"/>
              <a:cs typeface="Arial" pitchFamily="34" charset="0"/>
              <a:sym typeface="GillSans" charset="0"/>
            </a:rPr>
            <a:t>45 – PHX</a:t>
          </a:r>
          <a:endParaRPr lang="en-US" sz="1000" dirty="0">
            <a:latin typeface="Arial" pitchFamily="34" charset="0"/>
            <a:cs typeface="Arial" pitchFamily="34" charset="0"/>
          </a:endParaRPr>
        </a:p>
      </dgm:t>
    </dgm:pt>
    <dgm:pt modelId="{F9331C74-2A47-4394-A487-27BB6125F3BF}" type="parTrans" cxnId="{C7693688-594D-46BB-92D9-406A3FCC00CE}">
      <dgm:prSet/>
      <dgm:spPr/>
      <dgm:t>
        <a:bodyPr/>
        <a:lstStyle/>
        <a:p>
          <a:endParaRPr lang="en-US" sz="1000">
            <a:latin typeface="Arial" pitchFamily="34" charset="0"/>
            <a:cs typeface="Arial" pitchFamily="34" charset="0"/>
          </a:endParaRPr>
        </a:p>
      </dgm:t>
    </dgm:pt>
    <dgm:pt modelId="{5B71FFBA-3365-4F1B-AD23-EBE3514E1BAB}" type="sibTrans" cxnId="{C7693688-594D-46BB-92D9-406A3FCC00CE}">
      <dgm:prSet/>
      <dgm:spPr/>
      <dgm:t>
        <a:bodyPr/>
        <a:lstStyle/>
        <a:p>
          <a:endParaRPr lang="en-US" sz="1000">
            <a:latin typeface="Arial" pitchFamily="34" charset="0"/>
            <a:cs typeface="Arial" pitchFamily="34" charset="0"/>
          </a:endParaRPr>
        </a:p>
      </dgm:t>
    </dgm:pt>
    <dgm:pt modelId="{C5B10624-A1B3-4A57-B1D3-6B7D7A5B8791}">
      <dgm:prSet phldrT="[Text]" custT="1"/>
      <dgm:spPr>
        <a:ln>
          <a:noFill/>
        </a:ln>
      </dgm:spPr>
      <dgm:t>
        <a:bodyPr/>
        <a:lstStyle/>
        <a:p>
          <a:endParaRPr lang="en-US" sz="1000" dirty="0">
            <a:latin typeface="Arial" pitchFamily="34" charset="0"/>
            <a:cs typeface="Arial" pitchFamily="34" charset="0"/>
          </a:endParaRPr>
        </a:p>
      </dgm:t>
    </dgm:pt>
    <dgm:pt modelId="{54EC72F5-08EE-4D55-A6E7-A3919D3B7B7B}" type="sibTrans" cxnId="{F5D621A4-D87A-4861-905D-D90427E65946}">
      <dgm:prSet/>
      <dgm:spPr/>
      <dgm:t>
        <a:bodyPr/>
        <a:lstStyle/>
        <a:p>
          <a:endParaRPr lang="en-US" sz="1000">
            <a:latin typeface="Arial" pitchFamily="34" charset="0"/>
            <a:cs typeface="Arial" pitchFamily="34" charset="0"/>
          </a:endParaRPr>
        </a:p>
      </dgm:t>
    </dgm:pt>
    <dgm:pt modelId="{7A5EBFF1-9D77-4422-92CD-031058392650}" type="parTrans" cxnId="{F5D621A4-D87A-4861-905D-D90427E65946}">
      <dgm:prSet/>
      <dgm:spPr>
        <a:ln>
          <a:noFill/>
        </a:ln>
      </dgm:spPr>
      <dgm:t>
        <a:bodyPr/>
        <a:lstStyle/>
        <a:p>
          <a:endParaRPr lang="en-US" sz="1000">
            <a:latin typeface="Arial" pitchFamily="34" charset="0"/>
            <a:cs typeface="Arial" pitchFamily="34" charset="0"/>
          </a:endParaRPr>
        </a:p>
      </dgm:t>
    </dgm:pt>
    <dgm:pt modelId="{EDDC5560-0AE8-4B49-A65A-E59A96CBFB57}">
      <dgm:prSet phldrT="[Text]" custT="1"/>
      <dgm:spPr>
        <a:solidFill>
          <a:schemeClr val="bg1">
            <a:lumMod val="75000"/>
          </a:schemeClr>
        </a:solidFill>
      </dgm:spPr>
      <dgm:t>
        <a:bodyPr/>
        <a:lstStyle/>
        <a:p>
          <a:r>
            <a:rPr lang="en-GB" sz="1000" b="1" dirty="0" smtClean="0">
              <a:solidFill>
                <a:schemeClr val="tx1"/>
              </a:solidFill>
              <a:latin typeface="Arial" pitchFamily="34" charset="0"/>
              <a:cs typeface="Arial" pitchFamily="34" charset="0"/>
              <a:sym typeface="GillSans" charset="0"/>
            </a:rPr>
            <a:t>Michelle Lewis</a:t>
          </a:r>
        </a:p>
        <a:p>
          <a:r>
            <a:rPr lang="en-GB" sz="1000" dirty="0" smtClean="0">
              <a:solidFill>
                <a:schemeClr val="tx1"/>
              </a:solidFill>
              <a:latin typeface="Arial" pitchFamily="34" charset="0"/>
              <a:cs typeface="Arial" pitchFamily="34" charset="0"/>
              <a:sym typeface="GillSans" charset="0"/>
            </a:rPr>
            <a:t>VP Network Integrity</a:t>
          </a:r>
        </a:p>
        <a:p>
          <a:r>
            <a:rPr lang="en-GB" sz="1000" dirty="0" smtClean="0">
              <a:solidFill>
                <a:schemeClr val="tx1"/>
              </a:solidFill>
              <a:latin typeface="Arial" pitchFamily="34" charset="0"/>
              <a:cs typeface="Arial" pitchFamily="34" charset="0"/>
              <a:sym typeface="GillSans" charset="0"/>
            </a:rPr>
            <a:t>50 – PHX</a:t>
          </a:r>
          <a:endParaRPr lang="en-US" sz="1000" dirty="0">
            <a:solidFill>
              <a:schemeClr val="tx1"/>
            </a:solidFill>
            <a:latin typeface="Arial" pitchFamily="34" charset="0"/>
            <a:cs typeface="Arial" pitchFamily="34" charset="0"/>
          </a:endParaRPr>
        </a:p>
      </dgm:t>
    </dgm:pt>
    <dgm:pt modelId="{75A05187-19DA-4023-85F5-675A5771A243}" type="sibTrans" cxnId="{59072233-24E7-49B4-8708-941001AA9986}">
      <dgm:prSet/>
      <dgm:spPr/>
      <dgm:t>
        <a:bodyPr/>
        <a:lstStyle/>
        <a:p>
          <a:endParaRPr lang="en-US" sz="1000">
            <a:latin typeface="Arial" pitchFamily="34" charset="0"/>
            <a:cs typeface="Arial" pitchFamily="34" charset="0"/>
          </a:endParaRPr>
        </a:p>
      </dgm:t>
    </dgm:pt>
    <dgm:pt modelId="{2EC1E727-B20A-4342-BE35-7ECF7D179E72}" type="parTrans" cxnId="{59072233-24E7-49B4-8708-941001AA9986}">
      <dgm:prSet/>
      <dgm:spPr/>
      <dgm:t>
        <a:bodyPr/>
        <a:lstStyle/>
        <a:p>
          <a:endParaRPr lang="en-US" sz="1000">
            <a:solidFill>
              <a:schemeClr val="tx1"/>
            </a:solidFill>
            <a:latin typeface="Arial" pitchFamily="34" charset="0"/>
            <a:cs typeface="Arial" pitchFamily="34" charset="0"/>
          </a:endParaRPr>
        </a:p>
      </dgm:t>
    </dgm:pt>
    <dgm:pt modelId="{E4DEC2AC-2EEF-4C58-B75E-5A5C704B47D7}" type="pres">
      <dgm:prSet presAssocID="{5DB21815-BDB7-4D65-9CE0-C7D09AAB2B3A}" presName="hierChild1" presStyleCnt="0">
        <dgm:presLayoutVars>
          <dgm:orgChart val="1"/>
          <dgm:chPref val="1"/>
          <dgm:dir/>
          <dgm:animOne val="branch"/>
          <dgm:animLvl val="lvl"/>
          <dgm:resizeHandles/>
        </dgm:presLayoutVars>
      </dgm:prSet>
      <dgm:spPr/>
      <dgm:t>
        <a:bodyPr/>
        <a:lstStyle/>
        <a:p>
          <a:endParaRPr lang="en-US"/>
        </a:p>
      </dgm:t>
    </dgm:pt>
    <dgm:pt modelId="{8E60DBA6-37F7-492C-815F-3966D8B0784A}" type="pres">
      <dgm:prSet presAssocID="{8754359B-B91C-4459-981A-A6FA5263A28C}" presName="hierRoot1" presStyleCnt="0">
        <dgm:presLayoutVars>
          <dgm:hierBranch val="init"/>
        </dgm:presLayoutVars>
      </dgm:prSet>
      <dgm:spPr/>
    </dgm:pt>
    <dgm:pt modelId="{398E7517-3CC2-40EC-B33A-53894BFE6D5C}" type="pres">
      <dgm:prSet presAssocID="{8754359B-B91C-4459-981A-A6FA5263A28C}" presName="rootComposite1" presStyleCnt="0"/>
      <dgm:spPr/>
    </dgm:pt>
    <dgm:pt modelId="{EC60479D-DAFE-4BF6-8B82-1878F584E4EB}" type="pres">
      <dgm:prSet presAssocID="{8754359B-B91C-4459-981A-A6FA5263A28C}" presName="rootText1" presStyleLbl="node0" presStyleIdx="0" presStyleCnt="1" custScaleX="129140" custLinFactNeighborY="8220">
        <dgm:presLayoutVars>
          <dgm:chPref val="3"/>
        </dgm:presLayoutVars>
      </dgm:prSet>
      <dgm:spPr/>
      <dgm:t>
        <a:bodyPr/>
        <a:lstStyle/>
        <a:p>
          <a:endParaRPr lang="en-US"/>
        </a:p>
      </dgm:t>
    </dgm:pt>
    <dgm:pt modelId="{7FAF5687-F2E9-49D9-98B9-9A4C4206B7E6}" type="pres">
      <dgm:prSet presAssocID="{8754359B-B91C-4459-981A-A6FA5263A28C}" presName="rootConnector1" presStyleLbl="node1" presStyleIdx="0" presStyleCnt="0"/>
      <dgm:spPr/>
      <dgm:t>
        <a:bodyPr/>
        <a:lstStyle/>
        <a:p>
          <a:endParaRPr lang="en-US"/>
        </a:p>
      </dgm:t>
    </dgm:pt>
    <dgm:pt modelId="{FA399AE7-9A16-46DA-90BC-B17C8BBFAC16}" type="pres">
      <dgm:prSet presAssocID="{8754359B-B91C-4459-981A-A6FA5263A28C}" presName="hierChild2" presStyleCnt="0"/>
      <dgm:spPr/>
    </dgm:pt>
    <dgm:pt modelId="{3A1E5BC1-0D0E-45AD-B4EC-EB5CF539CD5B}" type="pres">
      <dgm:prSet presAssocID="{D3073CDC-6369-4CEE-AD8E-7F3D45A72027}" presName="Name37" presStyleLbl="parChTrans1D2" presStyleIdx="0" presStyleCnt="4"/>
      <dgm:spPr/>
      <dgm:t>
        <a:bodyPr/>
        <a:lstStyle/>
        <a:p>
          <a:endParaRPr lang="en-US"/>
        </a:p>
      </dgm:t>
    </dgm:pt>
    <dgm:pt modelId="{517A6E84-60C3-4E11-8DD9-018EB5CD97D2}" type="pres">
      <dgm:prSet presAssocID="{F3761E9B-CF19-4125-A66B-FBEDE6E642A8}" presName="hierRoot2" presStyleCnt="0">
        <dgm:presLayoutVars>
          <dgm:hierBranch val="init"/>
        </dgm:presLayoutVars>
      </dgm:prSet>
      <dgm:spPr/>
    </dgm:pt>
    <dgm:pt modelId="{B9C77C60-29DE-4EAF-8082-55DB0449A2D8}" type="pres">
      <dgm:prSet presAssocID="{F3761E9B-CF19-4125-A66B-FBEDE6E642A8}" presName="rootComposite" presStyleCnt="0"/>
      <dgm:spPr/>
    </dgm:pt>
    <dgm:pt modelId="{7D9366D2-742C-42FA-8D76-E818BF63AEFF}" type="pres">
      <dgm:prSet presAssocID="{F3761E9B-CF19-4125-A66B-FBEDE6E642A8}" presName="rootText" presStyleLbl="node2" presStyleIdx="0" presStyleCnt="4" custLinFactNeighborX="11571" custLinFactNeighborY="0">
        <dgm:presLayoutVars>
          <dgm:chPref val="3"/>
        </dgm:presLayoutVars>
      </dgm:prSet>
      <dgm:spPr/>
      <dgm:t>
        <a:bodyPr/>
        <a:lstStyle/>
        <a:p>
          <a:endParaRPr lang="en-US"/>
        </a:p>
      </dgm:t>
    </dgm:pt>
    <dgm:pt modelId="{6643ECE9-0BF3-46C8-9352-550DD78F9D12}" type="pres">
      <dgm:prSet presAssocID="{F3761E9B-CF19-4125-A66B-FBEDE6E642A8}" presName="rootConnector" presStyleLbl="node2" presStyleIdx="0" presStyleCnt="4"/>
      <dgm:spPr/>
      <dgm:t>
        <a:bodyPr/>
        <a:lstStyle/>
        <a:p>
          <a:endParaRPr lang="en-US"/>
        </a:p>
      </dgm:t>
    </dgm:pt>
    <dgm:pt modelId="{FCA7A404-DA50-420D-97EA-51D0B41FA43E}" type="pres">
      <dgm:prSet presAssocID="{F3761E9B-CF19-4125-A66B-FBEDE6E642A8}" presName="hierChild4" presStyleCnt="0"/>
      <dgm:spPr/>
    </dgm:pt>
    <dgm:pt modelId="{A8B98C2F-F7FF-4620-81C4-8CEBB348DD4E}" type="pres">
      <dgm:prSet presAssocID="{F3761E9B-CF19-4125-A66B-FBEDE6E642A8}" presName="hierChild5" presStyleCnt="0"/>
      <dgm:spPr/>
    </dgm:pt>
    <dgm:pt modelId="{A6E27B7B-7E87-47A2-A3C1-A20661483D81}" type="pres">
      <dgm:prSet presAssocID="{2EC1E727-B20A-4342-BE35-7ECF7D179E72}" presName="Name37" presStyleLbl="parChTrans1D2" presStyleIdx="1" presStyleCnt="4"/>
      <dgm:spPr/>
      <dgm:t>
        <a:bodyPr/>
        <a:lstStyle/>
        <a:p>
          <a:endParaRPr lang="en-US"/>
        </a:p>
      </dgm:t>
    </dgm:pt>
    <dgm:pt modelId="{5478A56C-2CEA-4E84-AFBB-C2807D58B4FC}" type="pres">
      <dgm:prSet presAssocID="{EDDC5560-0AE8-4B49-A65A-E59A96CBFB57}" presName="hierRoot2" presStyleCnt="0">
        <dgm:presLayoutVars>
          <dgm:hierBranch val="init"/>
        </dgm:presLayoutVars>
      </dgm:prSet>
      <dgm:spPr/>
    </dgm:pt>
    <dgm:pt modelId="{93692D0E-3335-4A76-9C69-03F165ABBF7E}" type="pres">
      <dgm:prSet presAssocID="{EDDC5560-0AE8-4B49-A65A-E59A96CBFB57}" presName="rootComposite" presStyleCnt="0"/>
      <dgm:spPr/>
    </dgm:pt>
    <dgm:pt modelId="{135B656E-B529-454D-B540-4ABC9C46B6C9}" type="pres">
      <dgm:prSet presAssocID="{EDDC5560-0AE8-4B49-A65A-E59A96CBFB57}" presName="rootText" presStyleLbl="node2" presStyleIdx="1" presStyleCnt="4" custLinFactNeighborY="0">
        <dgm:presLayoutVars>
          <dgm:chPref val="3"/>
        </dgm:presLayoutVars>
      </dgm:prSet>
      <dgm:spPr/>
      <dgm:t>
        <a:bodyPr/>
        <a:lstStyle/>
        <a:p>
          <a:endParaRPr lang="en-US"/>
        </a:p>
      </dgm:t>
    </dgm:pt>
    <dgm:pt modelId="{060663F5-7C16-41E0-9C52-BB5E1AA6E8CF}" type="pres">
      <dgm:prSet presAssocID="{EDDC5560-0AE8-4B49-A65A-E59A96CBFB57}" presName="rootConnector" presStyleLbl="node2" presStyleIdx="1" presStyleCnt="4"/>
      <dgm:spPr/>
      <dgm:t>
        <a:bodyPr/>
        <a:lstStyle/>
        <a:p>
          <a:endParaRPr lang="en-US"/>
        </a:p>
      </dgm:t>
    </dgm:pt>
    <dgm:pt modelId="{11081022-3F5A-465C-944F-636A48C770CD}" type="pres">
      <dgm:prSet presAssocID="{EDDC5560-0AE8-4B49-A65A-E59A96CBFB57}" presName="hierChild4" presStyleCnt="0"/>
      <dgm:spPr/>
    </dgm:pt>
    <dgm:pt modelId="{0442BA80-95C2-4AD1-B682-3E1CE49FF711}" type="pres">
      <dgm:prSet presAssocID="{EDDC5560-0AE8-4B49-A65A-E59A96CBFB57}" presName="hierChild5" presStyleCnt="0"/>
      <dgm:spPr/>
    </dgm:pt>
    <dgm:pt modelId="{48473300-5511-45C6-BEE1-36A53BA38247}" type="pres">
      <dgm:prSet presAssocID="{AF1DBA4C-E96D-47C8-98E9-D3DA21BC18A5}" presName="Name37" presStyleLbl="parChTrans1D2" presStyleIdx="2" presStyleCnt="4"/>
      <dgm:spPr/>
      <dgm:t>
        <a:bodyPr/>
        <a:lstStyle/>
        <a:p>
          <a:endParaRPr lang="en-US"/>
        </a:p>
      </dgm:t>
    </dgm:pt>
    <dgm:pt modelId="{8EB50A7A-BAE2-438A-9C61-39227BDE9377}" type="pres">
      <dgm:prSet presAssocID="{4C7A66ED-DC89-4F9D-96F2-A7EBA3162A17}" presName="hierRoot2" presStyleCnt="0">
        <dgm:presLayoutVars>
          <dgm:hierBranch val="init"/>
        </dgm:presLayoutVars>
      </dgm:prSet>
      <dgm:spPr/>
    </dgm:pt>
    <dgm:pt modelId="{469C12D6-3CA2-4644-8F2D-3FAA52680515}" type="pres">
      <dgm:prSet presAssocID="{4C7A66ED-DC89-4F9D-96F2-A7EBA3162A17}" presName="rootComposite" presStyleCnt="0"/>
      <dgm:spPr/>
    </dgm:pt>
    <dgm:pt modelId="{F2284494-E0DB-4389-995F-CB07201378FD}" type="pres">
      <dgm:prSet presAssocID="{4C7A66ED-DC89-4F9D-96F2-A7EBA3162A17}" presName="rootText" presStyleLbl="node2" presStyleIdx="2" presStyleCnt="4" custLinFactNeighborX="-10962" custLinFactNeighborY="0">
        <dgm:presLayoutVars>
          <dgm:chPref val="3"/>
        </dgm:presLayoutVars>
      </dgm:prSet>
      <dgm:spPr/>
      <dgm:t>
        <a:bodyPr/>
        <a:lstStyle/>
        <a:p>
          <a:endParaRPr lang="en-US"/>
        </a:p>
      </dgm:t>
    </dgm:pt>
    <dgm:pt modelId="{FFAF3097-2D30-4076-8CA9-E119B8682C69}" type="pres">
      <dgm:prSet presAssocID="{4C7A66ED-DC89-4F9D-96F2-A7EBA3162A17}" presName="rootConnector" presStyleLbl="node2" presStyleIdx="2" presStyleCnt="4"/>
      <dgm:spPr/>
      <dgm:t>
        <a:bodyPr/>
        <a:lstStyle/>
        <a:p>
          <a:endParaRPr lang="en-US"/>
        </a:p>
      </dgm:t>
    </dgm:pt>
    <dgm:pt modelId="{224DD7A0-1C67-44F9-9ED7-2F2C79091420}" type="pres">
      <dgm:prSet presAssocID="{4C7A66ED-DC89-4F9D-96F2-A7EBA3162A17}" presName="hierChild4" presStyleCnt="0"/>
      <dgm:spPr/>
    </dgm:pt>
    <dgm:pt modelId="{EBAF3228-128C-47A5-984C-8FDBFC27C205}" type="pres">
      <dgm:prSet presAssocID="{4C7A66ED-DC89-4F9D-96F2-A7EBA3162A17}" presName="hierChild5" presStyleCnt="0"/>
      <dgm:spPr/>
    </dgm:pt>
    <dgm:pt modelId="{EF42A3FA-DEEF-45D8-8E3B-9B83FB9C96D6}" type="pres">
      <dgm:prSet presAssocID="{7A5EBFF1-9D77-4422-92CD-031058392650}" presName="Name37" presStyleLbl="parChTrans1D2" presStyleIdx="3" presStyleCnt="4"/>
      <dgm:spPr/>
      <dgm:t>
        <a:bodyPr/>
        <a:lstStyle/>
        <a:p>
          <a:endParaRPr lang="en-US"/>
        </a:p>
      </dgm:t>
    </dgm:pt>
    <dgm:pt modelId="{813C25B6-F988-471C-90B2-128F89E48D4A}" type="pres">
      <dgm:prSet presAssocID="{C5B10624-A1B3-4A57-B1D3-6B7D7A5B8791}" presName="hierRoot2" presStyleCnt="0">
        <dgm:presLayoutVars>
          <dgm:hierBranch val="init"/>
        </dgm:presLayoutVars>
      </dgm:prSet>
      <dgm:spPr/>
    </dgm:pt>
    <dgm:pt modelId="{7252E047-2860-47F6-A9BE-B5D1BA4BACD9}" type="pres">
      <dgm:prSet presAssocID="{C5B10624-A1B3-4A57-B1D3-6B7D7A5B8791}" presName="rootComposite" presStyleCnt="0"/>
      <dgm:spPr/>
    </dgm:pt>
    <dgm:pt modelId="{CF982004-F162-4E08-A4A0-BD6404C6237D}" type="pres">
      <dgm:prSet presAssocID="{C5B10624-A1B3-4A57-B1D3-6B7D7A5B8791}" presName="rootText" presStyleLbl="node2" presStyleIdx="3" presStyleCnt="4" custLinFactNeighborX="-22533">
        <dgm:presLayoutVars>
          <dgm:chPref val="3"/>
        </dgm:presLayoutVars>
      </dgm:prSet>
      <dgm:spPr/>
      <dgm:t>
        <a:bodyPr/>
        <a:lstStyle/>
        <a:p>
          <a:endParaRPr lang="en-US"/>
        </a:p>
      </dgm:t>
    </dgm:pt>
    <dgm:pt modelId="{686C6CF9-CFA3-4AD4-96F2-20B17EA9F05B}" type="pres">
      <dgm:prSet presAssocID="{C5B10624-A1B3-4A57-B1D3-6B7D7A5B8791}" presName="rootConnector" presStyleLbl="node2" presStyleIdx="3" presStyleCnt="4"/>
      <dgm:spPr/>
      <dgm:t>
        <a:bodyPr/>
        <a:lstStyle/>
        <a:p>
          <a:endParaRPr lang="en-US"/>
        </a:p>
      </dgm:t>
    </dgm:pt>
    <dgm:pt modelId="{3DFAA58F-9AEB-4302-878D-96A83158B240}" type="pres">
      <dgm:prSet presAssocID="{C5B10624-A1B3-4A57-B1D3-6B7D7A5B8791}" presName="hierChild4" presStyleCnt="0"/>
      <dgm:spPr/>
    </dgm:pt>
    <dgm:pt modelId="{9257AFF2-26A3-4AC4-8A68-0561750EF437}" type="pres">
      <dgm:prSet presAssocID="{492F62DF-D639-4020-B1D3-4378A98BC1B3}" presName="Name37" presStyleLbl="parChTrans1D3" presStyleIdx="0" presStyleCnt="4"/>
      <dgm:spPr/>
      <dgm:t>
        <a:bodyPr/>
        <a:lstStyle/>
        <a:p>
          <a:endParaRPr lang="en-US"/>
        </a:p>
      </dgm:t>
    </dgm:pt>
    <dgm:pt modelId="{5F7B0A44-3604-4FFA-960B-C008F4851401}" type="pres">
      <dgm:prSet presAssocID="{A4F63584-7AC6-49F0-BD4F-160811273919}" presName="hierRoot2" presStyleCnt="0">
        <dgm:presLayoutVars>
          <dgm:hierBranch val="init"/>
        </dgm:presLayoutVars>
      </dgm:prSet>
      <dgm:spPr/>
    </dgm:pt>
    <dgm:pt modelId="{75932A8E-4E11-446D-ACA2-50BFD948C3A4}" type="pres">
      <dgm:prSet presAssocID="{A4F63584-7AC6-49F0-BD4F-160811273919}" presName="rootComposite" presStyleCnt="0"/>
      <dgm:spPr/>
    </dgm:pt>
    <dgm:pt modelId="{8E8C7A56-BB39-4F02-B423-3899F8A39C50}" type="pres">
      <dgm:prSet presAssocID="{A4F63584-7AC6-49F0-BD4F-160811273919}" presName="rootText" presStyleLbl="node3" presStyleIdx="0" presStyleCnt="4" custLinFactNeighborX="-28014" custLinFactNeighborY="-36540">
        <dgm:presLayoutVars>
          <dgm:chPref val="3"/>
        </dgm:presLayoutVars>
      </dgm:prSet>
      <dgm:spPr/>
      <dgm:t>
        <a:bodyPr/>
        <a:lstStyle/>
        <a:p>
          <a:endParaRPr lang="en-US"/>
        </a:p>
      </dgm:t>
    </dgm:pt>
    <dgm:pt modelId="{5F3BBDD8-62FA-41F5-9608-EA37296BD0EC}" type="pres">
      <dgm:prSet presAssocID="{A4F63584-7AC6-49F0-BD4F-160811273919}" presName="rootConnector" presStyleLbl="node3" presStyleIdx="0" presStyleCnt="4"/>
      <dgm:spPr/>
      <dgm:t>
        <a:bodyPr/>
        <a:lstStyle/>
        <a:p>
          <a:endParaRPr lang="en-US"/>
        </a:p>
      </dgm:t>
    </dgm:pt>
    <dgm:pt modelId="{134ED70E-A388-47F1-A111-A2415002C003}" type="pres">
      <dgm:prSet presAssocID="{A4F63584-7AC6-49F0-BD4F-160811273919}" presName="hierChild4" presStyleCnt="0"/>
      <dgm:spPr/>
    </dgm:pt>
    <dgm:pt modelId="{9E86CF8C-4012-4AEB-ACA9-C99D7571FC5A}" type="pres">
      <dgm:prSet presAssocID="{A4F63584-7AC6-49F0-BD4F-160811273919}" presName="hierChild5" presStyleCnt="0"/>
      <dgm:spPr/>
    </dgm:pt>
    <dgm:pt modelId="{6BE22063-827F-4EE5-8C63-3B8385B3234F}" type="pres">
      <dgm:prSet presAssocID="{EE102EC7-0161-4F3A-A4CB-8D831F49353E}" presName="Name37" presStyleLbl="parChTrans1D3" presStyleIdx="1" presStyleCnt="4"/>
      <dgm:spPr/>
      <dgm:t>
        <a:bodyPr/>
        <a:lstStyle/>
        <a:p>
          <a:endParaRPr lang="en-US"/>
        </a:p>
      </dgm:t>
    </dgm:pt>
    <dgm:pt modelId="{EB3633A9-F972-4365-ABB2-9B704E2C78AB}" type="pres">
      <dgm:prSet presAssocID="{1E6C9B42-E4AB-4410-AFE8-879C19B483C2}" presName="hierRoot2" presStyleCnt="0">
        <dgm:presLayoutVars>
          <dgm:hierBranch val="init"/>
        </dgm:presLayoutVars>
      </dgm:prSet>
      <dgm:spPr/>
    </dgm:pt>
    <dgm:pt modelId="{9BBB029D-7047-418C-9F62-C0E1D603BCEA}" type="pres">
      <dgm:prSet presAssocID="{1E6C9B42-E4AB-4410-AFE8-879C19B483C2}" presName="rootComposite" presStyleCnt="0"/>
      <dgm:spPr/>
    </dgm:pt>
    <dgm:pt modelId="{E394C55B-8BC4-46F0-8C4F-0369C5BA3C9D}" type="pres">
      <dgm:prSet presAssocID="{1E6C9B42-E4AB-4410-AFE8-879C19B483C2}" presName="rootText" presStyleLbl="node3" presStyleIdx="1" presStyleCnt="4" custLinFactNeighborX="-28014" custLinFactNeighborY="-54353">
        <dgm:presLayoutVars>
          <dgm:chPref val="3"/>
        </dgm:presLayoutVars>
      </dgm:prSet>
      <dgm:spPr/>
      <dgm:t>
        <a:bodyPr/>
        <a:lstStyle/>
        <a:p>
          <a:endParaRPr lang="en-US"/>
        </a:p>
      </dgm:t>
    </dgm:pt>
    <dgm:pt modelId="{CBDB7ABA-2641-4A4E-9D0D-7411D25A4744}" type="pres">
      <dgm:prSet presAssocID="{1E6C9B42-E4AB-4410-AFE8-879C19B483C2}" presName="rootConnector" presStyleLbl="node3" presStyleIdx="1" presStyleCnt="4"/>
      <dgm:spPr/>
      <dgm:t>
        <a:bodyPr/>
        <a:lstStyle/>
        <a:p>
          <a:endParaRPr lang="en-US"/>
        </a:p>
      </dgm:t>
    </dgm:pt>
    <dgm:pt modelId="{78CC125A-DD5D-43A3-9CD5-F94F85C81F2C}" type="pres">
      <dgm:prSet presAssocID="{1E6C9B42-E4AB-4410-AFE8-879C19B483C2}" presName="hierChild4" presStyleCnt="0"/>
      <dgm:spPr/>
    </dgm:pt>
    <dgm:pt modelId="{BCE0BF4A-9685-4396-8728-A04A806AE051}" type="pres">
      <dgm:prSet presAssocID="{1E6C9B42-E4AB-4410-AFE8-879C19B483C2}" presName="hierChild5" presStyleCnt="0"/>
      <dgm:spPr/>
    </dgm:pt>
    <dgm:pt modelId="{D9DEB335-91F0-4342-8D04-CA945EA60007}" type="pres">
      <dgm:prSet presAssocID="{DA2C403F-2E2F-4509-889D-8C197152E576}" presName="Name37" presStyleLbl="parChTrans1D3" presStyleIdx="2" presStyleCnt="4"/>
      <dgm:spPr/>
      <dgm:t>
        <a:bodyPr/>
        <a:lstStyle/>
        <a:p>
          <a:endParaRPr lang="en-US"/>
        </a:p>
      </dgm:t>
    </dgm:pt>
    <dgm:pt modelId="{96FAA202-A94C-4E9F-BEC8-5FA36BEA8A2C}" type="pres">
      <dgm:prSet presAssocID="{07AA5167-FEA8-4FD1-B488-0ED17FC7F852}" presName="hierRoot2" presStyleCnt="0">
        <dgm:presLayoutVars>
          <dgm:hierBranch val="init"/>
        </dgm:presLayoutVars>
      </dgm:prSet>
      <dgm:spPr/>
    </dgm:pt>
    <dgm:pt modelId="{AA0D2131-3283-4864-8174-555EC9D62201}" type="pres">
      <dgm:prSet presAssocID="{07AA5167-FEA8-4FD1-B488-0ED17FC7F852}" presName="rootComposite" presStyleCnt="0"/>
      <dgm:spPr/>
    </dgm:pt>
    <dgm:pt modelId="{966922B5-FEF8-4347-9656-70D0518F4670}" type="pres">
      <dgm:prSet presAssocID="{07AA5167-FEA8-4FD1-B488-0ED17FC7F852}" presName="rootText" presStyleLbl="node3" presStyleIdx="2" presStyleCnt="4" custLinFactNeighborX="-28014" custLinFactNeighborY="-78561">
        <dgm:presLayoutVars>
          <dgm:chPref val="3"/>
        </dgm:presLayoutVars>
      </dgm:prSet>
      <dgm:spPr/>
      <dgm:t>
        <a:bodyPr/>
        <a:lstStyle/>
        <a:p>
          <a:endParaRPr lang="en-US"/>
        </a:p>
      </dgm:t>
    </dgm:pt>
    <dgm:pt modelId="{BBB50F41-992C-4948-AD8B-E2BC93CD31A8}" type="pres">
      <dgm:prSet presAssocID="{07AA5167-FEA8-4FD1-B488-0ED17FC7F852}" presName="rootConnector" presStyleLbl="node3" presStyleIdx="2" presStyleCnt="4"/>
      <dgm:spPr/>
      <dgm:t>
        <a:bodyPr/>
        <a:lstStyle/>
        <a:p>
          <a:endParaRPr lang="en-US"/>
        </a:p>
      </dgm:t>
    </dgm:pt>
    <dgm:pt modelId="{E76CF73E-44B0-47CE-945D-8A9824D942F7}" type="pres">
      <dgm:prSet presAssocID="{07AA5167-FEA8-4FD1-B488-0ED17FC7F852}" presName="hierChild4" presStyleCnt="0"/>
      <dgm:spPr/>
    </dgm:pt>
    <dgm:pt modelId="{C6178CB2-CF63-43E7-B502-1BE0D8C9B228}" type="pres">
      <dgm:prSet presAssocID="{07AA5167-FEA8-4FD1-B488-0ED17FC7F852}" presName="hierChild5" presStyleCnt="0"/>
      <dgm:spPr/>
    </dgm:pt>
    <dgm:pt modelId="{FB6828D9-997D-455E-87FA-7EC45EB3D0A2}" type="pres">
      <dgm:prSet presAssocID="{F9331C74-2A47-4394-A487-27BB6125F3BF}" presName="Name37" presStyleLbl="parChTrans1D3" presStyleIdx="3" presStyleCnt="4"/>
      <dgm:spPr/>
      <dgm:t>
        <a:bodyPr/>
        <a:lstStyle/>
        <a:p>
          <a:endParaRPr lang="en-US"/>
        </a:p>
      </dgm:t>
    </dgm:pt>
    <dgm:pt modelId="{676F690A-D410-468C-93F2-A3058D6091D3}" type="pres">
      <dgm:prSet presAssocID="{68111382-7932-453E-8806-B8633DD35730}" presName="hierRoot2" presStyleCnt="0">
        <dgm:presLayoutVars>
          <dgm:hierBranch val="init"/>
        </dgm:presLayoutVars>
      </dgm:prSet>
      <dgm:spPr/>
    </dgm:pt>
    <dgm:pt modelId="{0C5A0053-C828-494D-B0B1-C18F4E3108A3}" type="pres">
      <dgm:prSet presAssocID="{68111382-7932-453E-8806-B8633DD35730}" presName="rootComposite" presStyleCnt="0"/>
      <dgm:spPr/>
    </dgm:pt>
    <dgm:pt modelId="{BB4DC3C3-CFB5-44DE-9C16-28C47170D99A}" type="pres">
      <dgm:prSet presAssocID="{68111382-7932-453E-8806-B8633DD35730}" presName="rootText" presStyleLbl="node3" presStyleIdx="3" presStyleCnt="4" custLinFactY="-4139" custLinFactNeighborX="-28014" custLinFactNeighborY="-100000">
        <dgm:presLayoutVars>
          <dgm:chPref val="3"/>
        </dgm:presLayoutVars>
      </dgm:prSet>
      <dgm:spPr/>
      <dgm:t>
        <a:bodyPr/>
        <a:lstStyle/>
        <a:p>
          <a:endParaRPr lang="en-US"/>
        </a:p>
      </dgm:t>
    </dgm:pt>
    <dgm:pt modelId="{083EF620-BE92-470C-AA32-0D02337CA68C}" type="pres">
      <dgm:prSet presAssocID="{68111382-7932-453E-8806-B8633DD35730}" presName="rootConnector" presStyleLbl="node3" presStyleIdx="3" presStyleCnt="4"/>
      <dgm:spPr/>
      <dgm:t>
        <a:bodyPr/>
        <a:lstStyle/>
        <a:p>
          <a:endParaRPr lang="en-US"/>
        </a:p>
      </dgm:t>
    </dgm:pt>
    <dgm:pt modelId="{C85F803D-C034-4F3D-91FE-95ECBE833129}" type="pres">
      <dgm:prSet presAssocID="{68111382-7932-453E-8806-B8633DD35730}" presName="hierChild4" presStyleCnt="0"/>
      <dgm:spPr/>
    </dgm:pt>
    <dgm:pt modelId="{1F6BDACA-5B65-4A34-BE91-633A641BF86D}" type="pres">
      <dgm:prSet presAssocID="{68111382-7932-453E-8806-B8633DD35730}" presName="hierChild5" presStyleCnt="0"/>
      <dgm:spPr/>
    </dgm:pt>
    <dgm:pt modelId="{37529C85-D043-4A12-9E81-880C3601FC17}" type="pres">
      <dgm:prSet presAssocID="{C5B10624-A1B3-4A57-B1D3-6B7D7A5B8791}" presName="hierChild5" presStyleCnt="0"/>
      <dgm:spPr/>
    </dgm:pt>
    <dgm:pt modelId="{76B751D4-160A-43E5-A657-2D36CDDC6FD1}" type="pres">
      <dgm:prSet presAssocID="{8754359B-B91C-4459-981A-A6FA5263A28C}" presName="hierChild3" presStyleCnt="0"/>
      <dgm:spPr/>
    </dgm:pt>
  </dgm:ptLst>
  <dgm:cxnLst>
    <dgm:cxn modelId="{E5C03DFF-BC5C-440A-9A7E-82D679414E21}" type="presOf" srcId="{F3761E9B-CF19-4125-A66B-FBEDE6E642A8}" destId="{7D9366D2-742C-42FA-8D76-E818BF63AEFF}" srcOrd="0" destOrd="0" presId="urn:microsoft.com/office/officeart/2005/8/layout/orgChart1"/>
    <dgm:cxn modelId="{A468B110-8A81-4B73-893C-7355BEDA2E28}" type="presOf" srcId="{F9331C74-2A47-4394-A487-27BB6125F3BF}" destId="{FB6828D9-997D-455E-87FA-7EC45EB3D0A2}" srcOrd="0" destOrd="0" presId="urn:microsoft.com/office/officeart/2005/8/layout/orgChart1"/>
    <dgm:cxn modelId="{DBEC1CC3-A215-4237-B280-A541516A2C2B}" type="presOf" srcId="{7A5EBFF1-9D77-4422-92CD-031058392650}" destId="{EF42A3FA-DEEF-45D8-8E3B-9B83FB9C96D6}" srcOrd="0" destOrd="0" presId="urn:microsoft.com/office/officeart/2005/8/layout/orgChart1"/>
    <dgm:cxn modelId="{FF9E8DDA-E5CB-4AAA-BC51-FEBCA84495CC}" type="presOf" srcId="{AF1DBA4C-E96D-47C8-98E9-D3DA21BC18A5}" destId="{48473300-5511-45C6-BEE1-36A53BA38247}" srcOrd="0" destOrd="0" presId="urn:microsoft.com/office/officeart/2005/8/layout/orgChart1"/>
    <dgm:cxn modelId="{6B771316-1480-4937-9D78-2A470F60D36C}" type="presOf" srcId="{4C7A66ED-DC89-4F9D-96F2-A7EBA3162A17}" destId="{F2284494-E0DB-4389-995F-CB07201378FD}" srcOrd="0" destOrd="0" presId="urn:microsoft.com/office/officeart/2005/8/layout/orgChart1"/>
    <dgm:cxn modelId="{C99F8888-888A-4C78-9CA2-011F47B5BD32}" type="presOf" srcId="{07AA5167-FEA8-4FD1-B488-0ED17FC7F852}" destId="{966922B5-FEF8-4347-9656-70D0518F4670}" srcOrd="0" destOrd="0" presId="urn:microsoft.com/office/officeart/2005/8/layout/orgChart1"/>
    <dgm:cxn modelId="{8895B51D-236D-4A79-8EDC-708D41075D79}" type="presOf" srcId="{EE102EC7-0161-4F3A-A4CB-8D831F49353E}" destId="{6BE22063-827F-4EE5-8C63-3B8385B3234F}" srcOrd="0" destOrd="0" presId="urn:microsoft.com/office/officeart/2005/8/layout/orgChart1"/>
    <dgm:cxn modelId="{1F8128BC-C8EC-4D96-93CD-D6F6E2DAE985}" type="presOf" srcId="{EDDC5560-0AE8-4B49-A65A-E59A96CBFB57}" destId="{060663F5-7C16-41E0-9C52-BB5E1AA6E8CF}" srcOrd="1" destOrd="0" presId="urn:microsoft.com/office/officeart/2005/8/layout/orgChart1"/>
    <dgm:cxn modelId="{18240974-9B66-421E-AEE7-7902ADD86C5A}" type="presOf" srcId="{C5B10624-A1B3-4A57-B1D3-6B7D7A5B8791}" destId="{CF982004-F162-4E08-A4A0-BD6404C6237D}" srcOrd="0" destOrd="0" presId="urn:microsoft.com/office/officeart/2005/8/layout/orgChart1"/>
    <dgm:cxn modelId="{2B9D9125-5CBA-47D2-8C97-E9408CEADEEE}" srcId="{8754359B-B91C-4459-981A-A6FA5263A28C}" destId="{F3761E9B-CF19-4125-A66B-FBEDE6E642A8}" srcOrd="0" destOrd="0" parTransId="{D3073CDC-6369-4CEE-AD8E-7F3D45A72027}" sibTransId="{A031DA09-BC68-415B-A730-2F2911BC86E3}"/>
    <dgm:cxn modelId="{B5FC995F-74BC-4C4A-B05E-E04697DE87F9}" srcId="{8754359B-B91C-4459-981A-A6FA5263A28C}" destId="{4C7A66ED-DC89-4F9D-96F2-A7EBA3162A17}" srcOrd="2" destOrd="0" parTransId="{AF1DBA4C-E96D-47C8-98E9-D3DA21BC18A5}" sibTransId="{3A76ECBB-437D-4B84-B447-1125A3D7488D}"/>
    <dgm:cxn modelId="{CB576C4A-0C14-4084-AED1-623F879DC253}" type="presOf" srcId="{8754359B-B91C-4459-981A-A6FA5263A28C}" destId="{EC60479D-DAFE-4BF6-8B82-1878F584E4EB}" srcOrd="0" destOrd="0" presId="urn:microsoft.com/office/officeart/2005/8/layout/orgChart1"/>
    <dgm:cxn modelId="{7B4EA695-ADC8-47B8-B2AC-A2A7CFE09B38}" srcId="{C5B10624-A1B3-4A57-B1D3-6B7D7A5B8791}" destId="{A4F63584-7AC6-49F0-BD4F-160811273919}" srcOrd="0" destOrd="0" parTransId="{492F62DF-D639-4020-B1D3-4378A98BC1B3}" sibTransId="{4C07B16B-6C7B-4B06-9A7B-D64A63A7A4EA}"/>
    <dgm:cxn modelId="{3955816D-5C2D-4F9B-BA21-7C59B95C04D9}" type="presOf" srcId="{5DB21815-BDB7-4D65-9CE0-C7D09AAB2B3A}" destId="{E4DEC2AC-2EEF-4C58-B75E-5A5C704B47D7}" srcOrd="0" destOrd="0" presId="urn:microsoft.com/office/officeart/2005/8/layout/orgChart1"/>
    <dgm:cxn modelId="{822A402D-C11B-4B33-B962-2D60485D406D}" type="presOf" srcId="{1E6C9B42-E4AB-4410-AFE8-879C19B483C2}" destId="{E394C55B-8BC4-46F0-8C4F-0369C5BA3C9D}" srcOrd="0" destOrd="0" presId="urn:microsoft.com/office/officeart/2005/8/layout/orgChart1"/>
    <dgm:cxn modelId="{6AD949EB-5935-4FAF-9A98-7EF8E9E01BFF}" type="presOf" srcId="{68111382-7932-453E-8806-B8633DD35730}" destId="{083EF620-BE92-470C-AA32-0D02337CA68C}" srcOrd="1" destOrd="0" presId="urn:microsoft.com/office/officeart/2005/8/layout/orgChart1"/>
    <dgm:cxn modelId="{06F7EC24-C29D-4D6B-A5E2-2ECB96FA0A7F}" type="presOf" srcId="{68111382-7932-453E-8806-B8633DD35730}" destId="{BB4DC3C3-CFB5-44DE-9C16-28C47170D99A}" srcOrd="0" destOrd="0" presId="urn:microsoft.com/office/officeart/2005/8/layout/orgChart1"/>
    <dgm:cxn modelId="{785E6DBC-ECA1-4331-B48E-AE0901D71235}" type="presOf" srcId="{DA2C403F-2E2F-4509-889D-8C197152E576}" destId="{D9DEB335-91F0-4342-8D04-CA945EA60007}" srcOrd="0" destOrd="0" presId="urn:microsoft.com/office/officeart/2005/8/layout/orgChart1"/>
    <dgm:cxn modelId="{1B58E56A-EE3C-4A33-8505-DC21EAD7C6DC}" srcId="{5DB21815-BDB7-4D65-9CE0-C7D09AAB2B3A}" destId="{8754359B-B91C-4459-981A-A6FA5263A28C}" srcOrd="0" destOrd="0" parTransId="{58979E1E-1601-4D4C-BB11-2964FA08BB76}" sibTransId="{82C16717-7441-4400-8375-680E59303726}"/>
    <dgm:cxn modelId="{B0885FCC-8880-436D-A07A-FD6EA92F4024}" srcId="{C5B10624-A1B3-4A57-B1D3-6B7D7A5B8791}" destId="{1E6C9B42-E4AB-4410-AFE8-879C19B483C2}" srcOrd="1" destOrd="0" parTransId="{EE102EC7-0161-4F3A-A4CB-8D831F49353E}" sibTransId="{D3F01E2F-E809-470E-8BB1-D365E8F9CF32}"/>
    <dgm:cxn modelId="{4D78FA6E-F9D7-47FA-BBFB-75FA84838140}" type="presOf" srcId="{1E6C9B42-E4AB-4410-AFE8-879C19B483C2}" destId="{CBDB7ABA-2641-4A4E-9D0D-7411D25A4744}" srcOrd="1" destOrd="0" presId="urn:microsoft.com/office/officeart/2005/8/layout/orgChart1"/>
    <dgm:cxn modelId="{441BBC76-27FD-4271-A2FB-49920B4F2380}" type="presOf" srcId="{A4F63584-7AC6-49F0-BD4F-160811273919}" destId="{8E8C7A56-BB39-4F02-B423-3899F8A39C50}" srcOrd="0" destOrd="0" presId="urn:microsoft.com/office/officeart/2005/8/layout/orgChart1"/>
    <dgm:cxn modelId="{C493FC13-998B-45D8-8930-D0D5AA1BE5B5}" type="presOf" srcId="{C5B10624-A1B3-4A57-B1D3-6B7D7A5B8791}" destId="{686C6CF9-CFA3-4AD4-96F2-20B17EA9F05B}" srcOrd="1" destOrd="0" presId="urn:microsoft.com/office/officeart/2005/8/layout/orgChart1"/>
    <dgm:cxn modelId="{AD117139-0146-4A03-ABE4-2244DE36DA83}" type="presOf" srcId="{4C7A66ED-DC89-4F9D-96F2-A7EBA3162A17}" destId="{FFAF3097-2D30-4076-8CA9-E119B8682C69}" srcOrd="1" destOrd="0" presId="urn:microsoft.com/office/officeart/2005/8/layout/orgChart1"/>
    <dgm:cxn modelId="{8DEE6131-14FA-43B7-878E-BEAA90048517}" type="presOf" srcId="{EDDC5560-0AE8-4B49-A65A-E59A96CBFB57}" destId="{135B656E-B529-454D-B540-4ABC9C46B6C9}" srcOrd="0" destOrd="0" presId="urn:microsoft.com/office/officeart/2005/8/layout/orgChart1"/>
    <dgm:cxn modelId="{58FC37C3-9EEC-4D95-9704-1A2334F70753}" type="presOf" srcId="{F3761E9B-CF19-4125-A66B-FBEDE6E642A8}" destId="{6643ECE9-0BF3-46C8-9352-550DD78F9D12}" srcOrd="1" destOrd="0" presId="urn:microsoft.com/office/officeart/2005/8/layout/orgChart1"/>
    <dgm:cxn modelId="{59072233-24E7-49B4-8708-941001AA9986}" srcId="{8754359B-B91C-4459-981A-A6FA5263A28C}" destId="{EDDC5560-0AE8-4B49-A65A-E59A96CBFB57}" srcOrd="1" destOrd="0" parTransId="{2EC1E727-B20A-4342-BE35-7ECF7D179E72}" sibTransId="{75A05187-19DA-4023-85F5-675A5771A243}"/>
    <dgm:cxn modelId="{BAD00726-3CE9-4DAE-9AF9-6A47BE02C56D}" srcId="{C5B10624-A1B3-4A57-B1D3-6B7D7A5B8791}" destId="{07AA5167-FEA8-4FD1-B488-0ED17FC7F852}" srcOrd="2" destOrd="0" parTransId="{DA2C403F-2E2F-4509-889D-8C197152E576}" sibTransId="{1F742D10-3F14-4EEF-8DF4-6320A12E0891}"/>
    <dgm:cxn modelId="{9C0C2C44-9BF1-4CDE-9C49-F2916B6D5B2D}" type="presOf" srcId="{07AA5167-FEA8-4FD1-B488-0ED17FC7F852}" destId="{BBB50F41-992C-4948-AD8B-E2BC93CD31A8}" srcOrd="1" destOrd="0" presId="urn:microsoft.com/office/officeart/2005/8/layout/orgChart1"/>
    <dgm:cxn modelId="{F5D621A4-D87A-4861-905D-D90427E65946}" srcId="{8754359B-B91C-4459-981A-A6FA5263A28C}" destId="{C5B10624-A1B3-4A57-B1D3-6B7D7A5B8791}" srcOrd="3" destOrd="0" parTransId="{7A5EBFF1-9D77-4422-92CD-031058392650}" sibTransId="{54EC72F5-08EE-4D55-A6E7-A3919D3B7B7B}"/>
    <dgm:cxn modelId="{C7693688-594D-46BB-92D9-406A3FCC00CE}" srcId="{C5B10624-A1B3-4A57-B1D3-6B7D7A5B8791}" destId="{68111382-7932-453E-8806-B8633DD35730}" srcOrd="3" destOrd="0" parTransId="{F9331C74-2A47-4394-A487-27BB6125F3BF}" sibTransId="{5B71FFBA-3365-4F1B-AD23-EBE3514E1BAB}"/>
    <dgm:cxn modelId="{060C8BFA-7F7E-4213-AA2C-EBDBB09BB346}" type="presOf" srcId="{A4F63584-7AC6-49F0-BD4F-160811273919}" destId="{5F3BBDD8-62FA-41F5-9608-EA37296BD0EC}" srcOrd="1" destOrd="0" presId="urn:microsoft.com/office/officeart/2005/8/layout/orgChart1"/>
    <dgm:cxn modelId="{D19C929F-DFE3-4767-A926-290A35B068EC}" type="presOf" srcId="{8754359B-B91C-4459-981A-A6FA5263A28C}" destId="{7FAF5687-F2E9-49D9-98B9-9A4C4206B7E6}" srcOrd="1" destOrd="0" presId="urn:microsoft.com/office/officeart/2005/8/layout/orgChart1"/>
    <dgm:cxn modelId="{47708D0A-C9D0-4257-836B-13214538E43D}" type="presOf" srcId="{D3073CDC-6369-4CEE-AD8E-7F3D45A72027}" destId="{3A1E5BC1-0D0E-45AD-B4EC-EB5CF539CD5B}" srcOrd="0" destOrd="0" presId="urn:microsoft.com/office/officeart/2005/8/layout/orgChart1"/>
    <dgm:cxn modelId="{DC953BAD-ABEC-4B13-855B-CE5D281B1C48}" type="presOf" srcId="{2EC1E727-B20A-4342-BE35-7ECF7D179E72}" destId="{A6E27B7B-7E87-47A2-A3C1-A20661483D81}" srcOrd="0" destOrd="0" presId="urn:microsoft.com/office/officeart/2005/8/layout/orgChart1"/>
    <dgm:cxn modelId="{E1933FFB-16D2-4C74-882E-2044A45EEE60}" type="presOf" srcId="{492F62DF-D639-4020-B1D3-4378A98BC1B3}" destId="{9257AFF2-26A3-4AC4-8A68-0561750EF437}" srcOrd="0" destOrd="0" presId="urn:microsoft.com/office/officeart/2005/8/layout/orgChart1"/>
    <dgm:cxn modelId="{74BB522E-CA12-4754-9EF0-6D01D26C46CA}" type="presParOf" srcId="{E4DEC2AC-2EEF-4C58-B75E-5A5C704B47D7}" destId="{8E60DBA6-37F7-492C-815F-3966D8B0784A}" srcOrd="0" destOrd="0" presId="urn:microsoft.com/office/officeart/2005/8/layout/orgChart1"/>
    <dgm:cxn modelId="{421F66C8-8900-4FE0-987D-8902D22BB909}" type="presParOf" srcId="{8E60DBA6-37F7-492C-815F-3966D8B0784A}" destId="{398E7517-3CC2-40EC-B33A-53894BFE6D5C}" srcOrd="0" destOrd="0" presId="urn:microsoft.com/office/officeart/2005/8/layout/orgChart1"/>
    <dgm:cxn modelId="{790B8FB2-B342-455A-8EF6-D8393F7998E3}" type="presParOf" srcId="{398E7517-3CC2-40EC-B33A-53894BFE6D5C}" destId="{EC60479D-DAFE-4BF6-8B82-1878F584E4EB}" srcOrd="0" destOrd="0" presId="urn:microsoft.com/office/officeart/2005/8/layout/orgChart1"/>
    <dgm:cxn modelId="{21DE0768-7400-46C4-94DA-69C30FA39D5F}" type="presParOf" srcId="{398E7517-3CC2-40EC-B33A-53894BFE6D5C}" destId="{7FAF5687-F2E9-49D9-98B9-9A4C4206B7E6}" srcOrd="1" destOrd="0" presId="urn:microsoft.com/office/officeart/2005/8/layout/orgChart1"/>
    <dgm:cxn modelId="{C1C35EE3-3EDC-4FFC-9FFD-91CE5AFA5D8E}" type="presParOf" srcId="{8E60DBA6-37F7-492C-815F-3966D8B0784A}" destId="{FA399AE7-9A16-46DA-90BC-B17C8BBFAC16}" srcOrd="1" destOrd="0" presId="urn:microsoft.com/office/officeart/2005/8/layout/orgChart1"/>
    <dgm:cxn modelId="{92BA5887-BA90-43F3-A1CC-EDB6161EFDF5}" type="presParOf" srcId="{FA399AE7-9A16-46DA-90BC-B17C8BBFAC16}" destId="{3A1E5BC1-0D0E-45AD-B4EC-EB5CF539CD5B}" srcOrd="0" destOrd="0" presId="urn:microsoft.com/office/officeart/2005/8/layout/orgChart1"/>
    <dgm:cxn modelId="{051DCF5D-1FBA-4C79-BE7E-FC458D07026F}" type="presParOf" srcId="{FA399AE7-9A16-46DA-90BC-B17C8BBFAC16}" destId="{517A6E84-60C3-4E11-8DD9-018EB5CD97D2}" srcOrd="1" destOrd="0" presId="urn:microsoft.com/office/officeart/2005/8/layout/orgChart1"/>
    <dgm:cxn modelId="{9A8A7292-EA0F-4C44-A0D0-E76D9BE07F8B}" type="presParOf" srcId="{517A6E84-60C3-4E11-8DD9-018EB5CD97D2}" destId="{B9C77C60-29DE-4EAF-8082-55DB0449A2D8}" srcOrd="0" destOrd="0" presId="urn:microsoft.com/office/officeart/2005/8/layout/orgChart1"/>
    <dgm:cxn modelId="{D3CFE9D4-3C29-4FC4-BC61-CE63F50E565B}" type="presParOf" srcId="{B9C77C60-29DE-4EAF-8082-55DB0449A2D8}" destId="{7D9366D2-742C-42FA-8D76-E818BF63AEFF}" srcOrd="0" destOrd="0" presId="urn:microsoft.com/office/officeart/2005/8/layout/orgChart1"/>
    <dgm:cxn modelId="{7B947600-5489-4D3C-AAA4-E0B356032181}" type="presParOf" srcId="{B9C77C60-29DE-4EAF-8082-55DB0449A2D8}" destId="{6643ECE9-0BF3-46C8-9352-550DD78F9D12}" srcOrd="1" destOrd="0" presId="urn:microsoft.com/office/officeart/2005/8/layout/orgChart1"/>
    <dgm:cxn modelId="{855D987D-1B2C-4243-A0AE-25DF2955985F}" type="presParOf" srcId="{517A6E84-60C3-4E11-8DD9-018EB5CD97D2}" destId="{FCA7A404-DA50-420D-97EA-51D0B41FA43E}" srcOrd="1" destOrd="0" presId="urn:microsoft.com/office/officeart/2005/8/layout/orgChart1"/>
    <dgm:cxn modelId="{9C668896-9E0B-428C-9721-D7B1B596B19F}" type="presParOf" srcId="{517A6E84-60C3-4E11-8DD9-018EB5CD97D2}" destId="{A8B98C2F-F7FF-4620-81C4-8CEBB348DD4E}" srcOrd="2" destOrd="0" presId="urn:microsoft.com/office/officeart/2005/8/layout/orgChart1"/>
    <dgm:cxn modelId="{EC29AD6C-87C2-41A8-AC6E-F23D1207B4FF}" type="presParOf" srcId="{FA399AE7-9A16-46DA-90BC-B17C8BBFAC16}" destId="{A6E27B7B-7E87-47A2-A3C1-A20661483D81}" srcOrd="2" destOrd="0" presId="urn:microsoft.com/office/officeart/2005/8/layout/orgChart1"/>
    <dgm:cxn modelId="{1B04F287-E4C1-474C-8C65-DB2B0E8AB009}" type="presParOf" srcId="{FA399AE7-9A16-46DA-90BC-B17C8BBFAC16}" destId="{5478A56C-2CEA-4E84-AFBB-C2807D58B4FC}" srcOrd="3" destOrd="0" presId="urn:microsoft.com/office/officeart/2005/8/layout/orgChart1"/>
    <dgm:cxn modelId="{254F1DEC-55BD-41AE-ABF9-1D16F402514A}" type="presParOf" srcId="{5478A56C-2CEA-4E84-AFBB-C2807D58B4FC}" destId="{93692D0E-3335-4A76-9C69-03F165ABBF7E}" srcOrd="0" destOrd="0" presId="urn:microsoft.com/office/officeart/2005/8/layout/orgChart1"/>
    <dgm:cxn modelId="{D8787BB5-BEA5-41D9-84CB-DA932F5E5A69}" type="presParOf" srcId="{93692D0E-3335-4A76-9C69-03F165ABBF7E}" destId="{135B656E-B529-454D-B540-4ABC9C46B6C9}" srcOrd="0" destOrd="0" presId="urn:microsoft.com/office/officeart/2005/8/layout/orgChart1"/>
    <dgm:cxn modelId="{67E60537-B84E-4B89-B783-B02F92742ECF}" type="presParOf" srcId="{93692D0E-3335-4A76-9C69-03F165ABBF7E}" destId="{060663F5-7C16-41E0-9C52-BB5E1AA6E8CF}" srcOrd="1" destOrd="0" presId="urn:microsoft.com/office/officeart/2005/8/layout/orgChart1"/>
    <dgm:cxn modelId="{AF363021-4F9F-443D-98A7-9FC09EAB98C8}" type="presParOf" srcId="{5478A56C-2CEA-4E84-AFBB-C2807D58B4FC}" destId="{11081022-3F5A-465C-944F-636A48C770CD}" srcOrd="1" destOrd="0" presId="urn:microsoft.com/office/officeart/2005/8/layout/orgChart1"/>
    <dgm:cxn modelId="{EF9C5CEC-F2A5-4B53-A4BF-AA6E3D1D17DC}" type="presParOf" srcId="{5478A56C-2CEA-4E84-AFBB-C2807D58B4FC}" destId="{0442BA80-95C2-4AD1-B682-3E1CE49FF711}" srcOrd="2" destOrd="0" presId="urn:microsoft.com/office/officeart/2005/8/layout/orgChart1"/>
    <dgm:cxn modelId="{BA3554E8-4C7E-48F9-9C27-ED5E63339F74}" type="presParOf" srcId="{FA399AE7-9A16-46DA-90BC-B17C8BBFAC16}" destId="{48473300-5511-45C6-BEE1-36A53BA38247}" srcOrd="4" destOrd="0" presId="urn:microsoft.com/office/officeart/2005/8/layout/orgChart1"/>
    <dgm:cxn modelId="{817E4749-8D18-424A-9FD7-6535DAE1ACFC}" type="presParOf" srcId="{FA399AE7-9A16-46DA-90BC-B17C8BBFAC16}" destId="{8EB50A7A-BAE2-438A-9C61-39227BDE9377}" srcOrd="5" destOrd="0" presId="urn:microsoft.com/office/officeart/2005/8/layout/orgChart1"/>
    <dgm:cxn modelId="{5BC70CCD-78FB-494D-AE18-7C42A288DE22}" type="presParOf" srcId="{8EB50A7A-BAE2-438A-9C61-39227BDE9377}" destId="{469C12D6-3CA2-4644-8F2D-3FAA52680515}" srcOrd="0" destOrd="0" presId="urn:microsoft.com/office/officeart/2005/8/layout/orgChart1"/>
    <dgm:cxn modelId="{723BE45C-8FE0-4B3D-A9FA-9CC75891EC55}" type="presParOf" srcId="{469C12D6-3CA2-4644-8F2D-3FAA52680515}" destId="{F2284494-E0DB-4389-995F-CB07201378FD}" srcOrd="0" destOrd="0" presId="urn:microsoft.com/office/officeart/2005/8/layout/orgChart1"/>
    <dgm:cxn modelId="{DFBEE493-D0EF-42E7-B9F3-CD4168C62256}" type="presParOf" srcId="{469C12D6-3CA2-4644-8F2D-3FAA52680515}" destId="{FFAF3097-2D30-4076-8CA9-E119B8682C69}" srcOrd="1" destOrd="0" presId="urn:microsoft.com/office/officeart/2005/8/layout/orgChart1"/>
    <dgm:cxn modelId="{448270A3-4EAB-4C69-8873-F78215869434}" type="presParOf" srcId="{8EB50A7A-BAE2-438A-9C61-39227BDE9377}" destId="{224DD7A0-1C67-44F9-9ED7-2F2C79091420}" srcOrd="1" destOrd="0" presId="urn:microsoft.com/office/officeart/2005/8/layout/orgChart1"/>
    <dgm:cxn modelId="{F3577DF5-0C40-433D-8A7D-57B5570FA607}" type="presParOf" srcId="{8EB50A7A-BAE2-438A-9C61-39227BDE9377}" destId="{EBAF3228-128C-47A5-984C-8FDBFC27C205}" srcOrd="2" destOrd="0" presId="urn:microsoft.com/office/officeart/2005/8/layout/orgChart1"/>
    <dgm:cxn modelId="{7ED2B327-01FB-473F-9433-BE6847FB7703}" type="presParOf" srcId="{FA399AE7-9A16-46DA-90BC-B17C8BBFAC16}" destId="{EF42A3FA-DEEF-45D8-8E3B-9B83FB9C96D6}" srcOrd="6" destOrd="0" presId="urn:microsoft.com/office/officeart/2005/8/layout/orgChart1"/>
    <dgm:cxn modelId="{1006C2A8-3DDF-4DE4-992D-00026A019228}" type="presParOf" srcId="{FA399AE7-9A16-46DA-90BC-B17C8BBFAC16}" destId="{813C25B6-F988-471C-90B2-128F89E48D4A}" srcOrd="7" destOrd="0" presId="urn:microsoft.com/office/officeart/2005/8/layout/orgChart1"/>
    <dgm:cxn modelId="{30302F87-A459-4343-BD19-468942CB8CC8}" type="presParOf" srcId="{813C25B6-F988-471C-90B2-128F89E48D4A}" destId="{7252E047-2860-47F6-A9BE-B5D1BA4BACD9}" srcOrd="0" destOrd="0" presId="urn:microsoft.com/office/officeart/2005/8/layout/orgChart1"/>
    <dgm:cxn modelId="{49F6FB8E-1B6D-4481-ABBE-D6E874155856}" type="presParOf" srcId="{7252E047-2860-47F6-A9BE-B5D1BA4BACD9}" destId="{CF982004-F162-4E08-A4A0-BD6404C6237D}" srcOrd="0" destOrd="0" presId="urn:microsoft.com/office/officeart/2005/8/layout/orgChart1"/>
    <dgm:cxn modelId="{F0E45900-EB2E-4ECA-AFB7-79DF65CB64D4}" type="presParOf" srcId="{7252E047-2860-47F6-A9BE-B5D1BA4BACD9}" destId="{686C6CF9-CFA3-4AD4-96F2-20B17EA9F05B}" srcOrd="1" destOrd="0" presId="urn:microsoft.com/office/officeart/2005/8/layout/orgChart1"/>
    <dgm:cxn modelId="{6A249A7F-9EC6-4675-9208-D0CB92BF8F2F}" type="presParOf" srcId="{813C25B6-F988-471C-90B2-128F89E48D4A}" destId="{3DFAA58F-9AEB-4302-878D-96A83158B240}" srcOrd="1" destOrd="0" presId="urn:microsoft.com/office/officeart/2005/8/layout/orgChart1"/>
    <dgm:cxn modelId="{9F78E510-BE59-48C2-9704-FE1B98ED9F91}" type="presParOf" srcId="{3DFAA58F-9AEB-4302-878D-96A83158B240}" destId="{9257AFF2-26A3-4AC4-8A68-0561750EF437}" srcOrd="0" destOrd="0" presId="urn:microsoft.com/office/officeart/2005/8/layout/orgChart1"/>
    <dgm:cxn modelId="{5CAAC6E5-B8B0-4610-88BF-78AE50643790}" type="presParOf" srcId="{3DFAA58F-9AEB-4302-878D-96A83158B240}" destId="{5F7B0A44-3604-4FFA-960B-C008F4851401}" srcOrd="1" destOrd="0" presId="urn:microsoft.com/office/officeart/2005/8/layout/orgChart1"/>
    <dgm:cxn modelId="{99FB218F-DFFA-4FF5-8440-01475D397734}" type="presParOf" srcId="{5F7B0A44-3604-4FFA-960B-C008F4851401}" destId="{75932A8E-4E11-446D-ACA2-50BFD948C3A4}" srcOrd="0" destOrd="0" presId="urn:microsoft.com/office/officeart/2005/8/layout/orgChart1"/>
    <dgm:cxn modelId="{AE626487-9ECD-4C96-AC21-0175B8305A41}" type="presParOf" srcId="{75932A8E-4E11-446D-ACA2-50BFD948C3A4}" destId="{8E8C7A56-BB39-4F02-B423-3899F8A39C50}" srcOrd="0" destOrd="0" presId="urn:microsoft.com/office/officeart/2005/8/layout/orgChart1"/>
    <dgm:cxn modelId="{F0C5D653-EB70-406E-A055-B298D5292880}" type="presParOf" srcId="{75932A8E-4E11-446D-ACA2-50BFD948C3A4}" destId="{5F3BBDD8-62FA-41F5-9608-EA37296BD0EC}" srcOrd="1" destOrd="0" presId="urn:microsoft.com/office/officeart/2005/8/layout/orgChart1"/>
    <dgm:cxn modelId="{0E6F9E15-9342-4DA3-A15F-E088D745E1EF}" type="presParOf" srcId="{5F7B0A44-3604-4FFA-960B-C008F4851401}" destId="{134ED70E-A388-47F1-A111-A2415002C003}" srcOrd="1" destOrd="0" presId="urn:microsoft.com/office/officeart/2005/8/layout/orgChart1"/>
    <dgm:cxn modelId="{34E635F0-C883-4D2A-A0BD-F36D5EE09FB5}" type="presParOf" srcId="{5F7B0A44-3604-4FFA-960B-C008F4851401}" destId="{9E86CF8C-4012-4AEB-ACA9-C99D7571FC5A}" srcOrd="2" destOrd="0" presId="urn:microsoft.com/office/officeart/2005/8/layout/orgChart1"/>
    <dgm:cxn modelId="{56F15132-9A70-4E8E-A6B2-84FD5E9A584E}" type="presParOf" srcId="{3DFAA58F-9AEB-4302-878D-96A83158B240}" destId="{6BE22063-827F-4EE5-8C63-3B8385B3234F}" srcOrd="2" destOrd="0" presId="urn:microsoft.com/office/officeart/2005/8/layout/orgChart1"/>
    <dgm:cxn modelId="{F1ECE626-94F4-48C9-ABF2-8F3038D4E8FD}" type="presParOf" srcId="{3DFAA58F-9AEB-4302-878D-96A83158B240}" destId="{EB3633A9-F972-4365-ABB2-9B704E2C78AB}" srcOrd="3" destOrd="0" presId="urn:microsoft.com/office/officeart/2005/8/layout/orgChart1"/>
    <dgm:cxn modelId="{4A45724E-3D9B-4C95-82A5-43ABB6EF4DF3}" type="presParOf" srcId="{EB3633A9-F972-4365-ABB2-9B704E2C78AB}" destId="{9BBB029D-7047-418C-9F62-C0E1D603BCEA}" srcOrd="0" destOrd="0" presId="urn:microsoft.com/office/officeart/2005/8/layout/orgChart1"/>
    <dgm:cxn modelId="{55139E74-E78F-4607-8D8B-244C0CD66237}" type="presParOf" srcId="{9BBB029D-7047-418C-9F62-C0E1D603BCEA}" destId="{E394C55B-8BC4-46F0-8C4F-0369C5BA3C9D}" srcOrd="0" destOrd="0" presId="urn:microsoft.com/office/officeart/2005/8/layout/orgChart1"/>
    <dgm:cxn modelId="{7EA0B85B-7A7E-4C4F-823C-E8B93A03C17E}" type="presParOf" srcId="{9BBB029D-7047-418C-9F62-C0E1D603BCEA}" destId="{CBDB7ABA-2641-4A4E-9D0D-7411D25A4744}" srcOrd="1" destOrd="0" presId="urn:microsoft.com/office/officeart/2005/8/layout/orgChart1"/>
    <dgm:cxn modelId="{D571706D-245D-4D84-A57C-52D1BB075BD5}" type="presParOf" srcId="{EB3633A9-F972-4365-ABB2-9B704E2C78AB}" destId="{78CC125A-DD5D-43A3-9CD5-F94F85C81F2C}" srcOrd="1" destOrd="0" presId="urn:microsoft.com/office/officeart/2005/8/layout/orgChart1"/>
    <dgm:cxn modelId="{45D8A815-CD91-4041-AFF0-81A8D10E1A65}" type="presParOf" srcId="{EB3633A9-F972-4365-ABB2-9B704E2C78AB}" destId="{BCE0BF4A-9685-4396-8728-A04A806AE051}" srcOrd="2" destOrd="0" presId="urn:microsoft.com/office/officeart/2005/8/layout/orgChart1"/>
    <dgm:cxn modelId="{72630621-8E39-4A70-9E57-70BD081E7158}" type="presParOf" srcId="{3DFAA58F-9AEB-4302-878D-96A83158B240}" destId="{D9DEB335-91F0-4342-8D04-CA945EA60007}" srcOrd="4" destOrd="0" presId="urn:microsoft.com/office/officeart/2005/8/layout/orgChart1"/>
    <dgm:cxn modelId="{212033E2-B26A-4DD5-A8EB-060328EA9551}" type="presParOf" srcId="{3DFAA58F-9AEB-4302-878D-96A83158B240}" destId="{96FAA202-A94C-4E9F-BEC8-5FA36BEA8A2C}" srcOrd="5" destOrd="0" presId="urn:microsoft.com/office/officeart/2005/8/layout/orgChart1"/>
    <dgm:cxn modelId="{99B96173-C059-4206-A94A-567B110B7684}" type="presParOf" srcId="{96FAA202-A94C-4E9F-BEC8-5FA36BEA8A2C}" destId="{AA0D2131-3283-4864-8174-555EC9D62201}" srcOrd="0" destOrd="0" presId="urn:microsoft.com/office/officeart/2005/8/layout/orgChart1"/>
    <dgm:cxn modelId="{B7ABDDFA-1C78-4B60-B053-E80D105838A3}" type="presParOf" srcId="{AA0D2131-3283-4864-8174-555EC9D62201}" destId="{966922B5-FEF8-4347-9656-70D0518F4670}" srcOrd="0" destOrd="0" presId="urn:microsoft.com/office/officeart/2005/8/layout/orgChart1"/>
    <dgm:cxn modelId="{01D6869D-B8B7-4E2E-B650-65B30DA293DA}" type="presParOf" srcId="{AA0D2131-3283-4864-8174-555EC9D62201}" destId="{BBB50F41-992C-4948-AD8B-E2BC93CD31A8}" srcOrd="1" destOrd="0" presId="urn:microsoft.com/office/officeart/2005/8/layout/orgChart1"/>
    <dgm:cxn modelId="{33009AA1-FDCA-4705-99EF-E94371D1F014}" type="presParOf" srcId="{96FAA202-A94C-4E9F-BEC8-5FA36BEA8A2C}" destId="{E76CF73E-44B0-47CE-945D-8A9824D942F7}" srcOrd="1" destOrd="0" presId="urn:microsoft.com/office/officeart/2005/8/layout/orgChart1"/>
    <dgm:cxn modelId="{09ED5163-B1F4-46F7-82C6-61BD9D013C58}" type="presParOf" srcId="{96FAA202-A94C-4E9F-BEC8-5FA36BEA8A2C}" destId="{C6178CB2-CF63-43E7-B502-1BE0D8C9B228}" srcOrd="2" destOrd="0" presId="urn:microsoft.com/office/officeart/2005/8/layout/orgChart1"/>
    <dgm:cxn modelId="{41AB9766-A033-4D0B-90F6-0589E1C5955E}" type="presParOf" srcId="{3DFAA58F-9AEB-4302-878D-96A83158B240}" destId="{FB6828D9-997D-455E-87FA-7EC45EB3D0A2}" srcOrd="6" destOrd="0" presId="urn:microsoft.com/office/officeart/2005/8/layout/orgChart1"/>
    <dgm:cxn modelId="{8ACF80B0-B94A-4C7D-9134-C0DA5123749B}" type="presParOf" srcId="{3DFAA58F-9AEB-4302-878D-96A83158B240}" destId="{676F690A-D410-468C-93F2-A3058D6091D3}" srcOrd="7" destOrd="0" presId="urn:microsoft.com/office/officeart/2005/8/layout/orgChart1"/>
    <dgm:cxn modelId="{C3B49B20-AA56-4968-8495-B126B67B0BAC}" type="presParOf" srcId="{676F690A-D410-468C-93F2-A3058D6091D3}" destId="{0C5A0053-C828-494D-B0B1-C18F4E3108A3}" srcOrd="0" destOrd="0" presId="urn:microsoft.com/office/officeart/2005/8/layout/orgChart1"/>
    <dgm:cxn modelId="{5BBFB4AA-E88E-4D78-A3C2-2EFA7E911883}" type="presParOf" srcId="{0C5A0053-C828-494D-B0B1-C18F4E3108A3}" destId="{BB4DC3C3-CFB5-44DE-9C16-28C47170D99A}" srcOrd="0" destOrd="0" presId="urn:microsoft.com/office/officeart/2005/8/layout/orgChart1"/>
    <dgm:cxn modelId="{742490D5-4D80-4BED-A060-A5A1DDD2C0D3}" type="presParOf" srcId="{0C5A0053-C828-494D-B0B1-C18F4E3108A3}" destId="{083EF620-BE92-470C-AA32-0D02337CA68C}" srcOrd="1" destOrd="0" presId="urn:microsoft.com/office/officeart/2005/8/layout/orgChart1"/>
    <dgm:cxn modelId="{7D61A1B4-AFDE-4EB7-8905-B9F9F038FB31}" type="presParOf" srcId="{676F690A-D410-468C-93F2-A3058D6091D3}" destId="{C85F803D-C034-4F3D-91FE-95ECBE833129}" srcOrd="1" destOrd="0" presId="urn:microsoft.com/office/officeart/2005/8/layout/orgChart1"/>
    <dgm:cxn modelId="{32F513B5-968B-4A9C-BD2E-965DFDFF0EDC}" type="presParOf" srcId="{676F690A-D410-468C-93F2-A3058D6091D3}" destId="{1F6BDACA-5B65-4A34-BE91-633A641BF86D}" srcOrd="2" destOrd="0" presId="urn:microsoft.com/office/officeart/2005/8/layout/orgChart1"/>
    <dgm:cxn modelId="{C5FCF92F-8F8F-4B90-B7DD-D4F77A6682CD}" type="presParOf" srcId="{813C25B6-F988-471C-90B2-128F89E48D4A}" destId="{37529C85-D043-4A12-9E81-880C3601FC17}" srcOrd="2" destOrd="0" presId="urn:microsoft.com/office/officeart/2005/8/layout/orgChart1"/>
    <dgm:cxn modelId="{ED42510D-5FD2-403E-8E2B-7234C060CBE4}" type="presParOf" srcId="{8E60DBA6-37F7-492C-815F-3966D8B0784A}" destId="{76B751D4-160A-43E5-A657-2D36CDDC6FD1}" srcOrd="2" destOrd="0" presId="urn:microsoft.com/office/officeart/2005/8/layout/orgChart1"/>
  </dgm:cxnLst>
  <dgm:bg/>
  <dgm:whole/>
  <dgm:extLst>
    <a:ext uri="http://schemas.microsoft.com/office/drawing/2008/diagram">
      <dsp:dataModelExt xmlns:dsp="http://schemas.microsoft.com/office/drawing/2008/diagram" xmlns=""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B21815-BDB7-4D65-9CE0-C7D09AAB2B3A}"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20A91C03-DA74-4A6B-A6D2-5D5E66B41C8E}">
      <dgm:prSet phldrT="[Text]" custT="1"/>
      <dgm:spPr>
        <a:solidFill>
          <a:schemeClr val="accent3">
            <a:lumMod val="20000"/>
            <a:lumOff val="80000"/>
          </a:schemeClr>
        </a:solidFill>
      </dgm:spPr>
      <dgm:t>
        <a:bodyPr/>
        <a:lstStyle/>
        <a:p>
          <a:r>
            <a:rPr lang="en-US" sz="1000" b="1" dirty="0" smtClean="0">
              <a:latin typeface="Arial" pitchFamily="34" charset="0"/>
              <a:cs typeface="Arial" pitchFamily="34" charset="0"/>
              <a:sym typeface="GillSans" charset="0"/>
            </a:rPr>
            <a:t>Scott Zinn</a:t>
          </a:r>
        </a:p>
        <a:p>
          <a:r>
            <a:rPr lang="en-US" sz="1000" dirty="0" smtClean="0">
              <a:latin typeface="Arial" pitchFamily="34" charset="0"/>
              <a:cs typeface="Arial" pitchFamily="34" charset="0"/>
              <a:sym typeface="GillSans" charset="0"/>
            </a:rPr>
            <a:t>VP Service Experience</a:t>
          </a:r>
        </a:p>
        <a:p>
          <a:r>
            <a:rPr lang="en-US" sz="1000" dirty="0" smtClean="0">
              <a:latin typeface="Arial" pitchFamily="34" charset="0"/>
              <a:cs typeface="Arial" pitchFamily="34" charset="0"/>
              <a:sym typeface="GillSans" charset="0"/>
            </a:rPr>
            <a:t>45 – PHX</a:t>
          </a:r>
          <a:endParaRPr lang="en-US" sz="1000" dirty="0">
            <a:latin typeface="Arial" pitchFamily="34" charset="0"/>
            <a:cs typeface="Arial" pitchFamily="34" charset="0"/>
          </a:endParaRPr>
        </a:p>
      </dgm:t>
    </dgm:pt>
    <dgm:pt modelId="{4A1A22AD-E99B-4BB4-A03E-6E1894D33EE6}" type="parTrans" cxnId="{06DA5D37-FFF4-4C60-AD57-D996A388A23F}">
      <dgm:prSet/>
      <dgm:spPr/>
      <dgm:t>
        <a:bodyPr/>
        <a:lstStyle/>
        <a:p>
          <a:endParaRPr lang="en-US" sz="1000">
            <a:latin typeface="Arial" pitchFamily="34" charset="0"/>
            <a:cs typeface="Arial" pitchFamily="34" charset="0"/>
          </a:endParaRPr>
        </a:p>
      </dgm:t>
    </dgm:pt>
    <dgm:pt modelId="{1F2B005B-E081-47BE-B1C3-4FB069E8B18C}" type="sibTrans" cxnId="{06DA5D37-FFF4-4C60-AD57-D996A388A23F}">
      <dgm:prSet/>
      <dgm:spPr/>
      <dgm:t>
        <a:bodyPr/>
        <a:lstStyle/>
        <a:p>
          <a:endParaRPr lang="en-US" sz="1000">
            <a:latin typeface="Arial" pitchFamily="34" charset="0"/>
            <a:cs typeface="Arial" pitchFamily="34" charset="0"/>
          </a:endParaRPr>
        </a:p>
      </dgm:t>
    </dgm:pt>
    <dgm:pt modelId="{2E851973-2083-4EBC-BAEF-9F01D415F85B}">
      <dgm:prSet phldrT="[Text]" custT="1"/>
      <dgm:spPr>
        <a:solidFill>
          <a:schemeClr val="accent3">
            <a:lumMod val="20000"/>
            <a:lumOff val="80000"/>
          </a:schemeClr>
        </a:solidFill>
      </dgm:spPr>
      <dgm:t>
        <a:bodyPr/>
        <a:lstStyle/>
        <a:p>
          <a:r>
            <a:rPr lang="en-US" sz="1000" b="1" dirty="0" smtClean="0">
              <a:latin typeface="Arial" pitchFamily="34" charset="0"/>
              <a:cs typeface="Arial" pitchFamily="34" charset="0"/>
              <a:sym typeface="GillSans" charset="0"/>
            </a:rPr>
            <a:t>Tamara Bennett</a:t>
          </a:r>
        </a:p>
        <a:p>
          <a:r>
            <a:rPr lang="en-US" sz="1000" dirty="0" smtClean="0">
              <a:latin typeface="Arial" pitchFamily="34" charset="0"/>
              <a:cs typeface="Arial" pitchFamily="34" charset="0"/>
              <a:sym typeface="GillSans" charset="0"/>
            </a:rPr>
            <a:t>VP Platform &amp; Capability Management</a:t>
          </a:r>
        </a:p>
        <a:p>
          <a:r>
            <a:rPr lang="en-US" sz="1000" dirty="0" smtClean="0">
              <a:latin typeface="Arial" pitchFamily="34" charset="0"/>
              <a:cs typeface="Arial" pitchFamily="34" charset="0"/>
              <a:sym typeface="GillSans" charset="0"/>
            </a:rPr>
            <a:t>45 – Virtual</a:t>
          </a:r>
          <a:endParaRPr lang="en-US" sz="1000" dirty="0">
            <a:latin typeface="Arial" pitchFamily="34" charset="0"/>
            <a:cs typeface="Arial" pitchFamily="34" charset="0"/>
          </a:endParaRPr>
        </a:p>
      </dgm:t>
    </dgm:pt>
    <dgm:pt modelId="{8F533728-BF03-4972-8BBC-05918B4DDAB9}" type="parTrans" cxnId="{38DF3F15-1F6F-47FA-BAA7-76AD82856073}">
      <dgm:prSet/>
      <dgm:spPr/>
      <dgm:t>
        <a:bodyPr/>
        <a:lstStyle/>
        <a:p>
          <a:endParaRPr lang="en-US" sz="1000">
            <a:latin typeface="Arial" pitchFamily="34" charset="0"/>
            <a:cs typeface="Arial" pitchFamily="34" charset="0"/>
          </a:endParaRPr>
        </a:p>
      </dgm:t>
    </dgm:pt>
    <dgm:pt modelId="{073885D4-BF6B-4F67-A722-55D53C652AC0}" type="sibTrans" cxnId="{38DF3F15-1F6F-47FA-BAA7-76AD82856073}">
      <dgm:prSet/>
      <dgm:spPr/>
      <dgm:t>
        <a:bodyPr/>
        <a:lstStyle/>
        <a:p>
          <a:endParaRPr lang="en-US" sz="1000">
            <a:latin typeface="Arial" pitchFamily="34" charset="0"/>
            <a:cs typeface="Arial" pitchFamily="34" charset="0"/>
          </a:endParaRPr>
        </a:p>
      </dgm:t>
    </dgm:pt>
    <dgm:pt modelId="{FBF8756C-DEF0-4F65-9DE2-6BBCEFD03B62}">
      <dgm:prSet phldrT="[Text]" custT="1"/>
      <dgm:spPr>
        <a:solidFill>
          <a:schemeClr val="accent3">
            <a:lumMod val="20000"/>
            <a:lumOff val="80000"/>
          </a:schemeClr>
        </a:solidFill>
      </dgm:spPr>
      <dgm:t>
        <a:bodyPr/>
        <a:lstStyle/>
        <a:p>
          <a:r>
            <a:rPr lang="en-US" sz="1000" b="1" dirty="0" smtClean="0">
              <a:latin typeface="Arial" pitchFamily="34" charset="0"/>
              <a:cs typeface="Arial" pitchFamily="34" charset="0"/>
              <a:sym typeface="GillSans" charset="0"/>
            </a:rPr>
            <a:t>Rakesh Roy</a:t>
          </a:r>
        </a:p>
        <a:p>
          <a:r>
            <a:rPr lang="en-US" sz="1000" dirty="0" smtClean="0">
              <a:latin typeface="Arial" pitchFamily="34" charset="0"/>
              <a:cs typeface="Arial" pitchFamily="34" charset="0"/>
              <a:sym typeface="GillSans" charset="0"/>
            </a:rPr>
            <a:t>VP Settlement Solutions</a:t>
          </a:r>
        </a:p>
        <a:p>
          <a:r>
            <a:rPr lang="en-US" sz="1000" dirty="0" smtClean="0">
              <a:latin typeface="Arial" pitchFamily="34" charset="0"/>
              <a:cs typeface="Arial" pitchFamily="34" charset="0"/>
              <a:sym typeface="GillSans" charset="0"/>
            </a:rPr>
            <a:t>45 – Brighton</a:t>
          </a:r>
          <a:endParaRPr lang="en-US" sz="1000" dirty="0">
            <a:latin typeface="Arial" pitchFamily="34" charset="0"/>
            <a:cs typeface="Arial" pitchFamily="34" charset="0"/>
          </a:endParaRPr>
        </a:p>
      </dgm:t>
    </dgm:pt>
    <dgm:pt modelId="{794BE844-34D1-499B-8FF8-141654199089}" type="parTrans" cxnId="{1D210104-1BC3-4A50-BD3E-9743969FD4ED}">
      <dgm:prSet/>
      <dgm:spPr/>
      <dgm:t>
        <a:bodyPr/>
        <a:lstStyle/>
        <a:p>
          <a:endParaRPr lang="en-US" sz="1000">
            <a:latin typeface="Arial" pitchFamily="34" charset="0"/>
            <a:cs typeface="Arial" pitchFamily="34" charset="0"/>
          </a:endParaRPr>
        </a:p>
      </dgm:t>
    </dgm:pt>
    <dgm:pt modelId="{873EFC57-6501-480E-A414-2C5E6E5AB305}" type="sibTrans" cxnId="{1D210104-1BC3-4A50-BD3E-9743969FD4ED}">
      <dgm:prSet/>
      <dgm:spPr/>
      <dgm:t>
        <a:bodyPr/>
        <a:lstStyle/>
        <a:p>
          <a:endParaRPr lang="en-US" sz="1000">
            <a:latin typeface="Arial" pitchFamily="34" charset="0"/>
            <a:cs typeface="Arial" pitchFamily="34" charset="0"/>
          </a:endParaRPr>
        </a:p>
      </dgm:t>
    </dgm:pt>
    <dgm:pt modelId="{E2F33C74-0306-4731-A582-C8C4F6C24249}">
      <dgm:prSet phldrT="[Text]" custT="1"/>
      <dgm:spPr>
        <a:solidFill>
          <a:schemeClr val="accent3">
            <a:lumMod val="20000"/>
            <a:lumOff val="80000"/>
          </a:schemeClr>
        </a:solidFill>
      </dgm:spPr>
      <dgm:t>
        <a:bodyPr/>
        <a:lstStyle/>
        <a:p>
          <a:r>
            <a:rPr lang="en-US" sz="1000" b="1" dirty="0" smtClean="0">
              <a:latin typeface="Arial" pitchFamily="34" charset="0"/>
              <a:cs typeface="Arial" pitchFamily="34" charset="0"/>
              <a:sym typeface="GillSans" charset="0"/>
            </a:rPr>
            <a:t>Allan Murray</a:t>
          </a:r>
        </a:p>
        <a:p>
          <a:r>
            <a:rPr lang="en-US" sz="1000" dirty="0" smtClean="0">
              <a:latin typeface="Arial" pitchFamily="34" charset="0"/>
              <a:cs typeface="Arial" pitchFamily="34" charset="0"/>
              <a:sym typeface="GillSans" charset="0"/>
            </a:rPr>
            <a:t>VP ATM Ops &amp; Partner Mgmt</a:t>
          </a:r>
        </a:p>
        <a:p>
          <a:r>
            <a:rPr lang="en-US" sz="1000" dirty="0" smtClean="0">
              <a:latin typeface="Arial" pitchFamily="34" charset="0"/>
              <a:cs typeface="Arial" pitchFamily="34" charset="0"/>
              <a:sym typeface="GillSans" charset="0"/>
            </a:rPr>
            <a:t>45 – Brighton</a:t>
          </a:r>
          <a:endParaRPr lang="en-US" sz="1000" dirty="0">
            <a:latin typeface="Arial" pitchFamily="34" charset="0"/>
            <a:cs typeface="Arial" pitchFamily="34" charset="0"/>
          </a:endParaRPr>
        </a:p>
      </dgm:t>
    </dgm:pt>
    <dgm:pt modelId="{18E31976-9939-442E-9F21-0DC5E7C06261}" type="parTrans" cxnId="{69FD9557-4CDF-49D9-9492-5E84A37D9AA6}">
      <dgm:prSet/>
      <dgm:spPr/>
      <dgm:t>
        <a:bodyPr/>
        <a:lstStyle/>
        <a:p>
          <a:endParaRPr lang="en-US" sz="1000">
            <a:latin typeface="Arial" pitchFamily="34" charset="0"/>
            <a:cs typeface="Arial" pitchFamily="34" charset="0"/>
          </a:endParaRPr>
        </a:p>
      </dgm:t>
    </dgm:pt>
    <dgm:pt modelId="{D0E7CE7F-7775-45DD-8395-FAAF50425883}" type="sibTrans" cxnId="{69FD9557-4CDF-49D9-9492-5E84A37D9AA6}">
      <dgm:prSet/>
      <dgm:spPr/>
      <dgm:t>
        <a:bodyPr/>
        <a:lstStyle/>
        <a:p>
          <a:endParaRPr lang="en-US" sz="1000">
            <a:latin typeface="Arial" pitchFamily="34" charset="0"/>
            <a:cs typeface="Arial" pitchFamily="34" charset="0"/>
          </a:endParaRPr>
        </a:p>
      </dgm:t>
    </dgm:pt>
    <dgm:pt modelId="{F3761E9B-CF19-4125-A66B-FBEDE6E642A8}">
      <dgm:prSet phldrT="[Text]" custT="1"/>
      <dgm:spPr>
        <a:solidFill>
          <a:schemeClr val="bg1">
            <a:lumMod val="75000"/>
          </a:schemeClr>
        </a:solidFill>
      </dgm:spPr>
      <dgm:t>
        <a:bodyPr/>
        <a:lstStyle/>
        <a:p>
          <a:r>
            <a:rPr lang="en-US" sz="1000" b="1" dirty="0" smtClean="0">
              <a:solidFill>
                <a:schemeClr val="tx1"/>
              </a:solidFill>
              <a:latin typeface="Arial" pitchFamily="34" charset="0"/>
              <a:cs typeface="Arial" pitchFamily="34" charset="0"/>
              <a:sym typeface="GillSans" charset="0"/>
            </a:rPr>
            <a:t>Seana Pitt </a:t>
          </a:r>
        </a:p>
        <a:p>
          <a:r>
            <a:rPr lang="en-US" sz="1000" dirty="0" smtClean="0">
              <a:solidFill>
                <a:schemeClr val="tx1"/>
              </a:solidFill>
              <a:latin typeface="Arial" pitchFamily="34" charset="0"/>
              <a:cs typeface="Arial" pitchFamily="34" charset="0"/>
              <a:sym typeface="GillSans" charset="0"/>
            </a:rPr>
            <a:t>VP Network Management</a:t>
          </a:r>
        </a:p>
        <a:p>
          <a:r>
            <a:rPr lang="en-US" sz="1000" dirty="0" smtClean="0">
              <a:solidFill>
                <a:schemeClr val="tx1"/>
              </a:solidFill>
              <a:latin typeface="Arial" pitchFamily="34" charset="0"/>
              <a:cs typeface="Arial" pitchFamily="34" charset="0"/>
              <a:sym typeface="GillSans" charset="0"/>
            </a:rPr>
            <a:t>50 – NYC</a:t>
          </a:r>
          <a:endParaRPr lang="en-US" sz="1000" dirty="0">
            <a:solidFill>
              <a:schemeClr val="tx1"/>
            </a:solidFill>
            <a:latin typeface="Arial" pitchFamily="34" charset="0"/>
            <a:cs typeface="Arial" pitchFamily="34" charset="0"/>
          </a:endParaRPr>
        </a:p>
      </dgm:t>
    </dgm:pt>
    <dgm:pt modelId="{D3073CDC-6369-4CEE-AD8E-7F3D45A72027}" type="parTrans" cxnId="{2B9D9125-5CBA-47D2-8C97-E9408CEADEEE}">
      <dgm:prSet/>
      <dgm:spPr/>
      <dgm:t>
        <a:bodyPr/>
        <a:lstStyle/>
        <a:p>
          <a:endParaRPr lang="en-US" sz="1000">
            <a:latin typeface="Arial" pitchFamily="34" charset="0"/>
            <a:cs typeface="Arial" pitchFamily="34" charset="0"/>
          </a:endParaRPr>
        </a:p>
      </dgm:t>
    </dgm:pt>
    <dgm:pt modelId="{A031DA09-BC68-415B-A730-2F2911BC86E3}" type="sibTrans" cxnId="{2B9D9125-5CBA-47D2-8C97-E9408CEADEEE}">
      <dgm:prSet/>
      <dgm:spPr/>
      <dgm:t>
        <a:bodyPr/>
        <a:lstStyle/>
        <a:p>
          <a:endParaRPr lang="en-US" sz="1000">
            <a:latin typeface="Arial" pitchFamily="34" charset="0"/>
            <a:cs typeface="Arial" pitchFamily="34" charset="0"/>
          </a:endParaRPr>
        </a:p>
      </dgm:t>
    </dgm:pt>
    <dgm:pt modelId="{E4DEC2AC-2EEF-4C58-B75E-5A5C704B47D7}" type="pres">
      <dgm:prSet presAssocID="{5DB21815-BDB7-4D65-9CE0-C7D09AAB2B3A}" presName="hierChild1" presStyleCnt="0">
        <dgm:presLayoutVars>
          <dgm:orgChart val="1"/>
          <dgm:chPref val="1"/>
          <dgm:dir/>
          <dgm:animOne val="branch"/>
          <dgm:animLvl val="lvl"/>
          <dgm:resizeHandles/>
        </dgm:presLayoutVars>
      </dgm:prSet>
      <dgm:spPr/>
      <dgm:t>
        <a:bodyPr/>
        <a:lstStyle/>
        <a:p>
          <a:endParaRPr lang="en-US"/>
        </a:p>
      </dgm:t>
    </dgm:pt>
    <dgm:pt modelId="{069225B7-ECCD-4430-9BDE-9A781C3A1823}" type="pres">
      <dgm:prSet presAssocID="{F3761E9B-CF19-4125-A66B-FBEDE6E642A8}" presName="hierRoot1" presStyleCnt="0">
        <dgm:presLayoutVars>
          <dgm:hierBranch val="init"/>
        </dgm:presLayoutVars>
      </dgm:prSet>
      <dgm:spPr/>
    </dgm:pt>
    <dgm:pt modelId="{E6B67D46-2BC9-43A9-ABED-71FD0899714B}" type="pres">
      <dgm:prSet presAssocID="{F3761E9B-CF19-4125-A66B-FBEDE6E642A8}" presName="rootComposite1" presStyleCnt="0"/>
      <dgm:spPr/>
    </dgm:pt>
    <dgm:pt modelId="{F902E595-3EFE-47FD-97DE-0360341C2178}" type="pres">
      <dgm:prSet presAssocID="{F3761E9B-CF19-4125-A66B-FBEDE6E642A8}" presName="rootText1" presStyleLbl="node0" presStyleIdx="0" presStyleCnt="1" custScaleX="146380" custScaleY="123551">
        <dgm:presLayoutVars>
          <dgm:chPref val="3"/>
        </dgm:presLayoutVars>
      </dgm:prSet>
      <dgm:spPr/>
      <dgm:t>
        <a:bodyPr/>
        <a:lstStyle/>
        <a:p>
          <a:endParaRPr lang="en-US"/>
        </a:p>
      </dgm:t>
    </dgm:pt>
    <dgm:pt modelId="{D9F54EED-CA1D-4299-9C66-F0E8E8489720}" type="pres">
      <dgm:prSet presAssocID="{F3761E9B-CF19-4125-A66B-FBEDE6E642A8}" presName="rootConnector1" presStyleLbl="node1" presStyleIdx="0" presStyleCnt="0"/>
      <dgm:spPr/>
      <dgm:t>
        <a:bodyPr/>
        <a:lstStyle/>
        <a:p>
          <a:endParaRPr lang="en-US"/>
        </a:p>
      </dgm:t>
    </dgm:pt>
    <dgm:pt modelId="{86859013-2329-457C-A358-95BCCA06929A}" type="pres">
      <dgm:prSet presAssocID="{F3761E9B-CF19-4125-A66B-FBEDE6E642A8}" presName="hierChild2" presStyleCnt="0"/>
      <dgm:spPr/>
    </dgm:pt>
    <dgm:pt modelId="{BC089DC0-E839-4018-AF09-F68733C0A1EC}" type="pres">
      <dgm:prSet presAssocID="{4A1A22AD-E99B-4BB4-A03E-6E1894D33EE6}" presName="Name37" presStyleLbl="parChTrans1D2" presStyleIdx="0" presStyleCnt="4"/>
      <dgm:spPr/>
      <dgm:t>
        <a:bodyPr/>
        <a:lstStyle/>
        <a:p>
          <a:endParaRPr lang="en-US"/>
        </a:p>
      </dgm:t>
    </dgm:pt>
    <dgm:pt modelId="{D6686C48-05A1-4D9C-A196-B9EBE3D1B299}" type="pres">
      <dgm:prSet presAssocID="{20A91C03-DA74-4A6B-A6D2-5D5E66B41C8E}" presName="hierRoot2" presStyleCnt="0">
        <dgm:presLayoutVars>
          <dgm:hierBranch val="init"/>
        </dgm:presLayoutVars>
      </dgm:prSet>
      <dgm:spPr/>
    </dgm:pt>
    <dgm:pt modelId="{FD7BD581-DF84-492D-AC02-6D86AA8DE80D}" type="pres">
      <dgm:prSet presAssocID="{20A91C03-DA74-4A6B-A6D2-5D5E66B41C8E}" presName="rootComposite" presStyleCnt="0"/>
      <dgm:spPr/>
    </dgm:pt>
    <dgm:pt modelId="{B457E46D-E7D0-486B-BF49-A66F4E45FCC6}" type="pres">
      <dgm:prSet presAssocID="{20A91C03-DA74-4A6B-A6D2-5D5E66B41C8E}" presName="rootText" presStyleLbl="node2" presStyleIdx="0" presStyleCnt="4" custScaleX="138665" custScaleY="137020">
        <dgm:presLayoutVars>
          <dgm:chPref val="3"/>
        </dgm:presLayoutVars>
      </dgm:prSet>
      <dgm:spPr/>
      <dgm:t>
        <a:bodyPr/>
        <a:lstStyle/>
        <a:p>
          <a:endParaRPr lang="en-US"/>
        </a:p>
      </dgm:t>
    </dgm:pt>
    <dgm:pt modelId="{A4F1BFA5-712F-48A2-AA93-3E8AE351C6CD}" type="pres">
      <dgm:prSet presAssocID="{20A91C03-DA74-4A6B-A6D2-5D5E66B41C8E}" presName="rootConnector" presStyleLbl="node2" presStyleIdx="0" presStyleCnt="4"/>
      <dgm:spPr/>
      <dgm:t>
        <a:bodyPr/>
        <a:lstStyle/>
        <a:p>
          <a:endParaRPr lang="en-US"/>
        </a:p>
      </dgm:t>
    </dgm:pt>
    <dgm:pt modelId="{50105112-61BA-4EC7-91B0-50F1CA074EC3}" type="pres">
      <dgm:prSet presAssocID="{20A91C03-DA74-4A6B-A6D2-5D5E66B41C8E}" presName="hierChild4" presStyleCnt="0"/>
      <dgm:spPr/>
    </dgm:pt>
    <dgm:pt modelId="{6AADD7D1-368D-4BB1-8E2A-A0D4042D88F5}" type="pres">
      <dgm:prSet presAssocID="{20A91C03-DA74-4A6B-A6D2-5D5E66B41C8E}" presName="hierChild5" presStyleCnt="0"/>
      <dgm:spPr/>
    </dgm:pt>
    <dgm:pt modelId="{52DE7481-F2FF-4FB5-9427-A7450C7EFA1B}" type="pres">
      <dgm:prSet presAssocID="{8F533728-BF03-4972-8BBC-05918B4DDAB9}" presName="Name37" presStyleLbl="parChTrans1D2" presStyleIdx="1" presStyleCnt="4"/>
      <dgm:spPr/>
      <dgm:t>
        <a:bodyPr/>
        <a:lstStyle/>
        <a:p>
          <a:endParaRPr lang="en-US"/>
        </a:p>
      </dgm:t>
    </dgm:pt>
    <dgm:pt modelId="{E01A2238-09BB-4302-AF0B-D115982C36B1}" type="pres">
      <dgm:prSet presAssocID="{2E851973-2083-4EBC-BAEF-9F01D415F85B}" presName="hierRoot2" presStyleCnt="0">
        <dgm:presLayoutVars>
          <dgm:hierBranch val="init"/>
        </dgm:presLayoutVars>
      </dgm:prSet>
      <dgm:spPr/>
    </dgm:pt>
    <dgm:pt modelId="{D22A71F5-0738-43C0-B5B7-24A51F063153}" type="pres">
      <dgm:prSet presAssocID="{2E851973-2083-4EBC-BAEF-9F01D415F85B}" presName="rootComposite" presStyleCnt="0"/>
      <dgm:spPr/>
    </dgm:pt>
    <dgm:pt modelId="{D197FE67-2639-4672-9B54-BCC6D0DAA769}" type="pres">
      <dgm:prSet presAssocID="{2E851973-2083-4EBC-BAEF-9F01D415F85B}" presName="rootText" presStyleLbl="node2" presStyleIdx="1" presStyleCnt="4" custScaleX="138665" custScaleY="137020">
        <dgm:presLayoutVars>
          <dgm:chPref val="3"/>
        </dgm:presLayoutVars>
      </dgm:prSet>
      <dgm:spPr/>
      <dgm:t>
        <a:bodyPr/>
        <a:lstStyle/>
        <a:p>
          <a:endParaRPr lang="en-US"/>
        </a:p>
      </dgm:t>
    </dgm:pt>
    <dgm:pt modelId="{2037F894-B764-423D-8C1D-4A8CFDD33895}" type="pres">
      <dgm:prSet presAssocID="{2E851973-2083-4EBC-BAEF-9F01D415F85B}" presName="rootConnector" presStyleLbl="node2" presStyleIdx="1" presStyleCnt="4"/>
      <dgm:spPr/>
      <dgm:t>
        <a:bodyPr/>
        <a:lstStyle/>
        <a:p>
          <a:endParaRPr lang="en-US"/>
        </a:p>
      </dgm:t>
    </dgm:pt>
    <dgm:pt modelId="{E5C7B7BB-339B-4198-9346-C8FB3BCD255B}" type="pres">
      <dgm:prSet presAssocID="{2E851973-2083-4EBC-BAEF-9F01D415F85B}" presName="hierChild4" presStyleCnt="0"/>
      <dgm:spPr/>
    </dgm:pt>
    <dgm:pt modelId="{F995795F-A875-41AA-980A-B5CF2C113771}" type="pres">
      <dgm:prSet presAssocID="{2E851973-2083-4EBC-BAEF-9F01D415F85B}" presName="hierChild5" presStyleCnt="0"/>
      <dgm:spPr/>
    </dgm:pt>
    <dgm:pt modelId="{04BD7A6F-AC01-4BA6-B4F7-4AC77E43C83D}" type="pres">
      <dgm:prSet presAssocID="{794BE844-34D1-499B-8FF8-141654199089}" presName="Name37" presStyleLbl="parChTrans1D2" presStyleIdx="2" presStyleCnt="4"/>
      <dgm:spPr/>
      <dgm:t>
        <a:bodyPr/>
        <a:lstStyle/>
        <a:p>
          <a:endParaRPr lang="en-US"/>
        </a:p>
      </dgm:t>
    </dgm:pt>
    <dgm:pt modelId="{24C00EB4-BAC4-474D-8210-7F4BE04A46FF}" type="pres">
      <dgm:prSet presAssocID="{FBF8756C-DEF0-4F65-9DE2-6BBCEFD03B62}" presName="hierRoot2" presStyleCnt="0">
        <dgm:presLayoutVars>
          <dgm:hierBranch val="init"/>
        </dgm:presLayoutVars>
      </dgm:prSet>
      <dgm:spPr/>
    </dgm:pt>
    <dgm:pt modelId="{24C76776-05CF-4BFA-894D-FE4F2BD05E7A}" type="pres">
      <dgm:prSet presAssocID="{FBF8756C-DEF0-4F65-9DE2-6BBCEFD03B62}" presName="rootComposite" presStyleCnt="0"/>
      <dgm:spPr/>
    </dgm:pt>
    <dgm:pt modelId="{E245E0F9-B404-44C7-8ADD-C832559FE4EF}" type="pres">
      <dgm:prSet presAssocID="{FBF8756C-DEF0-4F65-9DE2-6BBCEFD03B62}" presName="rootText" presStyleLbl="node2" presStyleIdx="2" presStyleCnt="4" custScaleX="138665" custScaleY="137020">
        <dgm:presLayoutVars>
          <dgm:chPref val="3"/>
        </dgm:presLayoutVars>
      </dgm:prSet>
      <dgm:spPr/>
      <dgm:t>
        <a:bodyPr/>
        <a:lstStyle/>
        <a:p>
          <a:endParaRPr lang="en-US"/>
        </a:p>
      </dgm:t>
    </dgm:pt>
    <dgm:pt modelId="{846AF9CD-AC4B-4DC9-9499-580BB6520FC9}" type="pres">
      <dgm:prSet presAssocID="{FBF8756C-DEF0-4F65-9DE2-6BBCEFD03B62}" presName="rootConnector" presStyleLbl="node2" presStyleIdx="2" presStyleCnt="4"/>
      <dgm:spPr/>
      <dgm:t>
        <a:bodyPr/>
        <a:lstStyle/>
        <a:p>
          <a:endParaRPr lang="en-US"/>
        </a:p>
      </dgm:t>
    </dgm:pt>
    <dgm:pt modelId="{B3A4F998-B89C-4F41-A8D5-8DC80E05FB99}" type="pres">
      <dgm:prSet presAssocID="{FBF8756C-DEF0-4F65-9DE2-6BBCEFD03B62}" presName="hierChild4" presStyleCnt="0"/>
      <dgm:spPr/>
    </dgm:pt>
    <dgm:pt modelId="{E95598F6-2E7B-4E69-9B7D-75742CBA78ED}" type="pres">
      <dgm:prSet presAssocID="{FBF8756C-DEF0-4F65-9DE2-6BBCEFD03B62}" presName="hierChild5" presStyleCnt="0"/>
      <dgm:spPr/>
    </dgm:pt>
    <dgm:pt modelId="{3D465FD8-4433-4FE4-B466-A3F97CAC98B2}" type="pres">
      <dgm:prSet presAssocID="{18E31976-9939-442E-9F21-0DC5E7C06261}" presName="Name37" presStyleLbl="parChTrans1D2" presStyleIdx="3" presStyleCnt="4"/>
      <dgm:spPr/>
      <dgm:t>
        <a:bodyPr/>
        <a:lstStyle/>
        <a:p>
          <a:endParaRPr lang="en-US"/>
        </a:p>
      </dgm:t>
    </dgm:pt>
    <dgm:pt modelId="{CE17E5D6-E53D-4E6F-883F-8CA6E5E21CAF}" type="pres">
      <dgm:prSet presAssocID="{E2F33C74-0306-4731-A582-C8C4F6C24249}" presName="hierRoot2" presStyleCnt="0">
        <dgm:presLayoutVars>
          <dgm:hierBranch val="init"/>
        </dgm:presLayoutVars>
      </dgm:prSet>
      <dgm:spPr/>
    </dgm:pt>
    <dgm:pt modelId="{DD8B86E6-A980-4E49-8F6E-65C0544714CE}" type="pres">
      <dgm:prSet presAssocID="{E2F33C74-0306-4731-A582-C8C4F6C24249}" presName="rootComposite" presStyleCnt="0"/>
      <dgm:spPr/>
    </dgm:pt>
    <dgm:pt modelId="{CBFC34FD-0E9D-44AA-AAE9-A2021BDF5FE1}" type="pres">
      <dgm:prSet presAssocID="{E2F33C74-0306-4731-A582-C8C4F6C24249}" presName="rootText" presStyleLbl="node2" presStyleIdx="3" presStyleCnt="4" custScaleX="138665" custScaleY="137020">
        <dgm:presLayoutVars>
          <dgm:chPref val="3"/>
        </dgm:presLayoutVars>
      </dgm:prSet>
      <dgm:spPr/>
      <dgm:t>
        <a:bodyPr/>
        <a:lstStyle/>
        <a:p>
          <a:endParaRPr lang="en-US"/>
        </a:p>
      </dgm:t>
    </dgm:pt>
    <dgm:pt modelId="{EC67D976-333C-4A93-8000-67DAFD9A66D8}" type="pres">
      <dgm:prSet presAssocID="{E2F33C74-0306-4731-A582-C8C4F6C24249}" presName="rootConnector" presStyleLbl="node2" presStyleIdx="3" presStyleCnt="4"/>
      <dgm:spPr/>
      <dgm:t>
        <a:bodyPr/>
        <a:lstStyle/>
        <a:p>
          <a:endParaRPr lang="en-US"/>
        </a:p>
      </dgm:t>
    </dgm:pt>
    <dgm:pt modelId="{13E331DF-260B-4696-8ADD-F1DC8615B06C}" type="pres">
      <dgm:prSet presAssocID="{E2F33C74-0306-4731-A582-C8C4F6C24249}" presName="hierChild4" presStyleCnt="0"/>
      <dgm:spPr/>
    </dgm:pt>
    <dgm:pt modelId="{A9A8E414-7460-4E4D-8249-54C63EA09095}" type="pres">
      <dgm:prSet presAssocID="{E2F33C74-0306-4731-A582-C8C4F6C24249}" presName="hierChild5" presStyleCnt="0"/>
      <dgm:spPr/>
    </dgm:pt>
    <dgm:pt modelId="{BD73B9FC-FAAE-429F-824D-D5DA7A920FE8}" type="pres">
      <dgm:prSet presAssocID="{F3761E9B-CF19-4125-A66B-FBEDE6E642A8}" presName="hierChild3" presStyleCnt="0"/>
      <dgm:spPr/>
    </dgm:pt>
  </dgm:ptLst>
  <dgm:cxnLst>
    <dgm:cxn modelId="{1FF8E953-04D8-43DA-9312-47749B7009F0}" type="presOf" srcId="{E2F33C74-0306-4731-A582-C8C4F6C24249}" destId="{CBFC34FD-0E9D-44AA-AAE9-A2021BDF5FE1}" srcOrd="0" destOrd="0" presId="urn:microsoft.com/office/officeart/2005/8/layout/orgChart1"/>
    <dgm:cxn modelId="{BBE2FFD8-6908-4557-9C52-AA7CD815AD49}" type="presOf" srcId="{794BE844-34D1-499B-8FF8-141654199089}" destId="{04BD7A6F-AC01-4BA6-B4F7-4AC77E43C83D}" srcOrd="0" destOrd="0" presId="urn:microsoft.com/office/officeart/2005/8/layout/orgChart1"/>
    <dgm:cxn modelId="{D47B51BD-CB0E-4D68-AA30-5F9905F3570C}" type="presOf" srcId="{F3761E9B-CF19-4125-A66B-FBEDE6E642A8}" destId="{D9F54EED-CA1D-4299-9C66-F0E8E8489720}" srcOrd="1" destOrd="0" presId="urn:microsoft.com/office/officeart/2005/8/layout/orgChart1"/>
    <dgm:cxn modelId="{1D210104-1BC3-4A50-BD3E-9743969FD4ED}" srcId="{F3761E9B-CF19-4125-A66B-FBEDE6E642A8}" destId="{FBF8756C-DEF0-4F65-9DE2-6BBCEFD03B62}" srcOrd="2" destOrd="0" parTransId="{794BE844-34D1-499B-8FF8-141654199089}" sibTransId="{873EFC57-6501-480E-A414-2C5E6E5AB305}"/>
    <dgm:cxn modelId="{349F5141-6087-40AA-9C1B-E90792FFBAD9}" type="presOf" srcId="{2E851973-2083-4EBC-BAEF-9F01D415F85B}" destId="{D197FE67-2639-4672-9B54-BCC6D0DAA769}" srcOrd="0" destOrd="0" presId="urn:microsoft.com/office/officeart/2005/8/layout/orgChart1"/>
    <dgm:cxn modelId="{69FD9557-4CDF-49D9-9492-5E84A37D9AA6}" srcId="{F3761E9B-CF19-4125-A66B-FBEDE6E642A8}" destId="{E2F33C74-0306-4731-A582-C8C4F6C24249}" srcOrd="3" destOrd="0" parTransId="{18E31976-9939-442E-9F21-0DC5E7C06261}" sibTransId="{D0E7CE7F-7775-45DD-8395-FAAF50425883}"/>
    <dgm:cxn modelId="{F085172D-E44C-4CC2-8B10-F0284E9FBDB7}" type="presOf" srcId="{FBF8756C-DEF0-4F65-9DE2-6BBCEFD03B62}" destId="{E245E0F9-B404-44C7-8ADD-C832559FE4EF}" srcOrd="0" destOrd="0" presId="urn:microsoft.com/office/officeart/2005/8/layout/orgChart1"/>
    <dgm:cxn modelId="{2B6741E2-6B0E-45F4-841D-FA6D5CA5786C}" type="presOf" srcId="{4A1A22AD-E99B-4BB4-A03E-6E1894D33EE6}" destId="{BC089DC0-E839-4018-AF09-F68733C0A1EC}" srcOrd="0" destOrd="0" presId="urn:microsoft.com/office/officeart/2005/8/layout/orgChart1"/>
    <dgm:cxn modelId="{3259100C-2D09-4C58-BD82-C9A1E5FDFE3B}" type="presOf" srcId="{F3761E9B-CF19-4125-A66B-FBEDE6E642A8}" destId="{F902E595-3EFE-47FD-97DE-0360341C2178}" srcOrd="0" destOrd="0" presId="urn:microsoft.com/office/officeart/2005/8/layout/orgChart1"/>
    <dgm:cxn modelId="{2B9D9125-5CBA-47D2-8C97-E9408CEADEEE}" srcId="{5DB21815-BDB7-4D65-9CE0-C7D09AAB2B3A}" destId="{F3761E9B-CF19-4125-A66B-FBEDE6E642A8}" srcOrd="0" destOrd="0" parTransId="{D3073CDC-6369-4CEE-AD8E-7F3D45A72027}" sibTransId="{A031DA09-BC68-415B-A730-2F2911BC86E3}"/>
    <dgm:cxn modelId="{73880C8D-BF18-48EF-9483-9D7AA5B30508}" type="presOf" srcId="{2E851973-2083-4EBC-BAEF-9F01D415F85B}" destId="{2037F894-B764-423D-8C1D-4A8CFDD33895}" srcOrd="1" destOrd="0" presId="urn:microsoft.com/office/officeart/2005/8/layout/orgChart1"/>
    <dgm:cxn modelId="{B27F90FF-9FA9-4673-9399-2EE43EB10CBE}" type="presOf" srcId="{20A91C03-DA74-4A6B-A6D2-5D5E66B41C8E}" destId="{B457E46D-E7D0-486B-BF49-A66F4E45FCC6}" srcOrd="0" destOrd="0" presId="urn:microsoft.com/office/officeart/2005/8/layout/orgChart1"/>
    <dgm:cxn modelId="{D5D0C16B-94BB-4919-B746-03029C0F7F5F}" type="presOf" srcId="{20A91C03-DA74-4A6B-A6D2-5D5E66B41C8E}" destId="{A4F1BFA5-712F-48A2-AA93-3E8AE351C6CD}" srcOrd="1" destOrd="0" presId="urn:microsoft.com/office/officeart/2005/8/layout/orgChart1"/>
    <dgm:cxn modelId="{38DF3F15-1F6F-47FA-BAA7-76AD82856073}" srcId="{F3761E9B-CF19-4125-A66B-FBEDE6E642A8}" destId="{2E851973-2083-4EBC-BAEF-9F01D415F85B}" srcOrd="1" destOrd="0" parTransId="{8F533728-BF03-4972-8BBC-05918B4DDAB9}" sibTransId="{073885D4-BF6B-4F67-A722-55D53C652AC0}"/>
    <dgm:cxn modelId="{9B07F602-0A0C-4E96-99DF-696E75AE6677}" type="presOf" srcId="{FBF8756C-DEF0-4F65-9DE2-6BBCEFD03B62}" destId="{846AF9CD-AC4B-4DC9-9499-580BB6520FC9}" srcOrd="1" destOrd="0" presId="urn:microsoft.com/office/officeart/2005/8/layout/orgChart1"/>
    <dgm:cxn modelId="{A5F7B753-64E6-4AD8-BB1A-2AD2A74E776B}" type="presOf" srcId="{E2F33C74-0306-4731-A582-C8C4F6C24249}" destId="{EC67D976-333C-4A93-8000-67DAFD9A66D8}" srcOrd="1" destOrd="0" presId="urn:microsoft.com/office/officeart/2005/8/layout/orgChart1"/>
    <dgm:cxn modelId="{35A9CB70-AAAE-40BA-A707-66CF0219D637}" type="presOf" srcId="{5DB21815-BDB7-4D65-9CE0-C7D09AAB2B3A}" destId="{E4DEC2AC-2EEF-4C58-B75E-5A5C704B47D7}" srcOrd="0" destOrd="0" presId="urn:microsoft.com/office/officeart/2005/8/layout/orgChart1"/>
    <dgm:cxn modelId="{480C8C52-ADBE-4954-A8D4-C9D3B57E3559}" type="presOf" srcId="{18E31976-9939-442E-9F21-0DC5E7C06261}" destId="{3D465FD8-4433-4FE4-B466-A3F97CAC98B2}" srcOrd="0" destOrd="0" presId="urn:microsoft.com/office/officeart/2005/8/layout/orgChart1"/>
    <dgm:cxn modelId="{1CF7D1E9-2853-4AB2-A3EF-366D19B8F97D}" type="presOf" srcId="{8F533728-BF03-4972-8BBC-05918B4DDAB9}" destId="{52DE7481-F2FF-4FB5-9427-A7450C7EFA1B}" srcOrd="0" destOrd="0" presId="urn:microsoft.com/office/officeart/2005/8/layout/orgChart1"/>
    <dgm:cxn modelId="{06DA5D37-FFF4-4C60-AD57-D996A388A23F}" srcId="{F3761E9B-CF19-4125-A66B-FBEDE6E642A8}" destId="{20A91C03-DA74-4A6B-A6D2-5D5E66B41C8E}" srcOrd="0" destOrd="0" parTransId="{4A1A22AD-E99B-4BB4-A03E-6E1894D33EE6}" sibTransId="{1F2B005B-E081-47BE-B1C3-4FB069E8B18C}"/>
    <dgm:cxn modelId="{1869E1E9-AA47-4801-B981-9296BD92D9BE}" type="presParOf" srcId="{E4DEC2AC-2EEF-4C58-B75E-5A5C704B47D7}" destId="{069225B7-ECCD-4430-9BDE-9A781C3A1823}" srcOrd="0" destOrd="0" presId="urn:microsoft.com/office/officeart/2005/8/layout/orgChart1"/>
    <dgm:cxn modelId="{43A1D1D1-AF07-4E63-B6BE-961218FAAD78}" type="presParOf" srcId="{069225B7-ECCD-4430-9BDE-9A781C3A1823}" destId="{E6B67D46-2BC9-43A9-ABED-71FD0899714B}" srcOrd="0" destOrd="0" presId="urn:microsoft.com/office/officeart/2005/8/layout/orgChart1"/>
    <dgm:cxn modelId="{CF36AC96-8729-4566-90E1-E748F1682D10}" type="presParOf" srcId="{E6B67D46-2BC9-43A9-ABED-71FD0899714B}" destId="{F902E595-3EFE-47FD-97DE-0360341C2178}" srcOrd="0" destOrd="0" presId="urn:microsoft.com/office/officeart/2005/8/layout/orgChart1"/>
    <dgm:cxn modelId="{ED300961-B356-4951-A51F-AFFA7211563B}" type="presParOf" srcId="{E6B67D46-2BC9-43A9-ABED-71FD0899714B}" destId="{D9F54EED-CA1D-4299-9C66-F0E8E8489720}" srcOrd="1" destOrd="0" presId="urn:microsoft.com/office/officeart/2005/8/layout/orgChart1"/>
    <dgm:cxn modelId="{3FE966EA-0713-4C0B-97BA-9E77A64E0302}" type="presParOf" srcId="{069225B7-ECCD-4430-9BDE-9A781C3A1823}" destId="{86859013-2329-457C-A358-95BCCA06929A}" srcOrd="1" destOrd="0" presId="urn:microsoft.com/office/officeart/2005/8/layout/orgChart1"/>
    <dgm:cxn modelId="{C8B52B17-6AAA-4E30-85D5-2F175E190774}" type="presParOf" srcId="{86859013-2329-457C-A358-95BCCA06929A}" destId="{BC089DC0-E839-4018-AF09-F68733C0A1EC}" srcOrd="0" destOrd="0" presId="urn:microsoft.com/office/officeart/2005/8/layout/orgChart1"/>
    <dgm:cxn modelId="{2C40D874-BC76-4AF2-9E1F-7AAEC7520781}" type="presParOf" srcId="{86859013-2329-457C-A358-95BCCA06929A}" destId="{D6686C48-05A1-4D9C-A196-B9EBE3D1B299}" srcOrd="1" destOrd="0" presId="urn:microsoft.com/office/officeart/2005/8/layout/orgChart1"/>
    <dgm:cxn modelId="{E07092F6-5719-4EBC-A656-6DD1CBC7EA41}" type="presParOf" srcId="{D6686C48-05A1-4D9C-A196-B9EBE3D1B299}" destId="{FD7BD581-DF84-492D-AC02-6D86AA8DE80D}" srcOrd="0" destOrd="0" presId="urn:microsoft.com/office/officeart/2005/8/layout/orgChart1"/>
    <dgm:cxn modelId="{4549EDF9-3B85-4194-BE5B-91EA206694BA}" type="presParOf" srcId="{FD7BD581-DF84-492D-AC02-6D86AA8DE80D}" destId="{B457E46D-E7D0-486B-BF49-A66F4E45FCC6}" srcOrd="0" destOrd="0" presId="urn:microsoft.com/office/officeart/2005/8/layout/orgChart1"/>
    <dgm:cxn modelId="{4F899760-86FE-428B-B7DB-88F244616741}" type="presParOf" srcId="{FD7BD581-DF84-492D-AC02-6D86AA8DE80D}" destId="{A4F1BFA5-712F-48A2-AA93-3E8AE351C6CD}" srcOrd="1" destOrd="0" presId="urn:microsoft.com/office/officeart/2005/8/layout/orgChart1"/>
    <dgm:cxn modelId="{B2BE7A34-E10F-42D5-9F58-B9A99CE3DBE9}" type="presParOf" srcId="{D6686C48-05A1-4D9C-A196-B9EBE3D1B299}" destId="{50105112-61BA-4EC7-91B0-50F1CA074EC3}" srcOrd="1" destOrd="0" presId="urn:microsoft.com/office/officeart/2005/8/layout/orgChart1"/>
    <dgm:cxn modelId="{71F76D04-0A65-481E-B7CA-E7D4B637A43C}" type="presParOf" srcId="{D6686C48-05A1-4D9C-A196-B9EBE3D1B299}" destId="{6AADD7D1-368D-4BB1-8E2A-A0D4042D88F5}" srcOrd="2" destOrd="0" presId="urn:microsoft.com/office/officeart/2005/8/layout/orgChart1"/>
    <dgm:cxn modelId="{92C9C078-204A-4757-8131-E92F890C9C0C}" type="presParOf" srcId="{86859013-2329-457C-A358-95BCCA06929A}" destId="{52DE7481-F2FF-4FB5-9427-A7450C7EFA1B}" srcOrd="2" destOrd="0" presId="urn:microsoft.com/office/officeart/2005/8/layout/orgChart1"/>
    <dgm:cxn modelId="{133C023D-B605-4864-AEBA-3E675A567827}" type="presParOf" srcId="{86859013-2329-457C-A358-95BCCA06929A}" destId="{E01A2238-09BB-4302-AF0B-D115982C36B1}" srcOrd="3" destOrd="0" presId="urn:microsoft.com/office/officeart/2005/8/layout/orgChart1"/>
    <dgm:cxn modelId="{DFAE29BF-0EAF-4882-89DA-C442862B51A1}" type="presParOf" srcId="{E01A2238-09BB-4302-AF0B-D115982C36B1}" destId="{D22A71F5-0738-43C0-B5B7-24A51F063153}" srcOrd="0" destOrd="0" presId="urn:microsoft.com/office/officeart/2005/8/layout/orgChart1"/>
    <dgm:cxn modelId="{23CCBDF1-55F7-4703-8C1C-6BF222C2107C}" type="presParOf" srcId="{D22A71F5-0738-43C0-B5B7-24A51F063153}" destId="{D197FE67-2639-4672-9B54-BCC6D0DAA769}" srcOrd="0" destOrd="0" presId="urn:microsoft.com/office/officeart/2005/8/layout/orgChart1"/>
    <dgm:cxn modelId="{D2EC8982-B27D-4A95-8AE8-D84061F1D272}" type="presParOf" srcId="{D22A71F5-0738-43C0-B5B7-24A51F063153}" destId="{2037F894-B764-423D-8C1D-4A8CFDD33895}" srcOrd="1" destOrd="0" presId="urn:microsoft.com/office/officeart/2005/8/layout/orgChart1"/>
    <dgm:cxn modelId="{BC275FA0-7801-4832-AA3A-96D056BE0A48}" type="presParOf" srcId="{E01A2238-09BB-4302-AF0B-D115982C36B1}" destId="{E5C7B7BB-339B-4198-9346-C8FB3BCD255B}" srcOrd="1" destOrd="0" presId="urn:microsoft.com/office/officeart/2005/8/layout/orgChart1"/>
    <dgm:cxn modelId="{5B07EA1C-381F-4D7C-80CE-503C44BCC6AF}" type="presParOf" srcId="{E01A2238-09BB-4302-AF0B-D115982C36B1}" destId="{F995795F-A875-41AA-980A-B5CF2C113771}" srcOrd="2" destOrd="0" presId="urn:microsoft.com/office/officeart/2005/8/layout/orgChart1"/>
    <dgm:cxn modelId="{475FBB19-8B40-4162-97ED-FA5CA16028E9}" type="presParOf" srcId="{86859013-2329-457C-A358-95BCCA06929A}" destId="{04BD7A6F-AC01-4BA6-B4F7-4AC77E43C83D}" srcOrd="4" destOrd="0" presId="urn:microsoft.com/office/officeart/2005/8/layout/orgChart1"/>
    <dgm:cxn modelId="{9645CC1E-09F7-48FF-9A31-134BE028CF5D}" type="presParOf" srcId="{86859013-2329-457C-A358-95BCCA06929A}" destId="{24C00EB4-BAC4-474D-8210-7F4BE04A46FF}" srcOrd="5" destOrd="0" presId="urn:microsoft.com/office/officeart/2005/8/layout/orgChart1"/>
    <dgm:cxn modelId="{B5637015-2934-4F94-8AE6-1BD635B72D26}" type="presParOf" srcId="{24C00EB4-BAC4-474D-8210-7F4BE04A46FF}" destId="{24C76776-05CF-4BFA-894D-FE4F2BD05E7A}" srcOrd="0" destOrd="0" presId="urn:microsoft.com/office/officeart/2005/8/layout/orgChart1"/>
    <dgm:cxn modelId="{29385C80-A819-4B38-A720-013974C35925}" type="presParOf" srcId="{24C76776-05CF-4BFA-894D-FE4F2BD05E7A}" destId="{E245E0F9-B404-44C7-8ADD-C832559FE4EF}" srcOrd="0" destOrd="0" presId="urn:microsoft.com/office/officeart/2005/8/layout/orgChart1"/>
    <dgm:cxn modelId="{13C91CC0-8D64-45C3-8BEF-787D1D40D0DE}" type="presParOf" srcId="{24C76776-05CF-4BFA-894D-FE4F2BD05E7A}" destId="{846AF9CD-AC4B-4DC9-9499-580BB6520FC9}" srcOrd="1" destOrd="0" presId="urn:microsoft.com/office/officeart/2005/8/layout/orgChart1"/>
    <dgm:cxn modelId="{DECDE586-5E7C-4CB3-9BFE-872B22D95C68}" type="presParOf" srcId="{24C00EB4-BAC4-474D-8210-7F4BE04A46FF}" destId="{B3A4F998-B89C-4F41-A8D5-8DC80E05FB99}" srcOrd="1" destOrd="0" presId="urn:microsoft.com/office/officeart/2005/8/layout/orgChart1"/>
    <dgm:cxn modelId="{A58F71A5-D676-410A-89A4-B1EEEFB7BEF8}" type="presParOf" srcId="{24C00EB4-BAC4-474D-8210-7F4BE04A46FF}" destId="{E95598F6-2E7B-4E69-9B7D-75742CBA78ED}" srcOrd="2" destOrd="0" presId="urn:microsoft.com/office/officeart/2005/8/layout/orgChart1"/>
    <dgm:cxn modelId="{1B4BF36A-FA52-42BA-9549-4489947F3B35}" type="presParOf" srcId="{86859013-2329-457C-A358-95BCCA06929A}" destId="{3D465FD8-4433-4FE4-B466-A3F97CAC98B2}" srcOrd="6" destOrd="0" presId="urn:microsoft.com/office/officeart/2005/8/layout/orgChart1"/>
    <dgm:cxn modelId="{8ED1E168-339A-4F10-B312-95643601C555}" type="presParOf" srcId="{86859013-2329-457C-A358-95BCCA06929A}" destId="{CE17E5D6-E53D-4E6F-883F-8CA6E5E21CAF}" srcOrd="7" destOrd="0" presId="urn:microsoft.com/office/officeart/2005/8/layout/orgChart1"/>
    <dgm:cxn modelId="{0106353B-9DBD-430E-962A-2D11B1C7EE46}" type="presParOf" srcId="{CE17E5D6-E53D-4E6F-883F-8CA6E5E21CAF}" destId="{DD8B86E6-A980-4E49-8F6E-65C0544714CE}" srcOrd="0" destOrd="0" presId="urn:microsoft.com/office/officeart/2005/8/layout/orgChart1"/>
    <dgm:cxn modelId="{1C61FCA4-CC91-44F3-8156-5D1832CDAC8B}" type="presParOf" srcId="{DD8B86E6-A980-4E49-8F6E-65C0544714CE}" destId="{CBFC34FD-0E9D-44AA-AAE9-A2021BDF5FE1}" srcOrd="0" destOrd="0" presId="urn:microsoft.com/office/officeart/2005/8/layout/orgChart1"/>
    <dgm:cxn modelId="{89D0EE16-715B-415C-97B7-2FCB4C3875E6}" type="presParOf" srcId="{DD8B86E6-A980-4E49-8F6E-65C0544714CE}" destId="{EC67D976-333C-4A93-8000-67DAFD9A66D8}" srcOrd="1" destOrd="0" presId="urn:microsoft.com/office/officeart/2005/8/layout/orgChart1"/>
    <dgm:cxn modelId="{63243FF8-3AD8-40AA-AD0A-ECCDD4C726D6}" type="presParOf" srcId="{CE17E5D6-E53D-4E6F-883F-8CA6E5E21CAF}" destId="{13E331DF-260B-4696-8ADD-F1DC8615B06C}" srcOrd="1" destOrd="0" presId="urn:microsoft.com/office/officeart/2005/8/layout/orgChart1"/>
    <dgm:cxn modelId="{7DACAAE1-74D0-43ED-83D6-FDAEC7344C95}" type="presParOf" srcId="{CE17E5D6-E53D-4E6F-883F-8CA6E5E21CAF}" destId="{A9A8E414-7460-4E4D-8249-54C63EA09095}" srcOrd="2" destOrd="0" presId="urn:microsoft.com/office/officeart/2005/8/layout/orgChart1"/>
    <dgm:cxn modelId="{36A86915-2F2F-4431-8AA5-925F405702D1}" type="presParOf" srcId="{069225B7-ECCD-4430-9BDE-9A781C3A1823}" destId="{BD73B9FC-FAAE-429F-824D-D5DA7A920FE8}" srcOrd="2" destOrd="0" presId="urn:microsoft.com/office/officeart/2005/8/layout/orgChart1"/>
  </dgm:cxnLst>
  <dgm:bg>
    <a:noFill/>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B21815-BDB7-4D65-9CE0-C7D09AAB2B3A}"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20A91C03-DA74-4A6B-A6D2-5D5E66B41C8E}">
      <dgm:prSet phldrT="[Text]" custT="1"/>
      <dgm:spPr>
        <a:solidFill>
          <a:schemeClr val="accent3">
            <a:lumMod val="20000"/>
            <a:lumOff val="80000"/>
          </a:schemeClr>
        </a:solidFill>
      </dgm:spPr>
      <dgm:t>
        <a:bodyPr/>
        <a:lstStyle/>
        <a:p>
          <a:r>
            <a:rPr lang="en-US" sz="1000" b="1" dirty="0" smtClean="0">
              <a:solidFill>
                <a:schemeClr val="tx1"/>
              </a:solidFill>
              <a:latin typeface="Arial" pitchFamily="34" charset="0"/>
              <a:cs typeface="Arial" pitchFamily="34" charset="0"/>
              <a:sym typeface="GillSans" charset="0"/>
            </a:rPr>
            <a:t>Robin Trickel</a:t>
          </a:r>
        </a:p>
        <a:p>
          <a:r>
            <a:rPr lang="en-US" sz="1000" b="0" dirty="0" smtClean="0">
              <a:solidFill>
                <a:schemeClr val="tx1"/>
              </a:solidFill>
              <a:latin typeface="Arial" pitchFamily="34" charset="0"/>
              <a:cs typeface="Arial" pitchFamily="34" charset="0"/>
              <a:sym typeface="GillSans" charset="0"/>
            </a:rPr>
            <a:t>VP Policy Development</a:t>
          </a:r>
        </a:p>
        <a:p>
          <a:r>
            <a:rPr lang="en-US" sz="1000" b="0" dirty="0" smtClean="0">
              <a:solidFill>
                <a:schemeClr val="tx1"/>
              </a:solidFill>
              <a:latin typeface="Arial" pitchFamily="34" charset="0"/>
              <a:cs typeface="Arial" pitchFamily="34" charset="0"/>
              <a:sym typeface="GillSans" charset="0"/>
            </a:rPr>
            <a:t>Network Innovation</a:t>
          </a:r>
        </a:p>
        <a:p>
          <a:r>
            <a:rPr lang="en-US" sz="1000" b="0" dirty="0" smtClean="0">
              <a:solidFill>
                <a:schemeClr val="tx1"/>
              </a:solidFill>
              <a:latin typeface="Arial" pitchFamily="34" charset="0"/>
              <a:cs typeface="Arial" pitchFamily="34" charset="0"/>
              <a:sym typeface="GillSans" charset="0"/>
            </a:rPr>
            <a:t>45 – PHX</a:t>
          </a:r>
          <a:endParaRPr lang="en-US" sz="1000" dirty="0">
            <a:latin typeface="Arial" pitchFamily="34" charset="0"/>
            <a:cs typeface="Arial" pitchFamily="34" charset="0"/>
          </a:endParaRPr>
        </a:p>
      </dgm:t>
    </dgm:pt>
    <dgm:pt modelId="{4A1A22AD-E99B-4BB4-A03E-6E1894D33EE6}" type="parTrans" cxnId="{06DA5D37-FFF4-4C60-AD57-D996A388A23F}">
      <dgm:prSet/>
      <dgm:spPr/>
      <dgm:t>
        <a:bodyPr/>
        <a:lstStyle/>
        <a:p>
          <a:endParaRPr lang="en-US" sz="1000">
            <a:latin typeface="Arial" pitchFamily="34" charset="0"/>
            <a:cs typeface="Arial" pitchFamily="34" charset="0"/>
          </a:endParaRPr>
        </a:p>
      </dgm:t>
    </dgm:pt>
    <dgm:pt modelId="{1F2B005B-E081-47BE-B1C3-4FB069E8B18C}" type="sibTrans" cxnId="{06DA5D37-FFF4-4C60-AD57-D996A388A23F}">
      <dgm:prSet/>
      <dgm:spPr/>
      <dgm:t>
        <a:bodyPr/>
        <a:lstStyle/>
        <a:p>
          <a:endParaRPr lang="en-US" sz="1000">
            <a:latin typeface="Arial" pitchFamily="34" charset="0"/>
            <a:cs typeface="Arial" pitchFamily="34" charset="0"/>
          </a:endParaRPr>
        </a:p>
      </dgm:t>
    </dgm:pt>
    <dgm:pt modelId="{2E851973-2083-4EBC-BAEF-9F01D415F85B}">
      <dgm:prSet phldrT="[Text]" custT="1"/>
      <dgm:spPr>
        <a:solidFill>
          <a:schemeClr val="accent3">
            <a:lumMod val="20000"/>
            <a:lumOff val="80000"/>
          </a:schemeClr>
        </a:solidFill>
      </dgm:spPr>
      <dgm:t>
        <a:bodyPr/>
        <a:lstStyle/>
        <a:p>
          <a:r>
            <a:rPr lang="en-US" sz="1000" b="1" dirty="0" smtClean="0">
              <a:solidFill>
                <a:schemeClr val="tx1"/>
              </a:solidFill>
              <a:latin typeface="Arial" pitchFamily="34" charset="0"/>
              <a:cs typeface="Arial" pitchFamily="34" charset="0"/>
            </a:rPr>
            <a:t>Laurence Booth</a:t>
          </a:r>
        </a:p>
        <a:p>
          <a:r>
            <a:rPr lang="en-US" sz="1000" dirty="0" smtClean="0">
              <a:solidFill>
                <a:schemeClr val="tx1"/>
              </a:solidFill>
              <a:latin typeface="Arial" pitchFamily="34" charset="0"/>
              <a:cs typeface="Arial" pitchFamily="34" charset="0"/>
            </a:rPr>
            <a:t>VP Network Data Solutions </a:t>
          </a:r>
        </a:p>
        <a:p>
          <a:r>
            <a:rPr lang="en-US" sz="1000" dirty="0" smtClean="0">
              <a:solidFill>
                <a:schemeClr val="tx1"/>
              </a:solidFill>
              <a:latin typeface="Arial" pitchFamily="34" charset="0"/>
              <a:cs typeface="Arial" pitchFamily="34" charset="0"/>
            </a:rPr>
            <a:t>B45 London</a:t>
          </a:r>
          <a:endParaRPr lang="en-US" sz="1000" dirty="0">
            <a:latin typeface="Arial" pitchFamily="34" charset="0"/>
            <a:cs typeface="Arial" pitchFamily="34" charset="0"/>
          </a:endParaRPr>
        </a:p>
      </dgm:t>
    </dgm:pt>
    <dgm:pt modelId="{8F533728-BF03-4972-8BBC-05918B4DDAB9}" type="parTrans" cxnId="{38DF3F15-1F6F-47FA-BAA7-76AD82856073}">
      <dgm:prSet/>
      <dgm:spPr/>
      <dgm:t>
        <a:bodyPr/>
        <a:lstStyle/>
        <a:p>
          <a:endParaRPr lang="en-US" sz="1000">
            <a:latin typeface="Arial" pitchFamily="34" charset="0"/>
            <a:cs typeface="Arial" pitchFamily="34" charset="0"/>
          </a:endParaRPr>
        </a:p>
      </dgm:t>
    </dgm:pt>
    <dgm:pt modelId="{073885D4-BF6B-4F67-A722-55D53C652AC0}" type="sibTrans" cxnId="{38DF3F15-1F6F-47FA-BAA7-76AD82856073}">
      <dgm:prSet/>
      <dgm:spPr/>
      <dgm:t>
        <a:bodyPr/>
        <a:lstStyle/>
        <a:p>
          <a:endParaRPr lang="en-US" sz="1000">
            <a:latin typeface="Arial" pitchFamily="34" charset="0"/>
            <a:cs typeface="Arial" pitchFamily="34" charset="0"/>
          </a:endParaRPr>
        </a:p>
      </dgm:t>
    </dgm:pt>
    <dgm:pt modelId="{FBF8756C-DEF0-4F65-9DE2-6BBCEFD03B62}">
      <dgm:prSet phldrT="[Text]" custT="1"/>
      <dgm:spPr>
        <a:solidFill>
          <a:schemeClr val="accent3">
            <a:lumMod val="20000"/>
            <a:lumOff val="80000"/>
          </a:schemeClr>
        </a:solidFill>
      </dgm:spPr>
      <dgm:t>
        <a:bodyPr/>
        <a:lstStyle/>
        <a:p>
          <a:r>
            <a:rPr lang="en-US" sz="1000" b="1" dirty="0" smtClean="0">
              <a:solidFill>
                <a:schemeClr val="tx1"/>
              </a:solidFill>
              <a:latin typeface="Arial" pitchFamily="34" charset="0"/>
              <a:cs typeface="Arial" pitchFamily="34" charset="0"/>
            </a:rPr>
            <a:t>Kati K Hausman</a:t>
          </a:r>
          <a:r>
            <a:rPr lang="en-US" sz="1000" dirty="0" smtClean="0">
              <a:solidFill>
                <a:schemeClr val="tx1"/>
              </a:solidFill>
              <a:latin typeface="Arial" pitchFamily="34" charset="0"/>
              <a:cs typeface="Arial" pitchFamily="34" charset="0"/>
            </a:rPr>
            <a:t> </a:t>
          </a:r>
        </a:p>
        <a:p>
          <a:r>
            <a:rPr lang="en-US" sz="1000" dirty="0" smtClean="0">
              <a:solidFill>
                <a:schemeClr val="tx1"/>
              </a:solidFill>
              <a:latin typeface="Arial" pitchFamily="34" charset="0"/>
              <a:cs typeface="Arial" pitchFamily="34" charset="0"/>
            </a:rPr>
            <a:t>(Special Project)</a:t>
          </a:r>
        </a:p>
        <a:p>
          <a:r>
            <a:rPr lang="en-US" sz="1000" dirty="0" smtClean="0">
              <a:solidFill>
                <a:schemeClr val="tx1"/>
              </a:solidFill>
              <a:latin typeface="Arial" pitchFamily="34" charset="0"/>
              <a:ea typeface="MS PGothic" pitchFamily="34" charset="-128"/>
              <a:cs typeface="Arial" pitchFamily="34" charset="0"/>
            </a:rPr>
            <a:t>40 – PHX </a:t>
          </a:r>
          <a:endParaRPr lang="en-US" sz="1000" dirty="0">
            <a:solidFill>
              <a:schemeClr val="tx1"/>
            </a:solidFill>
            <a:latin typeface="Arial" pitchFamily="34" charset="0"/>
            <a:cs typeface="Arial" pitchFamily="34" charset="0"/>
          </a:endParaRPr>
        </a:p>
      </dgm:t>
    </dgm:pt>
    <dgm:pt modelId="{794BE844-34D1-499B-8FF8-141654199089}" type="parTrans" cxnId="{1D210104-1BC3-4A50-BD3E-9743969FD4ED}">
      <dgm:prSet/>
      <dgm:spPr/>
      <dgm:t>
        <a:bodyPr/>
        <a:lstStyle/>
        <a:p>
          <a:endParaRPr lang="en-US" sz="1000">
            <a:latin typeface="Arial" pitchFamily="34" charset="0"/>
            <a:cs typeface="Arial" pitchFamily="34" charset="0"/>
          </a:endParaRPr>
        </a:p>
      </dgm:t>
    </dgm:pt>
    <dgm:pt modelId="{873EFC57-6501-480E-A414-2C5E6E5AB305}" type="sibTrans" cxnId="{1D210104-1BC3-4A50-BD3E-9743969FD4ED}">
      <dgm:prSet/>
      <dgm:spPr/>
      <dgm:t>
        <a:bodyPr/>
        <a:lstStyle/>
        <a:p>
          <a:endParaRPr lang="en-US" sz="1000">
            <a:latin typeface="Arial" pitchFamily="34" charset="0"/>
            <a:cs typeface="Arial" pitchFamily="34" charset="0"/>
          </a:endParaRPr>
        </a:p>
      </dgm:t>
    </dgm:pt>
    <dgm:pt modelId="{E2F33C74-0306-4731-A582-C8C4F6C24249}">
      <dgm:prSet phldrT="[Text]" custT="1"/>
      <dgm:spPr>
        <a:solidFill>
          <a:schemeClr val="accent3">
            <a:lumMod val="20000"/>
            <a:lumOff val="80000"/>
          </a:schemeClr>
        </a:solidFill>
      </dgm:spPr>
      <dgm:t>
        <a:bodyPr/>
        <a:lstStyle/>
        <a:p>
          <a:r>
            <a:rPr lang="en-US" sz="1000" b="1" dirty="0" smtClean="0">
              <a:latin typeface="Arial" pitchFamily="34" charset="0"/>
              <a:cs typeface="Arial" pitchFamily="34" charset="0"/>
            </a:rPr>
            <a:t>David C Moore </a:t>
          </a:r>
        </a:p>
        <a:p>
          <a:r>
            <a:rPr lang="en-US" sz="1000" dirty="0" smtClean="0">
              <a:latin typeface="Arial" pitchFamily="34" charset="0"/>
              <a:cs typeface="Arial" pitchFamily="34" charset="0"/>
            </a:rPr>
            <a:t>Dir, Policy Development &amp; LAC</a:t>
          </a:r>
        </a:p>
        <a:p>
          <a:r>
            <a:rPr lang="en-US" sz="1000" dirty="0" smtClean="0">
              <a:latin typeface="Arial" pitchFamily="34" charset="0"/>
              <a:cs typeface="Arial" pitchFamily="34" charset="0"/>
            </a:rPr>
            <a:t>40 – PHX </a:t>
          </a:r>
          <a:endParaRPr lang="en-US" sz="1000" dirty="0">
            <a:latin typeface="Arial" pitchFamily="34" charset="0"/>
            <a:cs typeface="Arial" pitchFamily="34" charset="0"/>
          </a:endParaRPr>
        </a:p>
      </dgm:t>
    </dgm:pt>
    <dgm:pt modelId="{18E31976-9939-442E-9F21-0DC5E7C06261}" type="parTrans" cxnId="{69FD9557-4CDF-49D9-9492-5E84A37D9AA6}">
      <dgm:prSet/>
      <dgm:spPr/>
      <dgm:t>
        <a:bodyPr/>
        <a:lstStyle/>
        <a:p>
          <a:endParaRPr lang="en-US" sz="1000">
            <a:latin typeface="Arial" pitchFamily="34" charset="0"/>
            <a:cs typeface="Arial" pitchFamily="34" charset="0"/>
          </a:endParaRPr>
        </a:p>
      </dgm:t>
    </dgm:pt>
    <dgm:pt modelId="{D0E7CE7F-7775-45DD-8395-FAAF50425883}" type="sibTrans" cxnId="{69FD9557-4CDF-49D9-9492-5E84A37D9AA6}">
      <dgm:prSet/>
      <dgm:spPr/>
      <dgm:t>
        <a:bodyPr/>
        <a:lstStyle/>
        <a:p>
          <a:endParaRPr lang="en-US" sz="1000">
            <a:latin typeface="Arial" pitchFamily="34" charset="0"/>
            <a:cs typeface="Arial" pitchFamily="34" charset="0"/>
          </a:endParaRPr>
        </a:p>
      </dgm:t>
    </dgm:pt>
    <dgm:pt modelId="{F3761E9B-CF19-4125-A66B-FBEDE6E642A8}">
      <dgm:prSet phldrT="[Text]" custT="1"/>
      <dgm:spPr>
        <a:solidFill>
          <a:schemeClr val="bg1">
            <a:lumMod val="75000"/>
          </a:schemeClr>
        </a:solidFill>
      </dgm:spPr>
      <dgm:t>
        <a:bodyPr/>
        <a:lstStyle/>
        <a:p>
          <a:r>
            <a:rPr lang="en-GB" sz="1000" b="1" dirty="0" smtClean="0">
              <a:solidFill>
                <a:schemeClr val="tx1"/>
              </a:solidFill>
              <a:latin typeface="Arial" pitchFamily="34" charset="0"/>
              <a:cs typeface="Arial" pitchFamily="34" charset="0"/>
              <a:sym typeface="GillSans" charset="0"/>
            </a:rPr>
            <a:t>Michelle Lewis</a:t>
          </a:r>
        </a:p>
        <a:p>
          <a:r>
            <a:rPr lang="en-GB" sz="1000" dirty="0" smtClean="0">
              <a:solidFill>
                <a:schemeClr val="tx1"/>
              </a:solidFill>
              <a:latin typeface="Arial" pitchFamily="34" charset="0"/>
              <a:cs typeface="Arial" pitchFamily="34" charset="0"/>
              <a:sym typeface="GillSans" charset="0"/>
            </a:rPr>
            <a:t>VP Network Integrity</a:t>
          </a:r>
        </a:p>
        <a:p>
          <a:r>
            <a:rPr lang="en-GB" sz="1000" dirty="0" smtClean="0">
              <a:solidFill>
                <a:schemeClr val="tx1"/>
              </a:solidFill>
              <a:latin typeface="Arial" pitchFamily="34" charset="0"/>
              <a:cs typeface="Arial" pitchFamily="34" charset="0"/>
              <a:sym typeface="GillSans" charset="0"/>
            </a:rPr>
            <a:t>50 – PHX</a:t>
          </a:r>
          <a:endParaRPr lang="en-US" sz="1000" dirty="0">
            <a:solidFill>
              <a:schemeClr val="tx1"/>
            </a:solidFill>
            <a:latin typeface="Arial" pitchFamily="34" charset="0"/>
            <a:cs typeface="Arial" pitchFamily="34" charset="0"/>
          </a:endParaRPr>
        </a:p>
      </dgm:t>
    </dgm:pt>
    <dgm:pt modelId="{D3073CDC-6369-4CEE-AD8E-7F3D45A72027}" type="parTrans" cxnId="{2B9D9125-5CBA-47D2-8C97-E9408CEADEEE}">
      <dgm:prSet/>
      <dgm:spPr/>
      <dgm:t>
        <a:bodyPr/>
        <a:lstStyle/>
        <a:p>
          <a:endParaRPr lang="en-US" sz="1000">
            <a:latin typeface="Arial" pitchFamily="34" charset="0"/>
            <a:cs typeface="Arial" pitchFamily="34" charset="0"/>
          </a:endParaRPr>
        </a:p>
      </dgm:t>
    </dgm:pt>
    <dgm:pt modelId="{A031DA09-BC68-415B-A730-2F2911BC86E3}" type="sibTrans" cxnId="{2B9D9125-5CBA-47D2-8C97-E9408CEADEEE}">
      <dgm:prSet/>
      <dgm:spPr/>
      <dgm:t>
        <a:bodyPr/>
        <a:lstStyle/>
        <a:p>
          <a:endParaRPr lang="en-US" sz="1000">
            <a:latin typeface="Arial" pitchFamily="34" charset="0"/>
            <a:cs typeface="Arial" pitchFamily="34" charset="0"/>
          </a:endParaRPr>
        </a:p>
      </dgm:t>
    </dgm:pt>
    <dgm:pt modelId="{ADF535C9-2451-4B61-BA57-5F2F3CC0C164}">
      <dgm:prSet phldrT="[Text]" custT="1"/>
      <dgm:spPr>
        <a:solidFill>
          <a:schemeClr val="accent3">
            <a:lumMod val="20000"/>
            <a:lumOff val="80000"/>
          </a:schemeClr>
        </a:solidFill>
      </dgm:spPr>
      <dgm:t>
        <a:bodyPr/>
        <a:lstStyle/>
        <a:p>
          <a:r>
            <a:rPr lang="en-US" sz="1000" b="1" dirty="0" smtClean="0">
              <a:solidFill>
                <a:schemeClr val="tx1"/>
              </a:solidFill>
              <a:latin typeface="Arial" pitchFamily="34" charset="0"/>
              <a:cs typeface="Arial" pitchFamily="34" charset="0"/>
            </a:rPr>
            <a:t>Jason Nolander</a:t>
          </a:r>
        </a:p>
        <a:p>
          <a:r>
            <a:rPr lang="en-US" sz="1000" dirty="0" smtClean="0">
              <a:solidFill>
                <a:schemeClr val="tx1"/>
              </a:solidFill>
              <a:latin typeface="Arial" pitchFamily="34" charset="0"/>
              <a:ea typeface="MS PGothic" pitchFamily="34" charset="-128"/>
              <a:cs typeface="Arial" pitchFamily="34" charset="0"/>
            </a:rPr>
            <a:t>Dir, Policy Compliance</a:t>
          </a:r>
        </a:p>
        <a:p>
          <a:r>
            <a:rPr lang="en-US" sz="1000" dirty="0" smtClean="0">
              <a:solidFill>
                <a:schemeClr val="tx1"/>
              </a:solidFill>
              <a:latin typeface="Arial" pitchFamily="34" charset="0"/>
              <a:ea typeface="MS PGothic" pitchFamily="34" charset="-128"/>
              <a:cs typeface="Arial" pitchFamily="34" charset="0"/>
            </a:rPr>
            <a:t>40 – PHX </a:t>
          </a:r>
          <a:endParaRPr lang="en-US" sz="1000" dirty="0">
            <a:solidFill>
              <a:schemeClr val="tx1"/>
            </a:solidFill>
            <a:latin typeface="Arial" pitchFamily="34" charset="0"/>
            <a:cs typeface="Arial" pitchFamily="34" charset="0"/>
          </a:endParaRPr>
        </a:p>
      </dgm:t>
    </dgm:pt>
    <dgm:pt modelId="{C33043EE-F72C-4F8C-9746-F9FD6547C053}" type="parTrans" cxnId="{FF7E0DA1-E42F-4C1B-A413-C42E37DDBA63}">
      <dgm:prSet/>
      <dgm:spPr/>
      <dgm:t>
        <a:bodyPr/>
        <a:lstStyle/>
        <a:p>
          <a:endParaRPr lang="en-US">
            <a:latin typeface="Arial" pitchFamily="34" charset="0"/>
            <a:cs typeface="Arial" pitchFamily="34" charset="0"/>
          </a:endParaRPr>
        </a:p>
      </dgm:t>
    </dgm:pt>
    <dgm:pt modelId="{E299DF0B-A096-4315-BB57-22F45BCC62F5}" type="sibTrans" cxnId="{FF7E0DA1-E42F-4C1B-A413-C42E37DDBA63}">
      <dgm:prSet/>
      <dgm:spPr/>
      <dgm:t>
        <a:bodyPr/>
        <a:lstStyle/>
        <a:p>
          <a:endParaRPr lang="en-US">
            <a:latin typeface="Arial" pitchFamily="34" charset="0"/>
            <a:cs typeface="Arial" pitchFamily="34" charset="0"/>
          </a:endParaRPr>
        </a:p>
      </dgm:t>
    </dgm:pt>
    <dgm:pt modelId="{E4DEC2AC-2EEF-4C58-B75E-5A5C704B47D7}" type="pres">
      <dgm:prSet presAssocID="{5DB21815-BDB7-4D65-9CE0-C7D09AAB2B3A}" presName="hierChild1" presStyleCnt="0">
        <dgm:presLayoutVars>
          <dgm:orgChart val="1"/>
          <dgm:chPref val="1"/>
          <dgm:dir/>
          <dgm:animOne val="branch"/>
          <dgm:animLvl val="lvl"/>
          <dgm:resizeHandles/>
        </dgm:presLayoutVars>
      </dgm:prSet>
      <dgm:spPr/>
      <dgm:t>
        <a:bodyPr/>
        <a:lstStyle/>
        <a:p>
          <a:endParaRPr lang="en-US"/>
        </a:p>
      </dgm:t>
    </dgm:pt>
    <dgm:pt modelId="{069225B7-ECCD-4430-9BDE-9A781C3A1823}" type="pres">
      <dgm:prSet presAssocID="{F3761E9B-CF19-4125-A66B-FBEDE6E642A8}" presName="hierRoot1" presStyleCnt="0">
        <dgm:presLayoutVars>
          <dgm:hierBranch val="init"/>
        </dgm:presLayoutVars>
      </dgm:prSet>
      <dgm:spPr/>
    </dgm:pt>
    <dgm:pt modelId="{E6B67D46-2BC9-43A9-ABED-71FD0899714B}" type="pres">
      <dgm:prSet presAssocID="{F3761E9B-CF19-4125-A66B-FBEDE6E642A8}" presName="rootComposite1" presStyleCnt="0"/>
      <dgm:spPr/>
    </dgm:pt>
    <dgm:pt modelId="{F902E595-3EFE-47FD-97DE-0360341C2178}" type="pres">
      <dgm:prSet presAssocID="{F3761E9B-CF19-4125-A66B-FBEDE6E642A8}" presName="rootText1" presStyleLbl="node0" presStyleIdx="0" presStyleCnt="1" custScaleX="146380" custScaleY="123551">
        <dgm:presLayoutVars>
          <dgm:chPref val="3"/>
        </dgm:presLayoutVars>
      </dgm:prSet>
      <dgm:spPr/>
      <dgm:t>
        <a:bodyPr/>
        <a:lstStyle/>
        <a:p>
          <a:endParaRPr lang="en-US"/>
        </a:p>
      </dgm:t>
    </dgm:pt>
    <dgm:pt modelId="{D9F54EED-CA1D-4299-9C66-F0E8E8489720}" type="pres">
      <dgm:prSet presAssocID="{F3761E9B-CF19-4125-A66B-FBEDE6E642A8}" presName="rootConnector1" presStyleLbl="node1" presStyleIdx="0" presStyleCnt="0"/>
      <dgm:spPr/>
      <dgm:t>
        <a:bodyPr/>
        <a:lstStyle/>
        <a:p>
          <a:endParaRPr lang="en-US"/>
        </a:p>
      </dgm:t>
    </dgm:pt>
    <dgm:pt modelId="{86859013-2329-457C-A358-95BCCA06929A}" type="pres">
      <dgm:prSet presAssocID="{F3761E9B-CF19-4125-A66B-FBEDE6E642A8}" presName="hierChild2" presStyleCnt="0"/>
      <dgm:spPr/>
    </dgm:pt>
    <dgm:pt modelId="{BC089DC0-E839-4018-AF09-F68733C0A1EC}" type="pres">
      <dgm:prSet presAssocID="{4A1A22AD-E99B-4BB4-A03E-6E1894D33EE6}" presName="Name37" presStyleLbl="parChTrans1D2" presStyleIdx="0" presStyleCnt="5"/>
      <dgm:spPr/>
      <dgm:t>
        <a:bodyPr/>
        <a:lstStyle/>
        <a:p>
          <a:endParaRPr lang="en-US"/>
        </a:p>
      </dgm:t>
    </dgm:pt>
    <dgm:pt modelId="{D6686C48-05A1-4D9C-A196-B9EBE3D1B299}" type="pres">
      <dgm:prSet presAssocID="{20A91C03-DA74-4A6B-A6D2-5D5E66B41C8E}" presName="hierRoot2" presStyleCnt="0">
        <dgm:presLayoutVars>
          <dgm:hierBranch val="init"/>
        </dgm:presLayoutVars>
      </dgm:prSet>
      <dgm:spPr/>
    </dgm:pt>
    <dgm:pt modelId="{FD7BD581-DF84-492D-AC02-6D86AA8DE80D}" type="pres">
      <dgm:prSet presAssocID="{20A91C03-DA74-4A6B-A6D2-5D5E66B41C8E}" presName="rootComposite" presStyleCnt="0"/>
      <dgm:spPr/>
    </dgm:pt>
    <dgm:pt modelId="{B457E46D-E7D0-486B-BF49-A66F4E45FCC6}" type="pres">
      <dgm:prSet presAssocID="{20A91C03-DA74-4A6B-A6D2-5D5E66B41C8E}" presName="rootText" presStyleLbl="node2" presStyleIdx="0" presStyleCnt="5" custScaleX="138665" custScaleY="137020">
        <dgm:presLayoutVars>
          <dgm:chPref val="3"/>
        </dgm:presLayoutVars>
      </dgm:prSet>
      <dgm:spPr/>
      <dgm:t>
        <a:bodyPr/>
        <a:lstStyle/>
        <a:p>
          <a:endParaRPr lang="en-US"/>
        </a:p>
      </dgm:t>
    </dgm:pt>
    <dgm:pt modelId="{A4F1BFA5-712F-48A2-AA93-3E8AE351C6CD}" type="pres">
      <dgm:prSet presAssocID="{20A91C03-DA74-4A6B-A6D2-5D5E66B41C8E}" presName="rootConnector" presStyleLbl="node2" presStyleIdx="0" presStyleCnt="5"/>
      <dgm:spPr/>
      <dgm:t>
        <a:bodyPr/>
        <a:lstStyle/>
        <a:p>
          <a:endParaRPr lang="en-US"/>
        </a:p>
      </dgm:t>
    </dgm:pt>
    <dgm:pt modelId="{50105112-61BA-4EC7-91B0-50F1CA074EC3}" type="pres">
      <dgm:prSet presAssocID="{20A91C03-DA74-4A6B-A6D2-5D5E66B41C8E}" presName="hierChild4" presStyleCnt="0"/>
      <dgm:spPr/>
    </dgm:pt>
    <dgm:pt modelId="{6AADD7D1-368D-4BB1-8E2A-A0D4042D88F5}" type="pres">
      <dgm:prSet presAssocID="{20A91C03-DA74-4A6B-A6D2-5D5E66B41C8E}" presName="hierChild5" presStyleCnt="0"/>
      <dgm:spPr/>
    </dgm:pt>
    <dgm:pt modelId="{52DE7481-F2FF-4FB5-9427-A7450C7EFA1B}" type="pres">
      <dgm:prSet presAssocID="{8F533728-BF03-4972-8BBC-05918B4DDAB9}" presName="Name37" presStyleLbl="parChTrans1D2" presStyleIdx="1" presStyleCnt="5"/>
      <dgm:spPr/>
      <dgm:t>
        <a:bodyPr/>
        <a:lstStyle/>
        <a:p>
          <a:endParaRPr lang="en-US"/>
        </a:p>
      </dgm:t>
    </dgm:pt>
    <dgm:pt modelId="{E01A2238-09BB-4302-AF0B-D115982C36B1}" type="pres">
      <dgm:prSet presAssocID="{2E851973-2083-4EBC-BAEF-9F01D415F85B}" presName="hierRoot2" presStyleCnt="0">
        <dgm:presLayoutVars>
          <dgm:hierBranch val="init"/>
        </dgm:presLayoutVars>
      </dgm:prSet>
      <dgm:spPr/>
    </dgm:pt>
    <dgm:pt modelId="{D22A71F5-0738-43C0-B5B7-24A51F063153}" type="pres">
      <dgm:prSet presAssocID="{2E851973-2083-4EBC-BAEF-9F01D415F85B}" presName="rootComposite" presStyleCnt="0"/>
      <dgm:spPr/>
    </dgm:pt>
    <dgm:pt modelId="{D197FE67-2639-4672-9B54-BCC6D0DAA769}" type="pres">
      <dgm:prSet presAssocID="{2E851973-2083-4EBC-BAEF-9F01D415F85B}" presName="rootText" presStyleLbl="node2" presStyleIdx="1" presStyleCnt="5" custScaleX="138665" custScaleY="137020">
        <dgm:presLayoutVars>
          <dgm:chPref val="3"/>
        </dgm:presLayoutVars>
      </dgm:prSet>
      <dgm:spPr/>
      <dgm:t>
        <a:bodyPr/>
        <a:lstStyle/>
        <a:p>
          <a:endParaRPr lang="en-US"/>
        </a:p>
      </dgm:t>
    </dgm:pt>
    <dgm:pt modelId="{2037F894-B764-423D-8C1D-4A8CFDD33895}" type="pres">
      <dgm:prSet presAssocID="{2E851973-2083-4EBC-BAEF-9F01D415F85B}" presName="rootConnector" presStyleLbl="node2" presStyleIdx="1" presStyleCnt="5"/>
      <dgm:spPr/>
      <dgm:t>
        <a:bodyPr/>
        <a:lstStyle/>
        <a:p>
          <a:endParaRPr lang="en-US"/>
        </a:p>
      </dgm:t>
    </dgm:pt>
    <dgm:pt modelId="{E5C7B7BB-339B-4198-9346-C8FB3BCD255B}" type="pres">
      <dgm:prSet presAssocID="{2E851973-2083-4EBC-BAEF-9F01D415F85B}" presName="hierChild4" presStyleCnt="0"/>
      <dgm:spPr/>
    </dgm:pt>
    <dgm:pt modelId="{F995795F-A875-41AA-980A-B5CF2C113771}" type="pres">
      <dgm:prSet presAssocID="{2E851973-2083-4EBC-BAEF-9F01D415F85B}" presName="hierChild5" presStyleCnt="0"/>
      <dgm:spPr/>
    </dgm:pt>
    <dgm:pt modelId="{04BD7A6F-AC01-4BA6-B4F7-4AC77E43C83D}" type="pres">
      <dgm:prSet presAssocID="{794BE844-34D1-499B-8FF8-141654199089}" presName="Name37" presStyleLbl="parChTrans1D2" presStyleIdx="2" presStyleCnt="5"/>
      <dgm:spPr/>
      <dgm:t>
        <a:bodyPr/>
        <a:lstStyle/>
        <a:p>
          <a:endParaRPr lang="en-US"/>
        </a:p>
      </dgm:t>
    </dgm:pt>
    <dgm:pt modelId="{24C00EB4-BAC4-474D-8210-7F4BE04A46FF}" type="pres">
      <dgm:prSet presAssocID="{FBF8756C-DEF0-4F65-9DE2-6BBCEFD03B62}" presName="hierRoot2" presStyleCnt="0">
        <dgm:presLayoutVars>
          <dgm:hierBranch val="init"/>
        </dgm:presLayoutVars>
      </dgm:prSet>
      <dgm:spPr/>
    </dgm:pt>
    <dgm:pt modelId="{24C76776-05CF-4BFA-894D-FE4F2BD05E7A}" type="pres">
      <dgm:prSet presAssocID="{FBF8756C-DEF0-4F65-9DE2-6BBCEFD03B62}" presName="rootComposite" presStyleCnt="0"/>
      <dgm:spPr/>
    </dgm:pt>
    <dgm:pt modelId="{E245E0F9-B404-44C7-8ADD-C832559FE4EF}" type="pres">
      <dgm:prSet presAssocID="{FBF8756C-DEF0-4F65-9DE2-6BBCEFD03B62}" presName="rootText" presStyleLbl="node2" presStyleIdx="2" presStyleCnt="5" custScaleX="138665" custScaleY="137020">
        <dgm:presLayoutVars>
          <dgm:chPref val="3"/>
        </dgm:presLayoutVars>
      </dgm:prSet>
      <dgm:spPr/>
      <dgm:t>
        <a:bodyPr/>
        <a:lstStyle/>
        <a:p>
          <a:endParaRPr lang="en-US"/>
        </a:p>
      </dgm:t>
    </dgm:pt>
    <dgm:pt modelId="{846AF9CD-AC4B-4DC9-9499-580BB6520FC9}" type="pres">
      <dgm:prSet presAssocID="{FBF8756C-DEF0-4F65-9DE2-6BBCEFD03B62}" presName="rootConnector" presStyleLbl="node2" presStyleIdx="2" presStyleCnt="5"/>
      <dgm:spPr/>
      <dgm:t>
        <a:bodyPr/>
        <a:lstStyle/>
        <a:p>
          <a:endParaRPr lang="en-US"/>
        </a:p>
      </dgm:t>
    </dgm:pt>
    <dgm:pt modelId="{B3A4F998-B89C-4F41-A8D5-8DC80E05FB99}" type="pres">
      <dgm:prSet presAssocID="{FBF8756C-DEF0-4F65-9DE2-6BBCEFD03B62}" presName="hierChild4" presStyleCnt="0"/>
      <dgm:spPr/>
    </dgm:pt>
    <dgm:pt modelId="{E95598F6-2E7B-4E69-9B7D-75742CBA78ED}" type="pres">
      <dgm:prSet presAssocID="{FBF8756C-DEF0-4F65-9DE2-6BBCEFD03B62}" presName="hierChild5" presStyleCnt="0"/>
      <dgm:spPr/>
    </dgm:pt>
    <dgm:pt modelId="{3D465FD8-4433-4FE4-B466-A3F97CAC98B2}" type="pres">
      <dgm:prSet presAssocID="{18E31976-9939-442E-9F21-0DC5E7C06261}" presName="Name37" presStyleLbl="parChTrans1D2" presStyleIdx="3" presStyleCnt="5"/>
      <dgm:spPr/>
      <dgm:t>
        <a:bodyPr/>
        <a:lstStyle/>
        <a:p>
          <a:endParaRPr lang="en-US"/>
        </a:p>
      </dgm:t>
    </dgm:pt>
    <dgm:pt modelId="{CE17E5D6-E53D-4E6F-883F-8CA6E5E21CAF}" type="pres">
      <dgm:prSet presAssocID="{E2F33C74-0306-4731-A582-C8C4F6C24249}" presName="hierRoot2" presStyleCnt="0">
        <dgm:presLayoutVars>
          <dgm:hierBranch val="init"/>
        </dgm:presLayoutVars>
      </dgm:prSet>
      <dgm:spPr/>
    </dgm:pt>
    <dgm:pt modelId="{DD8B86E6-A980-4E49-8F6E-65C0544714CE}" type="pres">
      <dgm:prSet presAssocID="{E2F33C74-0306-4731-A582-C8C4F6C24249}" presName="rootComposite" presStyleCnt="0"/>
      <dgm:spPr/>
    </dgm:pt>
    <dgm:pt modelId="{CBFC34FD-0E9D-44AA-AAE9-A2021BDF5FE1}" type="pres">
      <dgm:prSet presAssocID="{E2F33C74-0306-4731-A582-C8C4F6C24249}" presName="rootText" presStyleLbl="node2" presStyleIdx="3" presStyleCnt="5" custScaleX="138665" custScaleY="137020" custLinFactNeighborX="-4330">
        <dgm:presLayoutVars>
          <dgm:chPref val="3"/>
        </dgm:presLayoutVars>
      </dgm:prSet>
      <dgm:spPr/>
      <dgm:t>
        <a:bodyPr/>
        <a:lstStyle/>
        <a:p>
          <a:endParaRPr lang="en-US"/>
        </a:p>
      </dgm:t>
    </dgm:pt>
    <dgm:pt modelId="{EC67D976-333C-4A93-8000-67DAFD9A66D8}" type="pres">
      <dgm:prSet presAssocID="{E2F33C74-0306-4731-A582-C8C4F6C24249}" presName="rootConnector" presStyleLbl="node2" presStyleIdx="3" presStyleCnt="5"/>
      <dgm:spPr/>
      <dgm:t>
        <a:bodyPr/>
        <a:lstStyle/>
        <a:p>
          <a:endParaRPr lang="en-US"/>
        </a:p>
      </dgm:t>
    </dgm:pt>
    <dgm:pt modelId="{13E331DF-260B-4696-8ADD-F1DC8615B06C}" type="pres">
      <dgm:prSet presAssocID="{E2F33C74-0306-4731-A582-C8C4F6C24249}" presName="hierChild4" presStyleCnt="0"/>
      <dgm:spPr/>
    </dgm:pt>
    <dgm:pt modelId="{A9A8E414-7460-4E4D-8249-54C63EA09095}" type="pres">
      <dgm:prSet presAssocID="{E2F33C74-0306-4731-A582-C8C4F6C24249}" presName="hierChild5" presStyleCnt="0"/>
      <dgm:spPr/>
    </dgm:pt>
    <dgm:pt modelId="{AFFDC661-19BE-4610-814E-FA6C23AC7CCC}" type="pres">
      <dgm:prSet presAssocID="{C33043EE-F72C-4F8C-9746-F9FD6547C053}" presName="Name37" presStyleLbl="parChTrans1D2" presStyleIdx="4" presStyleCnt="5"/>
      <dgm:spPr/>
      <dgm:t>
        <a:bodyPr/>
        <a:lstStyle/>
        <a:p>
          <a:endParaRPr lang="en-US"/>
        </a:p>
      </dgm:t>
    </dgm:pt>
    <dgm:pt modelId="{D1225C3C-4398-46E6-B265-02D714347BE1}" type="pres">
      <dgm:prSet presAssocID="{ADF535C9-2451-4B61-BA57-5F2F3CC0C164}" presName="hierRoot2" presStyleCnt="0">
        <dgm:presLayoutVars>
          <dgm:hierBranch val="init"/>
        </dgm:presLayoutVars>
      </dgm:prSet>
      <dgm:spPr/>
    </dgm:pt>
    <dgm:pt modelId="{851535DD-1D53-4F9E-AA64-EDE301CB02E1}" type="pres">
      <dgm:prSet presAssocID="{ADF535C9-2451-4B61-BA57-5F2F3CC0C164}" presName="rootComposite" presStyleCnt="0"/>
      <dgm:spPr/>
    </dgm:pt>
    <dgm:pt modelId="{3E43F97A-98A9-4E13-B288-080B30C18021}" type="pres">
      <dgm:prSet presAssocID="{ADF535C9-2451-4B61-BA57-5F2F3CC0C164}" presName="rootText" presStyleLbl="node2" presStyleIdx="4" presStyleCnt="5" custScaleX="126967" custScaleY="147417" custLinFactNeighborX="-4330" custLinFactNeighborY="-3594">
        <dgm:presLayoutVars>
          <dgm:chPref val="3"/>
        </dgm:presLayoutVars>
      </dgm:prSet>
      <dgm:spPr/>
      <dgm:t>
        <a:bodyPr/>
        <a:lstStyle/>
        <a:p>
          <a:endParaRPr lang="en-US"/>
        </a:p>
      </dgm:t>
    </dgm:pt>
    <dgm:pt modelId="{78267267-5B6B-40A6-AAE3-B855D0F1BB5A}" type="pres">
      <dgm:prSet presAssocID="{ADF535C9-2451-4B61-BA57-5F2F3CC0C164}" presName="rootConnector" presStyleLbl="node2" presStyleIdx="4" presStyleCnt="5"/>
      <dgm:spPr/>
      <dgm:t>
        <a:bodyPr/>
        <a:lstStyle/>
        <a:p>
          <a:endParaRPr lang="en-US"/>
        </a:p>
      </dgm:t>
    </dgm:pt>
    <dgm:pt modelId="{2A138CBB-17B8-43DD-A14D-0F95051E60A7}" type="pres">
      <dgm:prSet presAssocID="{ADF535C9-2451-4B61-BA57-5F2F3CC0C164}" presName="hierChild4" presStyleCnt="0"/>
      <dgm:spPr/>
    </dgm:pt>
    <dgm:pt modelId="{5DBA9C0E-1E70-4C7E-8951-4FE9842DD5D5}" type="pres">
      <dgm:prSet presAssocID="{ADF535C9-2451-4B61-BA57-5F2F3CC0C164}" presName="hierChild5" presStyleCnt="0"/>
      <dgm:spPr/>
    </dgm:pt>
    <dgm:pt modelId="{BD73B9FC-FAAE-429F-824D-D5DA7A920FE8}" type="pres">
      <dgm:prSet presAssocID="{F3761E9B-CF19-4125-A66B-FBEDE6E642A8}" presName="hierChild3" presStyleCnt="0"/>
      <dgm:spPr/>
    </dgm:pt>
  </dgm:ptLst>
  <dgm:cxnLst>
    <dgm:cxn modelId="{8715B2B1-BB51-4EFA-A3BE-E8D415F417D6}" type="presOf" srcId="{4A1A22AD-E99B-4BB4-A03E-6E1894D33EE6}" destId="{BC089DC0-E839-4018-AF09-F68733C0A1EC}" srcOrd="0" destOrd="0" presId="urn:microsoft.com/office/officeart/2005/8/layout/orgChart1"/>
    <dgm:cxn modelId="{85DDB78D-9651-43BF-9F91-2D327EC3E8C6}" type="presOf" srcId="{20A91C03-DA74-4A6B-A6D2-5D5E66B41C8E}" destId="{A4F1BFA5-712F-48A2-AA93-3E8AE351C6CD}" srcOrd="1" destOrd="0" presId="urn:microsoft.com/office/officeart/2005/8/layout/orgChart1"/>
    <dgm:cxn modelId="{FE5A24AF-62C3-4747-9003-DD38191C215D}" type="presOf" srcId="{FBF8756C-DEF0-4F65-9DE2-6BBCEFD03B62}" destId="{E245E0F9-B404-44C7-8ADD-C832559FE4EF}" srcOrd="0" destOrd="0" presId="urn:microsoft.com/office/officeart/2005/8/layout/orgChart1"/>
    <dgm:cxn modelId="{1E992C88-0736-4BCF-82C9-EF8AA1EE0AEA}" type="presOf" srcId="{2E851973-2083-4EBC-BAEF-9F01D415F85B}" destId="{D197FE67-2639-4672-9B54-BCC6D0DAA769}" srcOrd="0" destOrd="0" presId="urn:microsoft.com/office/officeart/2005/8/layout/orgChart1"/>
    <dgm:cxn modelId="{2B9D9125-5CBA-47D2-8C97-E9408CEADEEE}" srcId="{5DB21815-BDB7-4D65-9CE0-C7D09AAB2B3A}" destId="{F3761E9B-CF19-4125-A66B-FBEDE6E642A8}" srcOrd="0" destOrd="0" parTransId="{D3073CDC-6369-4CEE-AD8E-7F3D45A72027}" sibTransId="{A031DA09-BC68-415B-A730-2F2911BC86E3}"/>
    <dgm:cxn modelId="{06DA5D37-FFF4-4C60-AD57-D996A388A23F}" srcId="{F3761E9B-CF19-4125-A66B-FBEDE6E642A8}" destId="{20A91C03-DA74-4A6B-A6D2-5D5E66B41C8E}" srcOrd="0" destOrd="0" parTransId="{4A1A22AD-E99B-4BB4-A03E-6E1894D33EE6}" sibTransId="{1F2B005B-E081-47BE-B1C3-4FB069E8B18C}"/>
    <dgm:cxn modelId="{4171AACB-8DBC-43F4-A459-93F7AF51AE98}" type="presOf" srcId="{18E31976-9939-442E-9F21-0DC5E7C06261}" destId="{3D465FD8-4433-4FE4-B466-A3F97CAC98B2}" srcOrd="0" destOrd="0" presId="urn:microsoft.com/office/officeart/2005/8/layout/orgChart1"/>
    <dgm:cxn modelId="{C0AF0BA0-04AE-40A2-AA0E-4CFE9724FF92}" type="presOf" srcId="{ADF535C9-2451-4B61-BA57-5F2F3CC0C164}" destId="{3E43F97A-98A9-4E13-B288-080B30C18021}" srcOrd="0" destOrd="0" presId="urn:microsoft.com/office/officeart/2005/8/layout/orgChart1"/>
    <dgm:cxn modelId="{ECFCAA3B-C923-425A-B3AC-0A4A84429EB3}" type="presOf" srcId="{F3761E9B-CF19-4125-A66B-FBEDE6E642A8}" destId="{D9F54EED-CA1D-4299-9C66-F0E8E8489720}" srcOrd="1" destOrd="0" presId="urn:microsoft.com/office/officeart/2005/8/layout/orgChart1"/>
    <dgm:cxn modelId="{69FD9557-4CDF-49D9-9492-5E84A37D9AA6}" srcId="{F3761E9B-CF19-4125-A66B-FBEDE6E642A8}" destId="{E2F33C74-0306-4731-A582-C8C4F6C24249}" srcOrd="3" destOrd="0" parTransId="{18E31976-9939-442E-9F21-0DC5E7C06261}" sibTransId="{D0E7CE7F-7775-45DD-8395-FAAF50425883}"/>
    <dgm:cxn modelId="{88BEDBD6-8E70-4A85-9B76-0D2F3E934618}" type="presOf" srcId="{FBF8756C-DEF0-4F65-9DE2-6BBCEFD03B62}" destId="{846AF9CD-AC4B-4DC9-9499-580BB6520FC9}" srcOrd="1" destOrd="0" presId="urn:microsoft.com/office/officeart/2005/8/layout/orgChart1"/>
    <dgm:cxn modelId="{38DF3F15-1F6F-47FA-BAA7-76AD82856073}" srcId="{F3761E9B-CF19-4125-A66B-FBEDE6E642A8}" destId="{2E851973-2083-4EBC-BAEF-9F01D415F85B}" srcOrd="1" destOrd="0" parTransId="{8F533728-BF03-4972-8BBC-05918B4DDAB9}" sibTransId="{073885D4-BF6B-4F67-A722-55D53C652AC0}"/>
    <dgm:cxn modelId="{51E0E24C-6EC9-4957-965E-14553186C5C6}" type="presOf" srcId="{20A91C03-DA74-4A6B-A6D2-5D5E66B41C8E}" destId="{B457E46D-E7D0-486B-BF49-A66F4E45FCC6}" srcOrd="0" destOrd="0" presId="urn:microsoft.com/office/officeart/2005/8/layout/orgChart1"/>
    <dgm:cxn modelId="{4F46354E-CE0D-4B7F-9230-DBC84D0431BE}" type="presOf" srcId="{E2F33C74-0306-4731-A582-C8C4F6C24249}" destId="{CBFC34FD-0E9D-44AA-AAE9-A2021BDF5FE1}" srcOrd="0" destOrd="0" presId="urn:microsoft.com/office/officeart/2005/8/layout/orgChart1"/>
    <dgm:cxn modelId="{408E0596-0E4C-4580-83CF-41A7CEF469B7}" type="presOf" srcId="{5DB21815-BDB7-4D65-9CE0-C7D09AAB2B3A}" destId="{E4DEC2AC-2EEF-4C58-B75E-5A5C704B47D7}" srcOrd="0" destOrd="0" presId="urn:microsoft.com/office/officeart/2005/8/layout/orgChart1"/>
    <dgm:cxn modelId="{C95F8C2C-67E8-4874-BABF-4303DFFA251A}" type="presOf" srcId="{C33043EE-F72C-4F8C-9746-F9FD6547C053}" destId="{AFFDC661-19BE-4610-814E-FA6C23AC7CCC}" srcOrd="0" destOrd="0" presId="urn:microsoft.com/office/officeart/2005/8/layout/orgChart1"/>
    <dgm:cxn modelId="{FF7E0DA1-E42F-4C1B-A413-C42E37DDBA63}" srcId="{F3761E9B-CF19-4125-A66B-FBEDE6E642A8}" destId="{ADF535C9-2451-4B61-BA57-5F2F3CC0C164}" srcOrd="4" destOrd="0" parTransId="{C33043EE-F72C-4F8C-9746-F9FD6547C053}" sibTransId="{E299DF0B-A096-4315-BB57-22F45BCC62F5}"/>
    <dgm:cxn modelId="{A16AE6CE-D0AE-45F8-A829-D59FB1FDDA92}" type="presOf" srcId="{8F533728-BF03-4972-8BBC-05918B4DDAB9}" destId="{52DE7481-F2FF-4FB5-9427-A7450C7EFA1B}" srcOrd="0" destOrd="0" presId="urn:microsoft.com/office/officeart/2005/8/layout/orgChart1"/>
    <dgm:cxn modelId="{F7EA4AC5-6BB8-4AF8-A54F-28715F5C0682}" type="presOf" srcId="{2E851973-2083-4EBC-BAEF-9F01D415F85B}" destId="{2037F894-B764-423D-8C1D-4A8CFDD33895}" srcOrd="1" destOrd="0" presId="urn:microsoft.com/office/officeart/2005/8/layout/orgChart1"/>
    <dgm:cxn modelId="{C4E8961F-A057-419E-9D86-6655C6CC4B36}" type="presOf" srcId="{ADF535C9-2451-4B61-BA57-5F2F3CC0C164}" destId="{78267267-5B6B-40A6-AAE3-B855D0F1BB5A}" srcOrd="1" destOrd="0" presId="urn:microsoft.com/office/officeart/2005/8/layout/orgChart1"/>
    <dgm:cxn modelId="{720C07CB-0755-49E3-8D33-9DAF5D682287}" type="presOf" srcId="{794BE844-34D1-499B-8FF8-141654199089}" destId="{04BD7A6F-AC01-4BA6-B4F7-4AC77E43C83D}" srcOrd="0" destOrd="0" presId="urn:microsoft.com/office/officeart/2005/8/layout/orgChart1"/>
    <dgm:cxn modelId="{778C7C73-6C40-4D86-9042-31A9CEAD39AB}" type="presOf" srcId="{F3761E9B-CF19-4125-A66B-FBEDE6E642A8}" destId="{F902E595-3EFE-47FD-97DE-0360341C2178}" srcOrd="0" destOrd="0" presId="urn:microsoft.com/office/officeart/2005/8/layout/orgChart1"/>
    <dgm:cxn modelId="{1D210104-1BC3-4A50-BD3E-9743969FD4ED}" srcId="{F3761E9B-CF19-4125-A66B-FBEDE6E642A8}" destId="{FBF8756C-DEF0-4F65-9DE2-6BBCEFD03B62}" srcOrd="2" destOrd="0" parTransId="{794BE844-34D1-499B-8FF8-141654199089}" sibTransId="{873EFC57-6501-480E-A414-2C5E6E5AB305}"/>
    <dgm:cxn modelId="{8FC3746A-5D82-4D5E-BFE8-7DFD31EFF6D1}" type="presOf" srcId="{E2F33C74-0306-4731-A582-C8C4F6C24249}" destId="{EC67D976-333C-4A93-8000-67DAFD9A66D8}" srcOrd="1" destOrd="0" presId="urn:microsoft.com/office/officeart/2005/8/layout/orgChart1"/>
    <dgm:cxn modelId="{9F542956-A2D7-4779-A055-C5F0EAD0854D}" type="presParOf" srcId="{E4DEC2AC-2EEF-4C58-B75E-5A5C704B47D7}" destId="{069225B7-ECCD-4430-9BDE-9A781C3A1823}" srcOrd="0" destOrd="0" presId="urn:microsoft.com/office/officeart/2005/8/layout/orgChart1"/>
    <dgm:cxn modelId="{427CAF95-35DB-44A4-BC12-1EB93FC9C9C3}" type="presParOf" srcId="{069225B7-ECCD-4430-9BDE-9A781C3A1823}" destId="{E6B67D46-2BC9-43A9-ABED-71FD0899714B}" srcOrd="0" destOrd="0" presId="urn:microsoft.com/office/officeart/2005/8/layout/orgChart1"/>
    <dgm:cxn modelId="{67DB7D11-F52A-409F-8235-DC15145D865F}" type="presParOf" srcId="{E6B67D46-2BC9-43A9-ABED-71FD0899714B}" destId="{F902E595-3EFE-47FD-97DE-0360341C2178}" srcOrd="0" destOrd="0" presId="urn:microsoft.com/office/officeart/2005/8/layout/orgChart1"/>
    <dgm:cxn modelId="{3A671115-F300-44CD-BBCC-BCE5BE53C591}" type="presParOf" srcId="{E6B67D46-2BC9-43A9-ABED-71FD0899714B}" destId="{D9F54EED-CA1D-4299-9C66-F0E8E8489720}" srcOrd="1" destOrd="0" presId="urn:microsoft.com/office/officeart/2005/8/layout/orgChart1"/>
    <dgm:cxn modelId="{B514FEC2-558F-4D83-9B46-18552A186E92}" type="presParOf" srcId="{069225B7-ECCD-4430-9BDE-9A781C3A1823}" destId="{86859013-2329-457C-A358-95BCCA06929A}" srcOrd="1" destOrd="0" presId="urn:microsoft.com/office/officeart/2005/8/layout/orgChart1"/>
    <dgm:cxn modelId="{C6145F24-C65F-45C7-B07A-204C3C8E8373}" type="presParOf" srcId="{86859013-2329-457C-A358-95BCCA06929A}" destId="{BC089DC0-E839-4018-AF09-F68733C0A1EC}" srcOrd="0" destOrd="0" presId="urn:microsoft.com/office/officeart/2005/8/layout/orgChart1"/>
    <dgm:cxn modelId="{F0E4F0F7-6FED-4141-87A2-AE18D85B448F}" type="presParOf" srcId="{86859013-2329-457C-A358-95BCCA06929A}" destId="{D6686C48-05A1-4D9C-A196-B9EBE3D1B299}" srcOrd="1" destOrd="0" presId="urn:microsoft.com/office/officeart/2005/8/layout/orgChart1"/>
    <dgm:cxn modelId="{BB2F0A3A-912D-4C88-9B02-7D9F87A0F39D}" type="presParOf" srcId="{D6686C48-05A1-4D9C-A196-B9EBE3D1B299}" destId="{FD7BD581-DF84-492D-AC02-6D86AA8DE80D}" srcOrd="0" destOrd="0" presId="urn:microsoft.com/office/officeart/2005/8/layout/orgChart1"/>
    <dgm:cxn modelId="{6DBFADC2-7259-4173-B96A-D4755B70C075}" type="presParOf" srcId="{FD7BD581-DF84-492D-AC02-6D86AA8DE80D}" destId="{B457E46D-E7D0-486B-BF49-A66F4E45FCC6}" srcOrd="0" destOrd="0" presId="urn:microsoft.com/office/officeart/2005/8/layout/orgChart1"/>
    <dgm:cxn modelId="{3DE1DFD3-84BC-4421-BA82-63529459B4AB}" type="presParOf" srcId="{FD7BD581-DF84-492D-AC02-6D86AA8DE80D}" destId="{A4F1BFA5-712F-48A2-AA93-3E8AE351C6CD}" srcOrd="1" destOrd="0" presId="urn:microsoft.com/office/officeart/2005/8/layout/orgChart1"/>
    <dgm:cxn modelId="{604DE047-A290-4747-8E45-3CFDBFE2ACCF}" type="presParOf" srcId="{D6686C48-05A1-4D9C-A196-B9EBE3D1B299}" destId="{50105112-61BA-4EC7-91B0-50F1CA074EC3}" srcOrd="1" destOrd="0" presId="urn:microsoft.com/office/officeart/2005/8/layout/orgChart1"/>
    <dgm:cxn modelId="{1AE84B79-8B87-47DF-9A82-FE7DC47C17C4}" type="presParOf" srcId="{D6686C48-05A1-4D9C-A196-B9EBE3D1B299}" destId="{6AADD7D1-368D-4BB1-8E2A-A0D4042D88F5}" srcOrd="2" destOrd="0" presId="urn:microsoft.com/office/officeart/2005/8/layout/orgChart1"/>
    <dgm:cxn modelId="{C39307B8-BDEB-4595-B9C2-D575FBFFFE49}" type="presParOf" srcId="{86859013-2329-457C-A358-95BCCA06929A}" destId="{52DE7481-F2FF-4FB5-9427-A7450C7EFA1B}" srcOrd="2" destOrd="0" presId="urn:microsoft.com/office/officeart/2005/8/layout/orgChart1"/>
    <dgm:cxn modelId="{FFA94409-7E9D-4743-BD7E-EFE1C2E2220F}" type="presParOf" srcId="{86859013-2329-457C-A358-95BCCA06929A}" destId="{E01A2238-09BB-4302-AF0B-D115982C36B1}" srcOrd="3" destOrd="0" presId="urn:microsoft.com/office/officeart/2005/8/layout/orgChart1"/>
    <dgm:cxn modelId="{0E06D46E-18FF-4DB1-9428-AB95D4460D04}" type="presParOf" srcId="{E01A2238-09BB-4302-AF0B-D115982C36B1}" destId="{D22A71F5-0738-43C0-B5B7-24A51F063153}" srcOrd="0" destOrd="0" presId="urn:microsoft.com/office/officeart/2005/8/layout/orgChart1"/>
    <dgm:cxn modelId="{DC56A3BC-172A-43EB-9381-8DBA9FBD92AD}" type="presParOf" srcId="{D22A71F5-0738-43C0-B5B7-24A51F063153}" destId="{D197FE67-2639-4672-9B54-BCC6D0DAA769}" srcOrd="0" destOrd="0" presId="urn:microsoft.com/office/officeart/2005/8/layout/orgChart1"/>
    <dgm:cxn modelId="{251CA473-59A0-4D25-8204-41003E848A94}" type="presParOf" srcId="{D22A71F5-0738-43C0-B5B7-24A51F063153}" destId="{2037F894-B764-423D-8C1D-4A8CFDD33895}" srcOrd="1" destOrd="0" presId="urn:microsoft.com/office/officeart/2005/8/layout/orgChart1"/>
    <dgm:cxn modelId="{758BDCD7-1184-4DA4-B0B0-23EB21BCAC23}" type="presParOf" srcId="{E01A2238-09BB-4302-AF0B-D115982C36B1}" destId="{E5C7B7BB-339B-4198-9346-C8FB3BCD255B}" srcOrd="1" destOrd="0" presId="urn:microsoft.com/office/officeart/2005/8/layout/orgChart1"/>
    <dgm:cxn modelId="{7F8CA2F3-2B07-4FDF-8282-204AD2A48BAB}" type="presParOf" srcId="{E01A2238-09BB-4302-AF0B-D115982C36B1}" destId="{F995795F-A875-41AA-980A-B5CF2C113771}" srcOrd="2" destOrd="0" presId="urn:microsoft.com/office/officeart/2005/8/layout/orgChart1"/>
    <dgm:cxn modelId="{7FD44E4A-326F-40A4-B79E-7F9CBCFF6AFC}" type="presParOf" srcId="{86859013-2329-457C-A358-95BCCA06929A}" destId="{04BD7A6F-AC01-4BA6-B4F7-4AC77E43C83D}" srcOrd="4" destOrd="0" presId="urn:microsoft.com/office/officeart/2005/8/layout/orgChart1"/>
    <dgm:cxn modelId="{EA72C705-7996-4D90-A62B-037E2695BA3A}" type="presParOf" srcId="{86859013-2329-457C-A358-95BCCA06929A}" destId="{24C00EB4-BAC4-474D-8210-7F4BE04A46FF}" srcOrd="5" destOrd="0" presId="urn:microsoft.com/office/officeart/2005/8/layout/orgChart1"/>
    <dgm:cxn modelId="{C498896A-7423-452B-AF94-EC49ACA6A754}" type="presParOf" srcId="{24C00EB4-BAC4-474D-8210-7F4BE04A46FF}" destId="{24C76776-05CF-4BFA-894D-FE4F2BD05E7A}" srcOrd="0" destOrd="0" presId="urn:microsoft.com/office/officeart/2005/8/layout/orgChart1"/>
    <dgm:cxn modelId="{B9DCE7EE-3F0B-460E-A829-FAC1F68A2433}" type="presParOf" srcId="{24C76776-05CF-4BFA-894D-FE4F2BD05E7A}" destId="{E245E0F9-B404-44C7-8ADD-C832559FE4EF}" srcOrd="0" destOrd="0" presId="urn:microsoft.com/office/officeart/2005/8/layout/orgChart1"/>
    <dgm:cxn modelId="{332B2EB4-92B7-497C-B8C6-F639961A3B1B}" type="presParOf" srcId="{24C76776-05CF-4BFA-894D-FE4F2BD05E7A}" destId="{846AF9CD-AC4B-4DC9-9499-580BB6520FC9}" srcOrd="1" destOrd="0" presId="urn:microsoft.com/office/officeart/2005/8/layout/orgChart1"/>
    <dgm:cxn modelId="{CF2FB8DD-D694-4E9A-B6E5-7FA50435F230}" type="presParOf" srcId="{24C00EB4-BAC4-474D-8210-7F4BE04A46FF}" destId="{B3A4F998-B89C-4F41-A8D5-8DC80E05FB99}" srcOrd="1" destOrd="0" presId="urn:microsoft.com/office/officeart/2005/8/layout/orgChart1"/>
    <dgm:cxn modelId="{398D6181-CB25-4C15-9074-7E0C59EE7D8B}" type="presParOf" srcId="{24C00EB4-BAC4-474D-8210-7F4BE04A46FF}" destId="{E95598F6-2E7B-4E69-9B7D-75742CBA78ED}" srcOrd="2" destOrd="0" presId="urn:microsoft.com/office/officeart/2005/8/layout/orgChart1"/>
    <dgm:cxn modelId="{0E9F9021-4E91-434A-9484-8F05F94241B7}" type="presParOf" srcId="{86859013-2329-457C-A358-95BCCA06929A}" destId="{3D465FD8-4433-4FE4-B466-A3F97CAC98B2}" srcOrd="6" destOrd="0" presId="urn:microsoft.com/office/officeart/2005/8/layout/orgChart1"/>
    <dgm:cxn modelId="{B3235121-9E99-4290-B3F0-F60832533825}" type="presParOf" srcId="{86859013-2329-457C-A358-95BCCA06929A}" destId="{CE17E5D6-E53D-4E6F-883F-8CA6E5E21CAF}" srcOrd="7" destOrd="0" presId="urn:microsoft.com/office/officeart/2005/8/layout/orgChart1"/>
    <dgm:cxn modelId="{516FC318-4DD1-4C19-8F16-E7293734603E}" type="presParOf" srcId="{CE17E5D6-E53D-4E6F-883F-8CA6E5E21CAF}" destId="{DD8B86E6-A980-4E49-8F6E-65C0544714CE}" srcOrd="0" destOrd="0" presId="urn:microsoft.com/office/officeart/2005/8/layout/orgChart1"/>
    <dgm:cxn modelId="{3AE2D570-286F-4A2B-B9D0-CEAFF7FE9E5F}" type="presParOf" srcId="{DD8B86E6-A980-4E49-8F6E-65C0544714CE}" destId="{CBFC34FD-0E9D-44AA-AAE9-A2021BDF5FE1}" srcOrd="0" destOrd="0" presId="urn:microsoft.com/office/officeart/2005/8/layout/orgChart1"/>
    <dgm:cxn modelId="{3C71D2AA-DD05-402F-915D-4D2E1D99CE1A}" type="presParOf" srcId="{DD8B86E6-A980-4E49-8F6E-65C0544714CE}" destId="{EC67D976-333C-4A93-8000-67DAFD9A66D8}" srcOrd="1" destOrd="0" presId="urn:microsoft.com/office/officeart/2005/8/layout/orgChart1"/>
    <dgm:cxn modelId="{9A315D60-FBA2-4D10-9B72-824FB2E868A1}" type="presParOf" srcId="{CE17E5D6-E53D-4E6F-883F-8CA6E5E21CAF}" destId="{13E331DF-260B-4696-8ADD-F1DC8615B06C}" srcOrd="1" destOrd="0" presId="urn:microsoft.com/office/officeart/2005/8/layout/orgChart1"/>
    <dgm:cxn modelId="{6F31D9D8-847F-4791-9202-1B73191C680E}" type="presParOf" srcId="{CE17E5D6-E53D-4E6F-883F-8CA6E5E21CAF}" destId="{A9A8E414-7460-4E4D-8249-54C63EA09095}" srcOrd="2" destOrd="0" presId="urn:microsoft.com/office/officeart/2005/8/layout/orgChart1"/>
    <dgm:cxn modelId="{1D23386A-BCC0-4473-B11D-F6D122CB5F65}" type="presParOf" srcId="{86859013-2329-457C-A358-95BCCA06929A}" destId="{AFFDC661-19BE-4610-814E-FA6C23AC7CCC}" srcOrd="8" destOrd="0" presId="urn:microsoft.com/office/officeart/2005/8/layout/orgChart1"/>
    <dgm:cxn modelId="{CDAFAAE2-B0F6-41AB-8AC9-238081EEA756}" type="presParOf" srcId="{86859013-2329-457C-A358-95BCCA06929A}" destId="{D1225C3C-4398-46E6-B265-02D714347BE1}" srcOrd="9" destOrd="0" presId="urn:microsoft.com/office/officeart/2005/8/layout/orgChart1"/>
    <dgm:cxn modelId="{E62F5B2F-132E-423C-8984-D2779A9BD428}" type="presParOf" srcId="{D1225C3C-4398-46E6-B265-02D714347BE1}" destId="{851535DD-1D53-4F9E-AA64-EDE301CB02E1}" srcOrd="0" destOrd="0" presId="urn:microsoft.com/office/officeart/2005/8/layout/orgChart1"/>
    <dgm:cxn modelId="{8288BE27-D77A-4237-B7CF-A8B42F4E2668}" type="presParOf" srcId="{851535DD-1D53-4F9E-AA64-EDE301CB02E1}" destId="{3E43F97A-98A9-4E13-B288-080B30C18021}" srcOrd="0" destOrd="0" presId="urn:microsoft.com/office/officeart/2005/8/layout/orgChart1"/>
    <dgm:cxn modelId="{828C46C5-DF1D-43F6-A310-F09CF72A7D7F}" type="presParOf" srcId="{851535DD-1D53-4F9E-AA64-EDE301CB02E1}" destId="{78267267-5B6B-40A6-AAE3-B855D0F1BB5A}" srcOrd="1" destOrd="0" presId="urn:microsoft.com/office/officeart/2005/8/layout/orgChart1"/>
    <dgm:cxn modelId="{BFF8E75C-064C-4ABE-AC7F-5269E98F00C2}" type="presParOf" srcId="{D1225C3C-4398-46E6-B265-02D714347BE1}" destId="{2A138CBB-17B8-43DD-A14D-0F95051E60A7}" srcOrd="1" destOrd="0" presId="urn:microsoft.com/office/officeart/2005/8/layout/orgChart1"/>
    <dgm:cxn modelId="{74780A27-B170-4CB5-8244-AC50F0FE96D1}" type="presParOf" srcId="{D1225C3C-4398-46E6-B265-02D714347BE1}" destId="{5DBA9C0E-1E70-4C7E-8951-4FE9842DD5D5}" srcOrd="2" destOrd="0" presId="urn:microsoft.com/office/officeart/2005/8/layout/orgChart1"/>
    <dgm:cxn modelId="{B234F36F-37C4-4B13-B22C-E85D1FF40446}" type="presParOf" srcId="{069225B7-ECCD-4430-9BDE-9A781C3A1823}" destId="{BD73B9FC-FAAE-429F-824D-D5DA7A920FE8}" srcOrd="2" destOrd="0" presId="urn:microsoft.com/office/officeart/2005/8/layout/orgChart1"/>
  </dgm:cxnLst>
  <dgm:bg>
    <a:noFill/>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DB21815-BDB7-4D65-9CE0-C7D09AAB2B3A}"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243785E8-42DC-479F-B557-A3D993C4C02E}">
      <dgm:prSet phldrT="[Text]" custT="1"/>
      <dgm:spPr>
        <a:solidFill>
          <a:schemeClr val="accent3">
            <a:lumMod val="20000"/>
            <a:lumOff val="80000"/>
          </a:schemeClr>
        </a:solidFill>
      </dgm:spPr>
      <dgm:t>
        <a:bodyPr/>
        <a:lstStyle/>
        <a:p>
          <a:r>
            <a:rPr lang="en-GB" sz="1000" b="1" dirty="0" smtClean="0">
              <a:solidFill>
                <a:schemeClr val="tx1"/>
              </a:solidFill>
              <a:latin typeface="Arial" pitchFamily="34" charset="0"/>
              <a:cs typeface="Arial" pitchFamily="34" charset="0"/>
              <a:sym typeface="GillSans" charset="0"/>
            </a:rPr>
            <a:t>Rob Myerscough</a:t>
          </a:r>
        </a:p>
        <a:p>
          <a:r>
            <a:rPr lang="en-GB" sz="1000" dirty="0" smtClean="0">
              <a:solidFill>
                <a:schemeClr val="tx1"/>
              </a:solidFill>
              <a:latin typeface="Arial" pitchFamily="34" charset="0"/>
              <a:cs typeface="Arial" pitchFamily="34" charset="0"/>
              <a:sym typeface="GillSans" charset="0"/>
            </a:rPr>
            <a:t>VP Commercial ATM</a:t>
          </a:r>
        </a:p>
        <a:p>
          <a:r>
            <a:rPr lang="en-GB" sz="1000" dirty="0" smtClean="0">
              <a:solidFill>
                <a:schemeClr val="tx1"/>
              </a:solidFill>
              <a:latin typeface="Arial" pitchFamily="34" charset="0"/>
              <a:cs typeface="Arial" pitchFamily="34" charset="0"/>
              <a:sym typeface="GillSans" charset="0"/>
            </a:rPr>
            <a:t>45 – London</a:t>
          </a:r>
          <a:endParaRPr lang="en-US" sz="1000" dirty="0">
            <a:solidFill>
              <a:schemeClr val="tx1"/>
            </a:solidFill>
            <a:latin typeface="Arial" pitchFamily="34" charset="0"/>
            <a:cs typeface="Arial" pitchFamily="34" charset="0"/>
          </a:endParaRPr>
        </a:p>
      </dgm:t>
    </dgm:pt>
    <dgm:pt modelId="{43259303-C8E8-4C54-92B9-562343D0D001}" type="parTrans" cxnId="{3224B0EF-93BC-4B23-B27A-12B28A81D835}">
      <dgm:prSet/>
      <dgm:spPr/>
      <dgm:t>
        <a:bodyPr/>
        <a:lstStyle/>
        <a:p>
          <a:endParaRPr lang="en-US" sz="1000">
            <a:solidFill>
              <a:schemeClr val="tx1"/>
            </a:solidFill>
            <a:latin typeface="Arial" pitchFamily="34" charset="0"/>
            <a:cs typeface="Arial" pitchFamily="34" charset="0"/>
          </a:endParaRPr>
        </a:p>
      </dgm:t>
    </dgm:pt>
    <dgm:pt modelId="{C57CA7AF-9881-4C9A-862A-181A23E148B6}" type="sibTrans" cxnId="{3224B0EF-93BC-4B23-B27A-12B28A81D835}">
      <dgm:prSet/>
      <dgm:spPr/>
      <dgm:t>
        <a:bodyPr/>
        <a:lstStyle/>
        <a:p>
          <a:endParaRPr lang="en-US" sz="1000">
            <a:solidFill>
              <a:schemeClr val="tx1"/>
            </a:solidFill>
            <a:latin typeface="Arial" pitchFamily="34" charset="0"/>
            <a:cs typeface="Arial" pitchFamily="34" charset="0"/>
          </a:endParaRPr>
        </a:p>
      </dgm:t>
    </dgm:pt>
    <dgm:pt modelId="{4C7A66ED-DC89-4F9D-96F2-A7EBA3162A17}">
      <dgm:prSet phldrT="[Text]" custT="1"/>
      <dgm:spPr>
        <a:solidFill>
          <a:schemeClr val="bg1">
            <a:lumMod val="85000"/>
          </a:schemeClr>
        </a:solidFill>
      </dgm:spPr>
      <dgm:t>
        <a:bodyPr/>
        <a:lstStyle/>
        <a:p>
          <a:r>
            <a:rPr lang="en-US" sz="1000" b="1" dirty="0" smtClean="0">
              <a:solidFill>
                <a:schemeClr val="tx1"/>
              </a:solidFill>
              <a:latin typeface="Arial" pitchFamily="34" charset="0"/>
              <a:cs typeface="Arial" pitchFamily="34" charset="0"/>
              <a:sym typeface="GillSans" charset="0"/>
            </a:rPr>
            <a:t>JJ Kieley</a:t>
          </a:r>
        </a:p>
        <a:p>
          <a:r>
            <a:rPr lang="en-US" sz="1000" dirty="0" smtClean="0">
              <a:solidFill>
                <a:schemeClr val="tx1"/>
              </a:solidFill>
              <a:latin typeface="Arial" pitchFamily="34" charset="0"/>
              <a:cs typeface="Arial" pitchFamily="34" charset="0"/>
              <a:sym typeface="GillSans" charset="0"/>
            </a:rPr>
            <a:t>VP </a:t>
          </a:r>
          <a:r>
            <a:rPr lang="en-GB" sz="1000" dirty="0" smtClean="0">
              <a:solidFill>
                <a:schemeClr val="tx1"/>
              </a:solidFill>
              <a:latin typeface="Arial" pitchFamily="34" charset="0"/>
              <a:cs typeface="Arial" pitchFamily="34" charset="0"/>
              <a:sym typeface="GillSans" charset="0"/>
            </a:rPr>
            <a:t>Global Network Commercialisation</a:t>
          </a:r>
          <a:endParaRPr lang="en-US" sz="1000" dirty="0" smtClean="0">
            <a:solidFill>
              <a:schemeClr val="tx1"/>
            </a:solidFill>
            <a:latin typeface="Arial" pitchFamily="34" charset="0"/>
            <a:cs typeface="Arial" pitchFamily="34" charset="0"/>
            <a:sym typeface="GillSans" charset="0"/>
          </a:endParaRPr>
        </a:p>
        <a:p>
          <a:r>
            <a:rPr lang="en-US" sz="1000" dirty="0" smtClean="0">
              <a:solidFill>
                <a:schemeClr val="tx1"/>
              </a:solidFill>
              <a:latin typeface="Arial" pitchFamily="34" charset="0"/>
              <a:cs typeface="Arial" pitchFamily="34" charset="0"/>
              <a:sym typeface="GillSans" charset="0"/>
            </a:rPr>
            <a:t>50 – NYC</a:t>
          </a:r>
          <a:endParaRPr lang="en-US" sz="1000" dirty="0">
            <a:solidFill>
              <a:schemeClr val="tx1"/>
            </a:solidFill>
            <a:latin typeface="Arial" pitchFamily="34" charset="0"/>
            <a:cs typeface="Arial" pitchFamily="34" charset="0"/>
          </a:endParaRPr>
        </a:p>
      </dgm:t>
    </dgm:pt>
    <dgm:pt modelId="{AF1DBA4C-E96D-47C8-98E9-D3DA21BC18A5}" type="parTrans" cxnId="{B5FC995F-74BC-4C4A-B05E-E04697DE87F9}">
      <dgm:prSet/>
      <dgm:spPr/>
      <dgm:t>
        <a:bodyPr/>
        <a:lstStyle/>
        <a:p>
          <a:endParaRPr lang="en-US" sz="1000">
            <a:solidFill>
              <a:schemeClr val="tx1"/>
            </a:solidFill>
            <a:latin typeface="Arial" pitchFamily="34" charset="0"/>
            <a:cs typeface="Arial" pitchFamily="34" charset="0"/>
          </a:endParaRPr>
        </a:p>
      </dgm:t>
    </dgm:pt>
    <dgm:pt modelId="{3A76ECBB-437D-4B84-B447-1125A3D7488D}" type="sibTrans" cxnId="{B5FC995F-74BC-4C4A-B05E-E04697DE87F9}">
      <dgm:prSet/>
      <dgm:spPr/>
      <dgm:t>
        <a:bodyPr/>
        <a:lstStyle/>
        <a:p>
          <a:endParaRPr lang="en-US" sz="1000">
            <a:solidFill>
              <a:schemeClr val="tx1"/>
            </a:solidFill>
            <a:latin typeface="Arial" pitchFamily="34" charset="0"/>
            <a:cs typeface="Arial" pitchFamily="34" charset="0"/>
          </a:endParaRPr>
        </a:p>
      </dgm:t>
    </dgm:pt>
    <dgm:pt modelId="{ED566BF3-81CC-4F83-B9FB-2F2AE3C5D560}">
      <dgm:prSet phldrT="[Text]" custT="1"/>
      <dgm:spPr>
        <a:solidFill>
          <a:schemeClr val="accent3">
            <a:lumMod val="20000"/>
            <a:lumOff val="80000"/>
          </a:schemeClr>
        </a:solidFill>
      </dgm:spPr>
      <dgm:t>
        <a:bodyPr/>
        <a:lstStyle/>
        <a:p>
          <a:r>
            <a:rPr lang="en-GB" sz="1000" b="1" dirty="0" smtClean="0">
              <a:solidFill>
                <a:schemeClr val="tx1"/>
              </a:solidFill>
              <a:latin typeface="Arial" pitchFamily="34" charset="0"/>
              <a:cs typeface="Arial" pitchFamily="34" charset="0"/>
              <a:sym typeface="GillSans" charset="0"/>
            </a:rPr>
            <a:t>Naxin Paik</a:t>
          </a:r>
        </a:p>
        <a:p>
          <a:r>
            <a:rPr lang="en-GB" sz="900" dirty="0" smtClean="0">
              <a:solidFill>
                <a:schemeClr val="tx1"/>
              </a:solidFill>
              <a:latin typeface="Arial" pitchFamily="34" charset="0"/>
              <a:cs typeface="Arial" pitchFamily="34" charset="0"/>
              <a:sym typeface="GillSans" charset="0"/>
            </a:rPr>
            <a:t>VP Go to Market</a:t>
          </a:r>
        </a:p>
        <a:p>
          <a:r>
            <a:rPr lang="en-GB" sz="900" dirty="0" smtClean="0">
              <a:solidFill>
                <a:schemeClr val="tx1"/>
              </a:solidFill>
              <a:latin typeface="Arial" pitchFamily="34" charset="0"/>
              <a:cs typeface="Arial" pitchFamily="34" charset="0"/>
              <a:sym typeface="GillSans" charset="0"/>
            </a:rPr>
            <a:t>Global</a:t>
          </a:r>
        </a:p>
        <a:p>
          <a:r>
            <a:rPr lang="en-GB" sz="900" dirty="0" smtClean="0">
              <a:solidFill>
                <a:schemeClr val="tx1"/>
              </a:solidFill>
              <a:latin typeface="Arial" pitchFamily="34" charset="0"/>
              <a:cs typeface="Arial" pitchFamily="34" charset="0"/>
              <a:sym typeface="GillSans" charset="0"/>
            </a:rPr>
            <a:t>45- Virtual</a:t>
          </a:r>
          <a:endParaRPr lang="en-US" sz="900" dirty="0">
            <a:solidFill>
              <a:schemeClr val="tx1"/>
            </a:solidFill>
            <a:latin typeface="Arial" pitchFamily="34" charset="0"/>
            <a:cs typeface="Arial" pitchFamily="34" charset="0"/>
          </a:endParaRPr>
        </a:p>
      </dgm:t>
    </dgm:pt>
    <dgm:pt modelId="{D3AEBFC1-1A2E-4F5C-89FC-93A34BF056EC}" type="parTrans" cxnId="{77E9EE30-F10B-4724-9DE4-1BBAEFBD0C84}">
      <dgm:prSet/>
      <dgm:spPr/>
      <dgm:t>
        <a:bodyPr/>
        <a:lstStyle/>
        <a:p>
          <a:endParaRPr lang="en-US" sz="1000">
            <a:solidFill>
              <a:schemeClr val="tx1"/>
            </a:solidFill>
            <a:latin typeface="Arial" pitchFamily="34" charset="0"/>
            <a:cs typeface="Arial" pitchFamily="34" charset="0"/>
          </a:endParaRPr>
        </a:p>
      </dgm:t>
    </dgm:pt>
    <dgm:pt modelId="{2DA2442B-592E-4820-AEED-298B84809729}" type="sibTrans" cxnId="{77E9EE30-F10B-4724-9DE4-1BBAEFBD0C84}">
      <dgm:prSet/>
      <dgm:spPr/>
      <dgm:t>
        <a:bodyPr/>
        <a:lstStyle/>
        <a:p>
          <a:endParaRPr lang="en-US" sz="1000">
            <a:solidFill>
              <a:schemeClr val="tx1"/>
            </a:solidFill>
            <a:latin typeface="Arial" pitchFamily="34" charset="0"/>
            <a:cs typeface="Arial" pitchFamily="34" charset="0"/>
          </a:endParaRPr>
        </a:p>
      </dgm:t>
    </dgm:pt>
    <dgm:pt modelId="{2CE032D6-48CB-4A2B-9C23-54848D11C59C}">
      <dgm:prSet phldrT="[Text]" custT="1"/>
      <dgm:spPr>
        <a:noFill/>
        <a:ln>
          <a:noFill/>
        </a:ln>
      </dgm:spPr>
      <dgm:t>
        <a:bodyPr/>
        <a:lstStyle/>
        <a:p>
          <a:endParaRPr lang="en-US" sz="1000" dirty="0">
            <a:solidFill>
              <a:schemeClr val="tx1"/>
            </a:solidFill>
            <a:latin typeface="Arial" pitchFamily="34" charset="0"/>
            <a:cs typeface="Arial" pitchFamily="34" charset="0"/>
          </a:endParaRPr>
        </a:p>
      </dgm:t>
    </dgm:pt>
    <dgm:pt modelId="{00E82885-E142-4864-B662-FFCD0C16BC68}" type="parTrans" cxnId="{11587584-B4DF-43F9-87FA-93B190DD3C61}">
      <dgm:prSet/>
      <dgm:spPr>
        <a:solidFill>
          <a:schemeClr val="tx1">
            <a:lumMod val="10000"/>
            <a:lumOff val="90000"/>
          </a:schemeClr>
        </a:solidFill>
        <a:ln>
          <a:noFill/>
        </a:ln>
      </dgm:spPr>
      <dgm:t>
        <a:bodyPr/>
        <a:lstStyle/>
        <a:p>
          <a:endParaRPr lang="en-US">
            <a:solidFill>
              <a:schemeClr val="tx1"/>
            </a:solidFill>
            <a:latin typeface="Arial" pitchFamily="34" charset="0"/>
            <a:cs typeface="Arial" pitchFamily="34" charset="0"/>
          </a:endParaRPr>
        </a:p>
      </dgm:t>
    </dgm:pt>
    <dgm:pt modelId="{1455EDDD-839B-42B5-B581-C7D54587F8DF}" type="sibTrans" cxnId="{11587584-B4DF-43F9-87FA-93B190DD3C61}">
      <dgm:prSet/>
      <dgm:spPr/>
      <dgm:t>
        <a:bodyPr/>
        <a:lstStyle/>
        <a:p>
          <a:endParaRPr lang="en-US">
            <a:solidFill>
              <a:schemeClr val="tx1"/>
            </a:solidFill>
            <a:latin typeface="Arial" pitchFamily="34" charset="0"/>
            <a:cs typeface="Arial" pitchFamily="34" charset="0"/>
          </a:endParaRPr>
        </a:p>
      </dgm:t>
    </dgm:pt>
    <dgm:pt modelId="{9B7C3092-4934-4913-B878-59152B40A53C}">
      <dgm:prSet phldrT="[Text]" custT="1"/>
      <dgm:spPr>
        <a:noFill/>
        <a:ln>
          <a:noFill/>
        </a:ln>
      </dgm:spPr>
      <dgm:t>
        <a:bodyPr/>
        <a:lstStyle/>
        <a:p>
          <a:endParaRPr lang="en-US" sz="1000" dirty="0">
            <a:solidFill>
              <a:schemeClr val="tx1"/>
            </a:solidFill>
            <a:latin typeface="Arial" pitchFamily="34" charset="0"/>
            <a:cs typeface="Arial" pitchFamily="34" charset="0"/>
          </a:endParaRPr>
        </a:p>
      </dgm:t>
    </dgm:pt>
    <dgm:pt modelId="{41EC92C7-7F87-48B9-8842-6FF7DBD4B3E4}" type="parTrans" cxnId="{B0337956-6CF0-4762-9FA9-4114E6CAAEF8}">
      <dgm:prSet/>
      <dgm:spPr>
        <a:ln>
          <a:noFill/>
        </a:ln>
      </dgm:spPr>
      <dgm:t>
        <a:bodyPr/>
        <a:lstStyle/>
        <a:p>
          <a:endParaRPr lang="en-US">
            <a:solidFill>
              <a:schemeClr val="tx1"/>
            </a:solidFill>
            <a:latin typeface="Arial" pitchFamily="34" charset="0"/>
            <a:cs typeface="Arial" pitchFamily="34" charset="0"/>
          </a:endParaRPr>
        </a:p>
      </dgm:t>
    </dgm:pt>
    <dgm:pt modelId="{CAE6EA0B-C17C-4E60-AD49-821D1297853E}" type="sibTrans" cxnId="{B0337956-6CF0-4762-9FA9-4114E6CAAEF8}">
      <dgm:prSet/>
      <dgm:spPr/>
      <dgm:t>
        <a:bodyPr/>
        <a:lstStyle/>
        <a:p>
          <a:endParaRPr lang="en-US">
            <a:solidFill>
              <a:schemeClr val="tx1"/>
            </a:solidFill>
            <a:latin typeface="Arial" pitchFamily="34" charset="0"/>
            <a:cs typeface="Arial" pitchFamily="34" charset="0"/>
          </a:endParaRPr>
        </a:p>
      </dgm:t>
    </dgm:pt>
    <dgm:pt modelId="{1EEB5B4D-555A-404B-A9F0-EA6A59F3450B}">
      <dgm:prSet phldrT="[Text]" custT="1"/>
      <dgm:spPr>
        <a:noFill/>
        <a:ln>
          <a:noFill/>
        </a:ln>
      </dgm:spPr>
      <dgm:t>
        <a:bodyPr/>
        <a:lstStyle/>
        <a:p>
          <a:endParaRPr lang="en-US" sz="1000" dirty="0">
            <a:solidFill>
              <a:schemeClr val="tx1"/>
            </a:solidFill>
            <a:latin typeface="Arial" pitchFamily="34" charset="0"/>
            <a:cs typeface="Arial" pitchFamily="34" charset="0"/>
          </a:endParaRPr>
        </a:p>
      </dgm:t>
    </dgm:pt>
    <dgm:pt modelId="{F1874DC6-FD44-4C7C-B0AF-0189314C9C95}" type="parTrans" cxnId="{7D9F34EA-DC25-4E44-BE41-FBBC9FDFC612}">
      <dgm:prSet/>
      <dgm:spPr>
        <a:solidFill>
          <a:schemeClr val="tx1">
            <a:lumMod val="10000"/>
            <a:lumOff val="90000"/>
          </a:schemeClr>
        </a:solidFill>
        <a:ln>
          <a:noFill/>
        </a:ln>
      </dgm:spPr>
      <dgm:t>
        <a:bodyPr/>
        <a:lstStyle/>
        <a:p>
          <a:endParaRPr lang="en-US">
            <a:solidFill>
              <a:schemeClr val="tx1"/>
            </a:solidFill>
            <a:latin typeface="Arial" pitchFamily="34" charset="0"/>
            <a:cs typeface="Arial" pitchFamily="34" charset="0"/>
          </a:endParaRPr>
        </a:p>
      </dgm:t>
    </dgm:pt>
    <dgm:pt modelId="{78C7C0F3-9C9D-415F-B854-96287999BCAB}" type="sibTrans" cxnId="{7D9F34EA-DC25-4E44-BE41-FBBC9FDFC612}">
      <dgm:prSet/>
      <dgm:spPr/>
      <dgm:t>
        <a:bodyPr/>
        <a:lstStyle/>
        <a:p>
          <a:endParaRPr lang="en-US">
            <a:solidFill>
              <a:schemeClr val="tx1"/>
            </a:solidFill>
            <a:latin typeface="Arial" pitchFamily="34" charset="0"/>
            <a:cs typeface="Arial" pitchFamily="34" charset="0"/>
          </a:endParaRPr>
        </a:p>
      </dgm:t>
    </dgm:pt>
    <dgm:pt modelId="{E4DEC2AC-2EEF-4C58-B75E-5A5C704B47D7}" type="pres">
      <dgm:prSet presAssocID="{5DB21815-BDB7-4D65-9CE0-C7D09AAB2B3A}" presName="hierChild1" presStyleCnt="0">
        <dgm:presLayoutVars>
          <dgm:orgChart val="1"/>
          <dgm:chPref val="1"/>
          <dgm:dir/>
          <dgm:animOne val="branch"/>
          <dgm:animLvl val="lvl"/>
          <dgm:resizeHandles/>
        </dgm:presLayoutVars>
      </dgm:prSet>
      <dgm:spPr/>
      <dgm:t>
        <a:bodyPr/>
        <a:lstStyle/>
        <a:p>
          <a:endParaRPr lang="en-US"/>
        </a:p>
      </dgm:t>
    </dgm:pt>
    <dgm:pt modelId="{ABEA68AA-D445-47A1-B939-F894B508FD6E}" type="pres">
      <dgm:prSet presAssocID="{4C7A66ED-DC89-4F9D-96F2-A7EBA3162A17}" presName="hierRoot1" presStyleCnt="0">
        <dgm:presLayoutVars>
          <dgm:hierBranch val="init"/>
        </dgm:presLayoutVars>
      </dgm:prSet>
      <dgm:spPr/>
    </dgm:pt>
    <dgm:pt modelId="{8A678F50-CBD4-4443-B41A-960A939E50BD}" type="pres">
      <dgm:prSet presAssocID="{4C7A66ED-DC89-4F9D-96F2-A7EBA3162A17}" presName="rootComposite1" presStyleCnt="0"/>
      <dgm:spPr/>
    </dgm:pt>
    <dgm:pt modelId="{2D9BECF7-65C8-4D1F-959E-10BA732DB4E4}" type="pres">
      <dgm:prSet presAssocID="{4C7A66ED-DC89-4F9D-96F2-A7EBA3162A17}" presName="rootText1" presStyleLbl="node0" presStyleIdx="0" presStyleCnt="1">
        <dgm:presLayoutVars>
          <dgm:chPref val="3"/>
        </dgm:presLayoutVars>
      </dgm:prSet>
      <dgm:spPr/>
      <dgm:t>
        <a:bodyPr/>
        <a:lstStyle/>
        <a:p>
          <a:endParaRPr lang="en-US"/>
        </a:p>
      </dgm:t>
    </dgm:pt>
    <dgm:pt modelId="{8C3816D5-C9F8-45ED-A03E-EB87FB2F87A1}" type="pres">
      <dgm:prSet presAssocID="{4C7A66ED-DC89-4F9D-96F2-A7EBA3162A17}" presName="rootConnector1" presStyleLbl="node1" presStyleIdx="0" presStyleCnt="0"/>
      <dgm:spPr/>
      <dgm:t>
        <a:bodyPr/>
        <a:lstStyle/>
        <a:p>
          <a:endParaRPr lang="en-US"/>
        </a:p>
      </dgm:t>
    </dgm:pt>
    <dgm:pt modelId="{8B85206E-E382-4157-913E-51C3A1A065A7}" type="pres">
      <dgm:prSet presAssocID="{4C7A66ED-DC89-4F9D-96F2-A7EBA3162A17}" presName="hierChild2" presStyleCnt="0"/>
      <dgm:spPr/>
    </dgm:pt>
    <dgm:pt modelId="{39BA74EF-8CBB-4654-82E3-E5395C6CF7E3}" type="pres">
      <dgm:prSet presAssocID="{D3AEBFC1-1A2E-4F5C-89FC-93A34BF056EC}" presName="Name37" presStyleLbl="parChTrans1D2" presStyleIdx="0" presStyleCnt="3"/>
      <dgm:spPr/>
      <dgm:t>
        <a:bodyPr/>
        <a:lstStyle/>
        <a:p>
          <a:endParaRPr lang="en-US"/>
        </a:p>
      </dgm:t>
    </dgm:pt>
    <dgm:pt modelId="{77B0B4EC-F9B5-46BD-BF28-8C764F863834}" type="pres">
      <dgm:prSet presAssocID="{ED566BF3-81CC-4F83-B9FB-2F2AE3C5D560}" presName="hierRoot2" presStyleCnt="0">
        <dgm:presLayoutVars>
          <dgm:hierBranch val="init"/>
        </dgm:presLayoutVars>
      </dgm:prSet>
      <dgm:spPr/>
    </dgm:pt>
    <dgm:pt modelId="{FB196099-4561-45F4-B0FA-F056BEB7083C}" type="pres">
      <dgm:prSet presAssocID="{ED566BF3-81CC-4F83-B9FB-2F2AE3C5D560}" presName="rootComposite" presStyleCnt="0"/>
      <dgm:spPr/>
    </dgm:pt>
    <dgm:pt modelId="{013F0B4A-EB7F-455E-AEBC-B67597B72F56}" type="pres">
      <dgm:prSet presAssocID="{ED566BF3-81CC-4F83-B9FB-2F2AE3C5D560}" presName="rootText" presStyleLbl="node2" presStyleIdx="0" presStyleCnt="3" custLinFactNeighborX="61485">
        <dgm:presLayoutVars>
          <dgm:chPref val="3"/>
        </dgm:presLayoutVars>
      </dgm:prSet>
      <dgm:spPr/>
      <dgm:t>
        <a:bodyPr/>
        <a:lstStyle/>
        <a:p>
          <a:endParaRPr lang="en-US"/>
        </a:p>
      </dgm:t>
    </dgm:pt>
    <dgm:pt modelId="{21F16F5C-14EA-492B-A8AD-81EB022E925B}" type="pres">
      <dgm:prSet presAssocID="{ED566BF3-81CC-4F83-B9FB-2F2AE3C5D560}" presName="rootConnector" presStyleLbl="node2" presStyleIdx="0" presStyleCnt="3"/>
      <dgm:spPr/>
      <dgm:t>
        <a:bodyPr/>
        <a:lstStyle/>
        <a:p>
          <a:endParaRPr lang="en-US"/>
        </a:p>
      </dgm:t>
    </dgm:pt>
    <dgm:pt modelId="{709BB5D8-227E-4F8E-828F-E4CF9E197D8A}" type="pres">
      <dgm:prSet presAssocID="{ED566BF3-81CC-4F83-B9FB-2F2AE3C5D560}" presName="hierChild4" presStyleCnt="0"/>
      <dgm:spPr/>
    </dgm:pt>
    <dgm:pt modelId="{597741E2-DBB2-442E-8628-B7C958C7C5CF}" type="pres">
      <dgm:prSet presAssocID="{ED566BF3-81CC-4F83-B9FB-2F2AE3C5D560}" presName="hierChild5" presStyleCnt="0"/>
      <dgm:spPr/>
    </dgm:pt>
    <dgm:pt modelId="{4059EFF3-7731-47B9-B15D-84160B8D6706}" type="pres">
      <dgm:prSet presAssocID="{43259303-C8E8-4C54-92B9-562343D0D001}" presName="Name37" presStyleLbl="parChTrans1D2" presStyleIdx="1" presStyleCnt="3"/>
      <dgm:spPr/>
      <dgm:t>
        <a:bodyPr/>
        <a:lstStyle/>
        <a:p>
          <a:endParaRPr lang="en-US"/>
        </a:p>
      </dgm:t>
    </dgm:pt>
    <dgm:pt modelId="{5B9586D6-8919-4A2C-A7A2-9C9B6C8FFCA8}" type="pres">
      <dgm:prSet presAssocID="{243785E8-42DC-479F-B557-A3D993C4C02E}" presName="hierRoot2" presStyleCnt="0">
        <dgm:presLayoutVars>
          <dgm:hierBranch val="init"/>
        </dgm:presLayoutVars>
      </dgm:prSet>
      <dgm:spPr/>
    </dgm:pt>
    <dgm:pt modelId="{B3E580C1-5FA9-4DCD-BDED-51210642EB13}" type="pres">
      <dgm:prSet presAssocID="{243785E8-42DC-479F-B557-A3D993C4C02E}" presName="rootComposite" presStyleCnt="0"/>
      <dgm:spPr/>
    </dgm:pt>
    <dgm:pt modelId="{BDB20C3C-A0F4-45C5-BA1B-CF4E94A29629}" type="pres">
      <dgm:prSet presAssocID="{243785E8-42DC-479F-B557-A3D993C4C02E}" presName="rootText" presStyleLbl="node2" presStyleIdx="1" presStyleCnt="3" custLinFactNeighborX="53058">
        <dgm:presLayoutVars>
          <dgm:chPref val="3"/>
        </dgm:presLayoutVars>
      </dgm:prSet>
      <dgm:spPr/>
      <dgm:t>
        <a:bodyPr/>
        <a:lstStyle/>
        <a:p>
          <a:endParaRPr lang="en-US"/>
        </a:p>
      </dgm:t>
    </dgm:pt>
    <dgm:pt modelId="{147D0288-9140-4233-8CD2-C2DF7D54164E}" type="pres">
      <dgm:prSet presAssocID="{243785E8-42DC-479F-B557-A3D993C4C02E}" presName="rootConnector" presStyleLbl="node2" presStyleIdx="1" presStyleCnt="3"/>
      <dgm:spPr/>
      <dgm:t>
        <a:bodyPr/>
        <a:lstStyle/>
        <a:p>
          <a:endParaRPr lang="en-US"/>
        </a:p>
      </dgm:t>
    </dgm:pt>
    <dgm:pt modelId="{C03178C2-D27F-4588-8B33-DF90B955C1BC}" type="pres">
      <dgm:prSet presAssocID="{243785E8-42DC-479F-B557-A3D993C4C02E}" presName="hierChild4" presStyleCnt="0"/>
      <dgm:spPr/>
    </dgm:pt>
    <dgm:pt modelId="{DDF1B6D1-1436-4454-AB14-500A52CB25EB}" type="pres">
      <dgm:prSet presAssocID="{243785E8-42DC-479F-B557-A3D993C4C02E}" presName="hierChild5" presStyleCnt="0"/>
      <dgm:spPr/>
    </dgm:pt>
    <dgm:pt modelId="{89548F98-9900-4665-84E8-3E01973877F1}" type="pres">
      <dgm:prSet presAssocID="{41EC92C7-7F87-48B9-8842-6FF7DBD4B3E4}" presName="Name37" presStyleLbl="parChTrans1D2" presStyleIdx="2" presStyleCnt="3"/>
      <dgm:spPr/>
      <dgm:t>
        <a:bodyPr/>
        <a:lstStyle/>
        <a:p>
          <a:endParaRPr lang="en-US"/>
        </a:p>
      </dgm:t>
    </dgm:pt>
    <dgm:pt modelId="{E5897584-B0C7-467F-9A7B-6F4759ECE7B4}" type="pres">
      <dgm:prSet presAssocID="{9B7C3092-4934-4913-B878-59152B40A53C}" presName="hierRoot2" presStyleCnt="0">
        <dgm:presLayoutVars>
          <dgm:hierBranch val="init"/>
        </dgm:presLayoutVars>
      </dgm:prSet>
      <dgm:spPr/>
    </dgm:pt>
    <dgm:pt modelId="{12A97815-5497-4F91-8F39-FDBFCB3226EC}" type="pres">
      <dgm:prSet presAssocID="{9B7C3092-4934-4913-B878-59152B40A53C}" presName="rootComposite" presStyleCnt="0"/>
      <dgm:spPr/>
    </dgm:pt>
    <dgm:pt modelId="{D06F1CC2-DC65-4006-BE86-35580C00F257}" type="pres">
      <dgm:prSet presAssocID="{9B7C3092-4934-4913-B878-59152B40A53C}" presName="rootText" presStyleLbl="node2" presStyleIdx="2" presStyleCnt="3">
        <dgm:presLayoutVars>
          <dgm:chPref val="3"/>
        </dgm:presLayoutVars>
      </dgm:prSet>
      <dgm:spPr/>
      <dgm:t>
        <a:bodyPr/>
        <a:lstStyle/>
        <a:p>
          <a:endParaRPr lang="en-US"/>
        </a:p>
      </dgm:t>
    </dgm:pt>
    <dgm:pt modelId="{06C4B62D-A6E4-4B5C-BC81-3A0D751B2338}" type="pres">
      <dgm:prSet presAssocID="{9B7C3092-4934-4913-B878-59152B40A53C}" presName="rootConnector" presStyleLbl="node2" presStyleIdx="2" presStyleCnt="3"/>
      <dgm:spPr/>
      <dgm:t>
        <a:bodyPr/>
        <a:lstStyle/>
        <a:p>
          <a:endParaRPr lang="en-US"/>
        </a:p>
      </dgm:t>
    </dgm:pt>
    <dgm:pt modelId="{B03E298E-9563-452D-A109-11391444B9A2}" type="pres">
      <dgm:prSet presAssocID="{9B7C3092-4934-4913-B878-59152B40A53C}" presName="hierChild4" presStyleCnt="0"/>
      <dgm:spPr/>
    </dgm:pt>
    <dgm:pt modelId="{BB443E35-4206-449E-82D0-4798D5A6234F}" type="pres">
      <dgm:prSet presAssocID="{00E82885-E142-4864-B662-FFCD0C16BC68}" presName="Name37" presStyleLbl="parChTrans1D3" presStyleIdx="0" presStyleCnt="2"/>
      <dgm:spPr/>
      <dgm:t>
        <a:bodyPr/>
        <a:lstStyle/>
        <a:p>
          <a:endParaRPr lang="en-US"/>
        </a:p>
      </dgm:t>
    </dgm:pt>
    <dgm:pt modelId="{4E986486-5EBD-4876-B80F-3C9837142DD5}" type="pres">
      <dgm:prSet presAssocID="{2CE032D6-48CB-4A2B-9C23-54848D11C59C}" presName="hierRoot2" presStyleCnt="0">
        <dgm:presLayoutVars>
          <dgm:hierBranch val="init"/>
        </dgm:presLayoutVars>
      </dgm:prSet>
      <dgm:spPr/>
    </dgm:pt>
    <dgm:pt modelId="{9B2DBB10-34EF-462D-8D49-BCEB20E6C6F9}" type="pres">
      <dgm:prSet presAssocID="{2CE032D6-48CB-4A2B-9C23-54848D11C59C}" presName="rootComposite" presStyleCnt="0"/>
      <dgm:spPr/>
    </dgm:pt>
    <dgm:pt modelId="{4A274494-3260-4C47-AEBE-644FB8F8AA1E}" type="pres">
      <dgm:prSet presAssocID="{2CE032D6-48CB-4A2B-9C23-54848D11C59C}" presName="rootText" presStyleLbl="node3" presStyleIdx="0" presStyleCnt="2" custLinFactNeighborX="-3427" custLinFactNeighborY="-10961">
        <dgm:presLayoutVars>
          <dgm:chPref val="3"/>
        </dgm:presLayoutVars>
      </dgm:prSet>
      <dgm:spPr/>
      <dgm:t>
        <a:bodyPr/>
        <a:lstStyle/>
        <a:p>
          <a:endParaRPr lang="en-US"/>
        </a:p>
      </dgm:t>
    </dgm:pt>
    <dgm:pt modelId="{5CEFBB6F-0F9B-4232-A461-0B2B31D1F88A}" type="pres">
      <dgm:prSet presAssocID="{2CE032D6-48CB-4A2B-9C23-54848D11C59C}" presName="rootConnector" presStyleLbl="node3" presStyleIdx="0" presStyleCnt="2"/>
      <dgm:spPr/>
      <dgm:t>
        <a:bodyPr/>
        <a:lstStyle/>
        <a:p>
          <a:endParaRPr lang="en-US"/>
        </a:p>
      </dgm:t>
    </dgm:pt>
    <dgm:pt modelId="{A47BED19-5125-4FC3-A07E-6B38B48DF84C}" type="pres">
      <dgm:prSet presAssocID="{2CE032D6-48CB-4A2B-9C23-54848D11C59C}" presName="hierChild4" presStyleCnt="0"/>
      <dgm:spPr/>
    </dgm:pt>
    <dgm:pt modelId="{0ED14C84-6E55-4E99-B6A9-D28223C8839C}" type="pres">
      <dgm:prSet presAssocID="{2CE032D6-48CB-4A2B-9C23-54848D11C59C}" presName="hierChild5" presStyleCnt="0"/>
      <dgm:spPr/>
    </dgm:pt>
    <dgm:pt modelId="{8E7FBA8E-9877-4360-AAC8-11F9BF10170A}" type="pres">
      <dgm:prSet presAssocID="{F1874DC6-FD44-4C7C-B0AF-0189314C9C95}" presName="Name37" presStyleLbl="parChTrans1D3" presStyleIdx="1" presStyleCnt="2"/>
      <dgm:spPr/>
      <dgm:t>
        <a:bodyPr/>
        <a:lstStyle/>
        <a:p>
          <a:endParaRPr lang="en-US"/>
        </a:p>
      </dgm:t>
    </dgm:pt>
    <dgm:pt modelId="{47573324-5515-411E-AB12-0D39E0A5D2D8}" type="pres">
      <dgm:prSet presAssocID="{1EEB5B4D-555A-404B-A9F0-EA6A59F3450B}" presName="hierRoot2" presStyleCnt="0">
        <dgm:presLayoutVars>
          <dgm:hierBranch val="init"/>
        </dgm:presLayoutVars>
      </dgm:prSet>
      <dgm:spPr/>
    </dgm:pt>
    <dgm:pt modelId="{E43003C4-D3EA-4E60-B24D-0E5E1D7064DE}" type="pres">
      <dgm:prSet presAssocID="{1EEB5B4D-555A-404B-A9F0-EA6A59F3450B}" presName="rootComposite" presStyleCnt="0"/>
      <dgm:spPr/>
    </dgm:pt>
    <dgm:pt modelId="{823F139B-7CAF-4D8E-B105-B0AB8BFADF02}" type="pres">
      <dgm:prSet presAssocID="{1EEB5B4D-555A-404B-A9F0-EA6A59F3450B}" presName="rootText" presStyleLbl="node3" presStyleIdx="1" presStyleCnt="2">
        <dgm:presLayoutVars>
          <dgm:chPref val="3"/>
        </dgm:presLayoutVars>
      </dgm:prSet>
      <dgm:spPr/>
      <dgm:t>
        <a:bodyPr/>
        <a:lstStyle/>
        <a:p>
          <a:endParaRPr lang="en-US"/>
        </a:p>
      </dgm:t>
    </dgm:pt>
    <dgm:pt modelId="{E9E67297-A096-47CA-8654-FEECA7330FEC}" type="pres">
      <dgm:prSet presAssocID="{1EEB5B4D-555A-404B-A9F0-EA6A59F3450B}" presName="rootConnector" presStyleLbl="node3" presStyleIdx="1" presStyleCnt="2"/>
      <dgm:spPr/>
      <dgm:t>
        <a:bodyPr/>
        <a:lstStyle/>
        <a:p>
          <a:endParaRPr lang="en-US"/>
        </a:p>
      </dgm:t>
    </dgm:pt>
    <dgm:pt modelId="{BD08F365-B4AB-4108-88C5-26B6B2964306}" type="pres">
      <dgm:prSet presAssocID="{1EEB5B4D-555A-404B-A9F0-EA6A59F3450B}" presName="hierChild4" presStyleCnt="0"/>
      <dgm:spPr/>
    </dgm:pt>
    <dgm:pt modelId="{F64FF755-F5F1-43BB-BCC1-3A3A6E28434B}" type="pres">
      <dgm:prSet presAssocID="{1EEB5B4D-555A-404B-A9F0-EA6A59F3450B}" presName="hierChild5" presStyleCnt="0"/>
      <dgm:spPr/>
    </dgm:pt>
    <dgm:pt modelId="{4FC8C999-1442-4029-8482-D056B39A06E3}" type="pres">
      <dgm:prSet presAssocID="{9B7C3092-4934-4913-B878-59152B40A53C}" presName="hierChild5" presStyleCnt="0"/>
      <dgm:spPr/>
    </dgm:pt>
    <dgm:pt modelId="{AD742EDD-BD82-4A44-BDB7-BCD6AC0A0E6B}" type="pres">
      <dgm:prSet presAssocID="{4C7A66ED-DC89-4F9D-96F2-A7EBA3162A17}" presName="hierChild3" presStyleCnt="0"/>
      <dgm:spPr/>
    </dgm:pt>
  </dgm:ptLst>
  <dgm:cxnLst>
    <dgm:cxn modelId="{3224B0EF-93BC-4B23-B27A-12B28A81D835}" srcId="{4C7A66ED-DC89-4F9D-96F2-A7EBA3162A17}" destId="{243785E8-42DC-479F-B557-A3D993C4C02E}" srcOrd="1" destOrd="0" parTransId="{43259303-C8E8-4C54-92B9-562343D0D001}" sibTransId="{C57CA7AF-9881-4C9A-862A-181A23E148B6}"/>
    <dgm:cxn modelId="{F44AA0D1-19D0-4726-9B3C-8ADA6D018CA8}" type="presOf" srcId="{9B7C3092-4934-4913-B878-59152B40A53C}" destId="{06C4B62D-A6E4-4B5C-BC81-3A0D751B2338}" srcOrd="1" destOrd="0" presId="urn:microsoft.com/office/officeart/2005/8/layout/orgChart1"/>
    <dgm:cxn modelId="{B0337956-6CF0-4762-9FA9-4114E6CAAEF8}" srcId="{4C7A66ED-DC89-4F9D-96F2-A7EBA3162A17}" destId="{9B7C3092-4934-4913-B878-59152B40A53C}" srcOrd="2" destOrd="0" parTransId="{41EC92C7-7F87-48B9-8842-6FF7DBD4B3E4}" sibTransId="{CAE6EA0B-C17C-4E60-AD49-821D1297853E}"/>
    <dgm:cxn modelId="{F369E476-57E1-4B49-8510-46D50A592721}" type="presOf" srcId="{243785E8-42DC-479F-B557-A3D993C4C02E}" destId="{147D0288-9140-4233-8CD2-C2DF7D54164E}" srcOrd="1" destOrd="0" presId="urn:microsoft.com/office/officeart/2005/8/layout/orgChart1"/>
    <dgm:cxn modelId="{4F5744FC-BF7C-423F-806D-913AAE052F35}" type="presOf" srcId="{1EEB5B4D-555A-404B-A9F0-EA6A59F3450B}" destId="{823F139B-7CAF-4D8E-B105-B0AB8BFADF02}" srcOrd="0" destOrd="0" presId="urn:microsoft.com/office/officeart/2005/8/layout/orgChart1"/>
    <dgm:cxn modelId="{615EE360-5A5F-483C-9B9E-F7A0E8EDDDF6}" type="presOf" srcId="{2CE032D6-48CB-4A2B-9C23-54848D11C59C}" destId="{4A274494-3260-4C47-AEBE-644FB8F8AA1E}" srcOrd="0" destOrd="0" presId="urn:microsoft.com/office/officeart/2005/8/layout/orgChart1"/>
    <dgm:cxn modelId="{57BE9931-70B6-4A8C-A0EC-B502997E8503}" type="presOf" srcId="{4C7A66ED-DC89-4F9D-96F2-A7EBA3162A17}" destId="{8C3816D5-C9F8-45ED-A03E-EB87FB2F87A1}" srcOrd="1" destOrd="0" presId="urn:microsoft.com/office/officeart/2005/8/layout/orgChart1"/>
    <dgm:cxn modelId="{9DDF3204-71FD-4A7D-B625-F5F0CAB2D448}" type="presOf" srcId="{5DB21815-BDB7-4D65-9CE0-C7D09AAB2B3A}" destId="{E4DEC2AC-2EEF-4C58-B75E-5A5C704B47D7}" srcOrd="0" destOrd="0" presId="urn:microsoft.com/office/officeart/2005/8/layout/orgChart1"/>
    <dgm:cxn modelId="{C1637B7F-EB8F-410D-A017-74C60304F67E}" type="presOf" srcId="{F1874DC6-FD44-4C7C-B0AF-0189314C9C95}" destId="{8E7FBA8E-9877-4360-AAC8-11F9BF10170A}" srcOrd="0" destOrd="0" presId="urn:microsoft.com/office/officeart/2005/8/layout/orgChart1"/>
    <dgm:cxn modelId="{B5FC995F-74BC-4C4A-B05E-E04697DE87F9}" srcId="{5DB21815-BDB7-4D65-9CE0-C7D09AAB2B3A}" destId="{4C7A66ED-DC89-4F9D-96F2-A7EBA3162A17}" srcOrd="0" destOrd="0" parTransId="{AF1DBA4C-E96D-47C8-98E9-D3DA21BC18A5}" sibTransId="{3A76ECBB-437D-4B84-B447-1125A3D7488D}"/>
    <dgm:cxn modelId="{77E9EE30-F10B-4724-9DE4-1BBAEFBD0C84}" srcId="{4C7A66ED-DC89-4F9D-96F2-A7EBA3162A17}" destId="{ED566BF3-81CC-4F83-B9FB-2F2AE3C5D560}" srcOrd="0" destOrd="0" parTransId="{D3AEBFC1-1A2E-4F5C-89FC-93A34BF056EC}" sibTransId="{2DA2442B-592E-4820-AEED-298B84809729}"/>
    <dgm:cxn modelId="{9B398DD5-F44B-4FD0-AADD-F18C049AD0A9}" type="presOf" srcId="{41EC92C7-7F87-48B9-8842-6FF7DBD4B3E4}" destId="{89548F98-9900-4665-84E8-3E01973877F1}" srcOrd="0" destOrd="0" presId="urn:microsoft.com/office/officeart/2005/8/layout/orgChart1"/>
    <dgm:cxn modelId="{38706C93-1D7F-4FD5-ACEE-C5337B0608E0}" type="presOf" srcId="{ED566BF3-81CC-4F83-B9FB-2F2AE3C5D560}" destId="{013F0B4A-EB7F-455E-AEBC-B67597B72F56}" srcOrd="0" destOrd="0" presId="urn:microsoft.com/office/officeart/2005/8/layout/orgChart1"/>
    <dgm:cxn modelId="{D1B57CDF-6F14-40CD-AF40-6F653D548B47}" type="presOf" srcId="{9B7C3092-4934-4913-B878-59152B40A53C}" destId="{D06F1CC2-DC65-4006-BE86-35580C00F257}" srcOrd="0" destOrd="0" presId="urn:microsoft.com/office/officeart/2005/8/layout/orgChart1"/>
    <dgm:cxn modelId="{F4859AFC-9606-4B9C-9AE6-6DE1A1C0BC61}" type="presOf" srcId="{4C7A66ED-DC89-4F9D-96F2-A7EBA3162A17}" destId="{2D9BECF7-65C8-4D1F-959E-10BA732DB4E4}" srcOrd="0" destOrd="0" presId="urn:microsoft.com/office/officeart/2005/8/layout/orgChart1"/>
    <dgm:cxn modelId="{5F98B750-0A2D-4928-8230-2237CCEDA123}" type="presOf" srcId="{243785E8-42DC-479F-B557-A3D993C4C02E}" destId="{BDB20C3C-A0F4-45C5-BA1B-CF4E94A29629}" srcOrd="0" destOrd="0" presId="urn:microsoft.com/office/officeart/2005/8/layout/orgChart1"/>
    <dgm:cxn modelId="{096EEA72-81B3-4501-8E3E-0F49BDC8CDD2}" type="presOf" srcId="{D3AEBFC1-1A2E-4F5C-89FC-93A34BF056EC}" destId="{39BA74EF-8CBB-4654-82E3-E5395C6CF7E3}" srcOrd="0" destOrd="0" presId="urn:microsoft.com/office/officeart/2005/8/layout/orgChart1"/>
    <dgm:cxn modelId="{D248E8B0-1205-4A9E-A420-A96EF667315F}" type="presOf" srcId="{00E82885-E142-4864-B662-FFCD0C16BC68}" destId="{BB443E35-4206-449E-82D0-4798D5A6234F}" srcOrd="0" destOrd="0" presId="urn:microsoft.com/office/officeart/2005/8/layout/orgChart1"/>
    <dgm:cxn modelId="{1DE5A1DF-9BB5-47A3-A034-2F5C60281C33}" type="presOf" srcId="{2CE032D6-48CB-4A2B-9C23-54848D11C59C}" destId="{5CEFBB6F-0F9B-4232-A461-0B2B31D1F88A}" srcOrd="1" destOrd="0" presId="urn:microsoft.com/office/officeart/2005/8/layout/orgChart1"/>
    <dgm:cxn modelId="{5CF3CB97-BDCB-441E-8B09-A51D41C0D956}" type="presOf" srcId="{1EEB5B4D-555A-404B-A9F0-EA6A59F3450B}" destId="{E9E67297-A096-47CA-8654-FEECA7330FEC}" srcOrd="1" destOrd="0" presId="urn:microsoft.com/office/officeart/2005/8/layout/orgChart1"/>
    <dgm:cxn modelId="{F8C3FE35-06F2-40E8-BB38-2818F3571B9E}" type="presOf" srcId="{43259303-C8E8-4C54-92B9-562343D0D001}" destId="{4059EFF3-7731-47B9-B15D-84160B8D6706}" srcOrd="0" destOrd="0" presId="urn:microsoft.com/office/officeart/2005/8/layout/orgChart1"/>
    <dgm:cxn modelId="{7D9F34EA-DC25-4E44-BE41-FBBC9FDFC612}" srcId="{9B7C3092-4934-4913-B878-59152B40A53C}" destId="{1EEB5B4D-555A-404B-A9F0-EA6A59F3450B}" srcOrd="1" destOrd="0" parTransId="{F1874DC6-FD44-4C7C-B0AF-0189314C9C95}" sibTransId="{78C7C0F3-9C9D-415F-B854-96287999BCAB}"/>
    <dgm:cxn modelId="{11587584-B4DF-43F9-87FA-93B190DD3C61}" srcId="{9B7C3092-4934-4913-B878-59152B40A53C}" destId="{2CE032D6-48CB-4A2B-9C23-54848D11C59C}" srcOrd="0" destOrd="0" parTransId="{00E82885-E142-4864-B662-FFCD0C16BC68}" sibTransId="{1455EDDD-839B-42B5-B581-C7D54587F8DF}"/>
    <dgm:cxn modelId="{F2DF85E2-822B-4B5F-B5DB-19B16A031EA9}" type="presOf" srcId="{ED566BF3-81CC-4F83-B9FB-2F2AE3C5D560}" destId="{21F16F5C-14EA-492B-A8AD-81EB022E925B}" srcOrd="1" destOrd="0" presId="urn:microsoft.com/office/officeart/2005/8/layout/orgChart1"/>
    <dgm:cxn modelId="{CDD63794-AF3C-4A31-B7C9-D23954323A65}" type="presParOf" srcId="{E4DEC2AC-2EEF-4C58-B75E-5A5C704B47D7}" destId="{ABEA68AA-D445-47A1-B939-F894B508FD6E}" srcOrd="0" destOrd="0" presId="urn:microsoft.com/office/officeart/2005/8/layout/orgChart1"/>
    <dgm:cxn modelId="{C6D85AB9-2521-4FDA-9FFE-EA84144D786D}" type="presParOf" srcId="{ABEA68AA-D445-47A1-B939-F894B508FD6E}" destId="{8A678F50-CBD4-4443-B41A-960A939E50BD}" srcOrd="0" destOrd="0" presId="urn:microsoft.com/office/officeart/2005/8/layout/orgChart1"/>
    <dgm:cxn modelId="{5DF91164-B98F-4A13-BD3A-340A21BBDE7A}" type="presParOf" srcId="{8A678F50-CBD4-4443-B41A-960A939E50BD}" destId="{2D9BECF7-65C8-4D1F-959E-10BA732DB4E4}" srcOrd="0" destOrd="0" presId="urn:microsoft.com/office/officeart/2005/8/layout/orgChart1"/>
    <dgm:cxn modelId="{189673EA-1A2B-453F-ACD4-8D4C2A840527}" type="presParOf" srcId="{8A678F50-CBD4-4443-B41A-960A939E50BD}" destId="{8C3816D5-C9F8-45ED-A03E-EB87FB2F87A1}" srcOrd="1" destOrd="0" presId="urn:microsoft.com/office/officeart/2005/8/layout/orgChart1"/>
    <dgm:cxn modelId="{090C855F-6C62-4BD9-9EE4-8CD3CBB0DF7A}" type="presParOf" srcId="{ABEA68AA-D445-47A1-B939-F894B508FD6E}" destId="{8B85206E-E382-4157-913E-51C3A1A065A7}" srcOrd="1" destOrd="0" presId="urn:microsoft.com/office/officeart/2005/8/layout/orgChart1"/>
    <dgm:cxn modelId="{34F2C2C5-F4FB-4315-A51C-E5C03734CE47}" type="presParOf" srcId="{8B85206E-E382-4157-913E-51C3A1A065A7}" destId="{39BA74EF-8CBB-4654-82E3-E5395C6CF7E3}" srcOrd="0" destOrd="0" presId="urn:microsoft.com/office/officeart/2005/8/layout/orgChart1"/>
    <dgm:cxn modelId="{B673CB7A-CC14-4BFD-9DA5-C0FB180D0205}" type="presParOf" srcId="{8B85206E-E382-4157-913E-51C3A1A065A7}" destId="{77B0B4EC-F9B5-46BD-BF28-8C764F863834}" srcOrd="1" destOrd="0" presId="urn:microsoft.com/office/officeart/2005/8/layout/orgChart1"/>
    <dgm:cxn modelId="{D5F504E0-83EF-4933-A995-E45922EF0B65}" type="presParOf" srcId="{77B0B4EC-F9B5-46BD-BF28-8C764F863834}" destId="{FB196099-4561-45F4-B0FA-F056BEB7083C}" srcOrd="0" destOrd="0" presId="urn:microsoft.com/office/officeart/2005/8/layout/orgChart1"/>
    <dgm:cxn modelId="{80E668A1-EBC0-4B83-992E-D50D1C5FE81A}" type="presParOf" srcId="{FB196099-4561-45F4-B0FA-F056BEB7083C}" destId="{013F0B4A-EB7F-455E-AEBC-B67597B72F56}" srcOrd="0" destOrd="0" presId="urn:microsoft.com/office/officeart/2005/8/layout/orgChart1"/>
    <dgm:cxn modelId="{D591AE5D-AFC5-4A4D-B47B-C69905526DCB}" type="presParOf" srcId="{FB196099-4561-45F4-B0FA-F056BEB7083C}" destId="{21F16F5C-14EA-492B-A8AD-81EB022E925B}" srcOrd="1" destOrd="0" presId="urn:microsoft.com/office/officeart/2005/8/layout/orgChart1"/>
    <dgm:cxn modelId="{3FB0455C-0766-402A-86D5-37CBBA52CE23}" type="presParOf" srcId="{77B0B4EC-F9B5-46BD-BF28-8C764F863834}" destId="{709BB5D8-227E-4F8E-828F-E4CF9E197D8A}" srcOrd="1" destOrd="0" presId="urn:microsoft.com/office/officeart/2005/8/layout/orgChart1"/>
    <dgm:cxn modelId="{66B0C94B-C65A-4352-9AC0-B025FDF7F900}" type="presParOf" srcId="{77B0B4EC-F9B5-46BD-BF28-8C764F863834}" destId="{597741E2-DBB2-442E-8628-B7C958C7C5CF}" srcOrd="2" destOrd="0" presId="urn:microsoft.com/office/officeart/2005/8/layout/orgChart1"/>
    <dgm:cxn modelId="{AAC4CB18-5025-4F6E-B7C1-3D37C61C6529}" type="presParOf" srcId="{8B85206E-E382-4157-913E-51C3A1A065A7}" destId="{4059EFF3-7731-47B9-B15D-84160B8D6706}" srcOrd="2" destOrd="0" presId="urn:microsoft.com/office/officeart/2005/8/layout/orgChart1"/>
    <dgm:cxn modelId="{569B4762-BFBF-422C-A9D3-1BF35D2E2C54}" type="presParOf" srcId="{8B85206E-E382-4157-913E-51C3A1A065A7}" destId="{5B9586D6-8919-4A2C-A7A2-9C9B6C8FFCA8}" srcOrd="3" destOrd="0" presId="urn:microsoft.com/office/officeart/2005/8/layout/orgChart1"/>
    <dgm:cxn modelId="{00A89E22-89C5-4D45-86AE-FB105F317A96}" type="presParOf" srcId="{5B9586D6-8919-4A2C-A7A2-9C9B6C8FFCA8}" destId="{B3E580C1-5FA9-4DCD-BDED-51210642EB13}" srcOrd="0" destOrd="0" presId="urn:microsoft.com/office/officeart/2005/8/layout/orgChart1"/>
    <dgm:cxn modelId="{726DBBA7-5F21-49C8-B58E-6B080AE5D1CA}" type="presParOf" srcId="{B3E580C1-5FA9-4DCD-BDED-51210642EB13}" destId="{BDB20C3C-A0F4-45C5-BA1B-CF4E94A29629}" srcOrd="0" destOrd="0" presId="urn:microsoft.com/office/officeart/2005/8/layout/orgChart1"/>
    <dgm:cxn modelId="{42172442-4556-441F-A14C-6BAD6AF0EAB6}" type="presParOf" srcId="{B3E580C1-5FA9-4DCD-BDED-51210642EB13}" destId="{147D0288-9140-4233-8CD2-C2DF7D54164E}" srcOrd="1" destOrd="0" presId="urn:microsoft.com/office/officeart/2005/8/layout/orgChart1"/>
    <dgm:cxn modelId="{31214756-5777-4976-AF9B-8B65B989155D}" type="presParOf" srcId="{5B9586D6-8919-4A2C-A7A2-9C9B6C8FFCA8}" destId="{C03178C2-D27F-4588-8B33-DF90B955C1BC}" srcOrd="1" destOrd="0" presId="urn:microsoft.com/office/officeart/2005/8/layout/orgChart1"/>
    <dgm:cxn modelId="{1101FE92-A96A-4768-92FC-F9D142F387B1}" type="presParOf" srcId="{5B9586D6-8919-4A2C-A7A2-9C9B6C8FFCA8}" destId="{DDF1B6D1-1436-4454-AB14-500A52CB25EB}" srcOrd="2" destOrd="0" presId="urn:microsoft.com/office/officeart/2005/8/layout/orgChart1"/>
    <dgm:cxn modelId="{F988059E-09F7-42E8-801F-29F555FB46CD}" type="presParOf" srcId="{8B85206E-E382-4157-913E-51C3A1A065A7}" destId="{89548F98-9900-4665-84E8-3E01973877F1}" srcOrd="4" destOrd="0" presId="urn:microsoft.com/office/officeart/2005/8/layout/orgChart1"/>
    <dgm:cxn modelId="{2E8333C6-3425-4A59-A537-4B65345D6E9D}" type="presParOf" srcId="{8B85206E-E382-4157-913E-51C3A1A065A7}" destId="{E5897584-B0C7-467F-9A7B-6F4759ECE7B4}" srcOrd="5" destOrd="0" presId="urn:microsoft.com/office/officeart/2005/8/layout/orgChart1"/>
    <dgm:cxn modelId="{385C12F4-0D73-44F0-B2D3-DD5962FAF5D5}" type="presParOf" srcId="{E5897584-B0C7-467F-9A7B-6F4759ECE7B4}" destId="{12A97815-5497-4F91-8F39-FDBFCB3226EC}" srcOrd="0" destOrd="0" presId="urn:microsoft.com/office/officeart/2005/8/layout/orgChart1"/>
    <dgm:cxn modelId="{49F26ECF-81D3-4E48-85A8-D1A242E8F69C}" type="presParOf" srcId="{12A97815-5497-4F91-8F39-FDBFCB3226EC}" destId="{D06F1CC2-DC65-4006-BE86-35580C00F257}" srcOrd="0" destOrd="0" presId="urn:microsoft.com/office/officeart/2005/8/layout/orgChart1"/>
    <dgm:cxn modelId="{2033539E-95E4-429D-AE5D-0A64DC260EE2}" type="presParOf" srcId="{12A97815-5497-4F91-8F39-FDBFCB3226EC}" destId="{06C4B62D-A6E4-4B5C-BC81-3A0D751B2338}" srcOrd="1" destOrd="0" presId="urn:microsoft.com/office/officeart/2005/8/layout/orgChart1"/>
    <dgm:cxn modelId="{FCD0300D-7246-4AAB-8B9B-48B3C8D2B0D7}" type="presParOf" srcId="{E5897584-B0C7-467F-9A7B-6F4759ECE7B4}" destId="{B03E298E-9563-452D-A109-11391444B9A2}" srcOrd="1" destOrd="0" presId="urn:microsoft.com/office/officeart/2005/8/layout/orgChart1"/>
    <dgm:cxn modelId="{8E38724F-E34E-4E52-A783-015A35423034}" type="presParOf" srcId="{B03E298E-9563-452D-A109-11391444B9A2}" destId="{BB443E35-4206-449E-82D0-4798D5A6234F}" srcOrd="0" destOrd="0" presId="urn:microsoft.com/office/officeart/2005/8/layout/orgChart1"/>
    <dgm:cxn modelId="{F50D9DBE-8BA8-46A3-ADC2-EAB19EC8A9A5}" type="presParOf" srcId="{B03E298E-9563-452D-A109-11391444B9A2}" destId="{4E986486-5EBD-4876-B80F-3C9837142DD5}" srcOrd="1" destOrd="0" presId="urn:microsoft.com/office/officeart/2005/8/layout/orgChart1"/>
    <dgm:cxn modelId="{CE60B2E8-3A2D-407E-AE74-3089C6367C44}" type="presParOf" srcId="{4E986486-5EBD-4876-B80F-3C9837142DD5}" destId="{9B2DBB10-34EF-462D-8D49-BCEB20E6C6F9}" srcOrd="0" destOrd="0" presId="urn:microsoft.com/office/officeart/2005/8/layout/orgChart1"/>
    <dgm:cxn modelId="{E1BA9EE5-C138-4EFC-824D-A2958D536304}" type="presParOf" srcId="{9B2DBB10-34EF-462D-8D49-BCEB20E6C6F9}" destId="{4A274494-3260-4C47-AEBE-644FB8F8AA1E}" srcOrd="0" destOrd="0" presId="urn:microsoft.com/office/officeart/2005/8/layout/orgChart1"/>
    <dgm:cxn modelId="{D2C86ABE-22A3-4006-BBE9-661C8E04DFDC}" type="presParOf" srcId="{9B2DBB10-34EF-462D-8D49-BCEB20E6C6F9}" destId="{5CEFBB6F-0F9B-4232-A461-0B2B31D1F88A}" srcOrd="1" destOrd="0" presId="urn:microsoft.com/office/officeart/2005/8/layout/orgChart1"/>
    <dgm:cxn modelId="{61A073BB-739B-44D0-B453-374FAF4FF16E}" type="presParOf" srcId="{4E986486-5EBD-4876-B80F-3C9837142DD5}" destId="{A47BED19-5125-4FC3-A07E-6B38B48DF84C}" srcOrd="1" destOrd="0" presId="urn:microsoft.com/office/officeart/2005/8/layout/orgChart1"/>
    <dgm:cxn modelId="{325A520F-256A-4C2C-9109-58EBB2F2EF95}" type="presParOf" srcId="{4E986486-5EBD-4876-B80F-3C9837142DD5}" destId="{0ED14C84-6E55-4E99-B6A9-D28223C8839C}" srcOrd="2" destOrd="0" presId="urn:microsoft.com/office/officeart/2005/8/layout/orgChart1"/>
    <dgm:cxn modelId="{04608819-CB8B-4951-9904-A3ED8CDBC6FD}" type="presParOf" srcId="{B03E298E-9563-452D-A109-11391444B9A2}" destId="{8E7FBA8E-9877-4360-AAC8-11F9BF10170A}" srcOrd="2" destOrd="0" presId="urn:microsoft.com/office/officeart/2005/8/layout/orgChart1"/>
    <dgm:cxn modelId="{7120EFF8-E2F0-4DDE-AD5C-B4F3C63388B8}" type="presParOf" srcId="{B03E298E-9563-452D-A109-11391444B9A2}" destId="{47573324-5515-411E-AB12-0D39E0A5D2D8}" srcOrd="3" destOrd="0" presId="urn:microsoft.com/office/officeart/2005/8/layout/orgChart1"/>
    <dgm:cxn modelId="{9626EFBB-CF26-4F8E-AC60-48E9092EB2E8}" type="presParOf" srcId="{47573324-5515-411E-AB12-0D39E0A5D2D8}" destId="{E43003C4-D3EA-4E60-B24D-0E5E1D7064DE}" srcOrd="0" destOrd="0" presId="urn:microsoft.com/office/officeart/2005/8/layout/orgChart1"/>
    <dgm:cxn modelId="{CA6984DF-42FC-491C-82DD-AD99C8D5706E}" type="presParOf" srcId="{E43003C4-D3EA-4E60-B24D-0E5E1D7064DE}" destId="{823F139B-7CAF-4D8E-B105-B0AB8BFADF02}" srcOrd="0" destOrd="0" presId="urn:microsoft.com/office/officeart/2005/8/layout/orgChart1"/>
    <dgm:cxn modelId="{F86B164C-D801-4474-B273-1A4C7263C86D}" type="presParOf" srcId="{E43003C4-D3EA-4E60-B24D-0E5E1D7064DE}" destId="{E9E67297-A096-47CA-8654-FEECA7330FEC}" srcOrd="1" destOrd="0" presId="urn:microsoft.com/office/officeart/2005/8/layout/orgChart1"/>
    <dgm:cxn modelId="{E013C2AB-BF59-4480-A942-8B82039252D4}" type="presParOf" srcId="{47573324-5515-411E-AB12-0D39E0A5D2D8}" destId="{BD08F365-B4AB-4108-88C5-26B6B2964306}" srcOrd="1" destOrd="0" presId="urn:microsoft.com/office/officeart/2005/8/layout/orgChart1"/>
    <dgm:cxn modelId="{29A15C98-947C-46C7-B1B1-8E7E8A653119}" type="presParOf" srcId="{47573324-5515-411E-AB12-0D39E0A5D2D8}" destId="{F64FF755-F5F1-43BB-BCC1-3A3A6E28434B}" srcOrd="2" destOrd="0" presId="urn:microsoft.com/office/officeart/2005/8/layout/orgChart1"/>
    <dgm:cxn modelId="{8AB497BA-FA7A-46D8-9FE6-7442ECFE0C9E}" type="presParOf" srcId="{E5897584-B0C7-467F-9A7B-6F4759ECE7B4}" destId="{4FC8C999-1442-4029-8482-D056B39A06E3}" srcOrd="2" destOrd="0" presId="urn:microsoft.com/office/officeart/2005/8/layout/orgChart1"/>
    <dgm:cxn modelId="{44B87232-BCA2-4730-B5D7-5B600E30790A}" type="presParOf" srcId="{ABEA68AA-D445-47A1-B939-F894B508FD6E}" destId="{AD742EDD-BD82-4A44-BDB7-BCD6AC0A0E6B}" srcOrd="2" destOrd="0" presId="urn:microsoft.com/office/officeart/2005/8/layout/orgChart1"/>
  </dgm:cxnLst>
  <dgm:bg/>
  <dgm:whole/>
  <dgm:extLst>
    <a:ext uri="http://schemas.microsoft.com/office/drawing/2008/diagram">
      <dsp:dataModelExt xmlns:dsp="http://schemas.microsoft.com/office/drawing/2008/diagram" xmlns="" relId="rId9"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B6828D9-997D-455E-87FA-7EC45EB3D0A2}">
      <dsp:nvSpPr>
        <dsp:cNvPr id="0" name=""/>
        <dsp:cNvSpPr/>
      </dsp:nvSpPr>
      <dsp:spPr>
        <a:xfrm>
          <a:off x="5142652" y="1686244"/>
          <a:ext cx="132349" cy="2877108"/>
        </a:xfrm>
        <a:custGeom>
          <a:avLst/>
          <a:gdLst/>
          <a:ahLst/>
          <a:cxnLst/>
          <a:rect l="0" t="0" r="0" b="0"/>
          <a:pathLst>
            <a:path>
              <a:moveTo>
                <a:pt x="0" y="0"/>
              </a:moveTo>
              <a:lnTo>
                <a:pt x="0" y="2877108"/>
              </a:lnTo>
              <a:lnTo>
                <a:pt x="132349" y="2877108"/>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DEB335-91F0-4342-8D04-CA945EA60007}">
      <dsp:nvSpPr>
        <dsp:cNvPr id="0" name=""/>
        <dsp:cNvSpPr/>
      </dsp:nvSpPr>
      <dsp:spPr>
        <a:xfrm>
          <a:off x="5142652" y="1686244"/>
          <a:ext cx="132349" cy="2067757"/>
        </a:xfrm>
        <a:custGeom>
          <a:avLst/>
          <a:gdLst/>
          <a:ahLst/>
          <a:cxnLst/>
          <a:rect l="0" t="0" r="0" b="0"/>
          <a:pathLst>
            <a:path>
              <a:moveTo>
                <a:pt x="0" y="0"/>
              </a:moveTo>
              <a:lnTo>
                <a:pt x="0" y="2067757"/>
              </a:lnTo>
              <a:lnTo>
                <a:pt x="132349" y="2067757"/>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E22063-827F-4EE5-8C63-3B8385B3234F}">
      <dsp:nvSpPr>
        <dsp:cNvPr id="0" name=""/>
        <dsp:cNvSpPr/>
      </dsp:nvSpPr>
      <dsp:spPr>
        <a:xfrm>
          <a:off x="5142652" y="1686244"/>
          <a:ext cx="132349" cy="1248882"/>
        </a:xfrm>
        <a:custGeom>
          <a:avLst/>
          <a:gdLst/>
          <a:ahLst/>
          <a:cxnLst/>
          <a:rect l="0" t="0" r="0" b="0"/>
          <a:pathLst>
            <a:path>
              <a:moveTo>
                <a:pt x="0" y="0"/>
              </a:moveTo>
              <a:lnTo>
                <a:pt x="0" y="1248882"/>
              </a:lnTo>
              <a:lnTo>
                <a:pt x="132349" y="1248882"/>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57AFF2-26A3-4AC4-8A68-0561750EF437}">
      <dsp:nvSpPr>
        <dsp:cNvPr id="0" name=""/>
        <dsp:cNvSpPr/>
      </dsp:nvSpPr>
      <dsp:spPr>
        <a:xfrm>
          <a:off x="5142652" y="1686244"/>
          <a:ext cx="132349" cy="385550"/>
        </a:xfrm>
        <a:custGeom>
          <a:avLst/>
          <a:gdLst/>
          <a:ahLst/>
          <a:cxnLst/>
          <a:rect l="0" t="0" r="0" b="0"/>
          <a:pathLst>
            <a:path>
              <a:moveTo>
                <a:pt x="0" y="0"/>
              </a:moveTo>
              <a:lnTo>
                <a:pt x="0" y="385550"/>
              </a:lnTo>
              <a:lnTo>
                <a:pt x="132349" y="385550"/>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42A3FA-DEEF-45D8-8E3B-9B83FB9C96D6}">
      <dsp:nvSpPr>
        <dsp:cNvPr id="0" name=""/>
        <dsp:cNvSpPr/>
      </dsp:nvSpPr>
      <dsp:spPr>
        <a:xfrm>
          <a:off x="3488565" y="756223"/>
          <a:ext cx="2210236" cy="234834"/>
        </a:xfrm>
        <a:custGeom>
          <a:avLst/>
          <a:gdLst/>
          <a:ahLst/>
          <a:cxnLst/>
          <a:rect l="0" t="0" r="0" b="0"/>
          <a:pathLst>
            <a:path>
              <a:moveTo>
                <a:pt x="0" y="0"/>
              </a:moveTo>
              <a:lnTo>
                <a:pt x="0" y="88844"/>
              </a:lnTo>
              <a:lnTo>
                <a:pt x="2210236" y="88844"/>
              </a:lnTo>
              <a:lnTo>
                <a:pt x="2210236" y="234834"/>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48473300-5511-45C6-BEE1-36A53BA38247}">
      <dsp:nvSpPr>
        <dsp:cNvPr id="0" name=""/>
        <dsp:cNvSpPr/>
      </dsp:nvSpPr>
      <dsp:spPr>
        <a:xfrm>
          <a:off x="3488565" y="756223"/>
          <a:ext cx="688763" cy="234834"/>
        </a:xfrm>
        <a:custGeom>
          <a:avLst/>
          <a:gdLst/>
          <a:ahLst/>
          <a:cxnLst/>
          <a:rect l="0" t="0" r="0" b="0"/>
          <a:pathLst>
            <a:path>
              <a:moveTo>
                <a:pt x="0" y="0"/>
              </a:moveTo>
              <a:lnTo>
                <a:pt x="0" y="88844"/>
              </a:lnTo>
              <a:lnTo>
                <a:pt x="688763" y="88844"/>
              </a:lnTo>
              <a:lnTo>
                <a:pt x="688763" y="234834"/>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E27B7B-7E87-47A2-A3C1-A20661483D81}">
      <dsp:nvSpPr>
        <dsp:cNvPr id="0" name=""/>
        <dsp:cNvSpPr/>
      </dsp:nvSpPr>
      <dsp:spPr>
        <a:xfrm>
          <a:off x="2647389" y="756223"/>
          <a:ext cx="841176" cy="234834"/>
        </a:xfrm>
        <a:custGeom>
          <a:avLst/>
          <a:gdLst/>
          <a:ahLst/>
          <a:cxnLst/>
          <a:rect l="0" t="0" r="0" b="0"/>
          <a:pathLst>
            <a:path>
              <a:moveTo>
                <a:pt x="841176" y="0"/>
              </a:moveTo>
              <a:lnTo>
                <a:pt x="841176" y="88844"/>
              </a:lnTo>
              <a:lnTo>
                <a:pt x="0" y="88844"/>
              </a:lnTo>
              <a:lnTo>
                <a:pt x="0" y="234834"/>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1E5BC1-0D0E-45AD-B4EC-EB5CF539CD5B}">
      <dsp:nvSpPr>
        <dsp:cNvPr id="0" name=""/>
        <dsp:cNvSpPr/>
      </dsp:nvSpPr>
      <dsp:spPr>
        <a:xfrm>
          <a:off x="1125916" y="756223"/>
          <a:ext cx="2362649" cy="234834"/>
        </a:xfrm>
        <a:custGeom>
          <a:avLst/>
          <a:gdLst/>
          <a:ahLst/>
          <a:cxnLst/>
          <a:rect l="0" t="0" r="0" b="0"/>
          <a:pathLst>
            <a:path>
              <a:moveTo>
                <a:pt x="2362649" y="0"/>
              </a:moveTo>
              <a:lnTo>
                <a:pt x="2362649" y="88844"/>
              </a:lnTo>
              <a:lnTo>
                <a:pt x="0" y="88844"/>
              </a:lnTo>
              <a:lnTo>
                <a:pt x="0" y="234834"/>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60479D-DAFE-4BF6-8B82-1878F584E4EB}">
      <dsp:nvSpPr>
        <dsp:cNvPr id="0" name=""/>
        <dsp:cNvSpPr/>
      </dsp:nvSpPr>
      <dsp:spPr>
        <a:xfrm>
          <a:off x="2590800" y="61036"/>
          <a:ext cx="1795529" cy="695187"/>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latin typeface="Arial" pitchFamily="34" charset="0"/>
              <a:cs typeface="Arial" pitchFamily="34" charset="0"/>
              <a:sym typeface="GillSans" charset="0"/>
            </a:rPr>
            <a:t>Mike Matan</a:t>
          </a:r>
        </a:p>
        <a:p>
          <a:pPr lvl="0" algn="ctr" defTabSz="444500">
            <a:lnSpc>
              <a:spcPct val="90000"/>
            </a:lnSpc>
            <a:spcBef>
              <a:spcPct val="0"/>
            </a:spcBef>
            <a:spcAft>
              <a:spcPct val="35000"/>
            </a:spcAft>
          </a:pPr>
          <a:r>
            <a:rPr lang="en-US" sz="1000" kern="1200" dirty="0" smtClean="0">
              <a:latin typeface="Arial" pitchFamily="34" charset="0"/>
              <a:cs typeface="Arial" pitchFamily="34" charset="0"/>
              <a:sym typeface="GillSans" charset="0"/>
            </a:rPr>
            <a:t>VP</a:t>
          </a:r>
        </a:p>
        <a:p>
          <a:pPr lvl="0" algn="ctr" defTabSz="444500">
            <a:lnSpc>
              <a:spcPct val="90000"/>
            </a:lnSpc>
            <a:spcBef>
              <a:spcPct val="0"/>
            </a:spcBef>
            <a:spcAft>
              <a:spcPct val="35000"/>
            </a:spcAft>
          </a:pPr>
          <a:r>
            <a:rPr lang="en-US" sz="1000" kern="1200" dirty="0" smtClean="0">
              <a:latin typeface="Arial" pitchFamily="34" charset="0"/>
              <a:cs typeface="Arial" pitchFamily="34" charset="0"/>
              <a:sym typeface="GillSans" charset="0"/>
            </a:rPr>
            <a:t>Global Network Business</a:t>
          </a:r>
        </a:p>
        <a:p>
          <a:pPr lvl="0" algn="ctr" defTabSz="444500">
            <a:lnSpc>
              <a:spcPct val="90000"/>
            </a:lnSpc>
            <a:spcBef>
              <a:spcPct val="0"/>
            </a:spcBef>
            <a:spcAft>
              <a:spcPct val="35000"/>
            </a:spcAft>
          </a:pPr>
          <a:r>
            <a:rPr lang="en-US" sz="1000" kern="1200" dirty="0" smtClean="0">
              <a:latin typeface="Arial" pitchFamily="34" charset="0"/>
              <a:cs typeface="Arial" pitchFamily="34" charset="0"/>
              <a:sym typeface="GillSans" charset="0"/>
            </a:rPr>
            <a:t>60 – NYC</a:t>
          </a:r>
          <a:endParaRPr lang="en-US" sz="1000" kern="1200" dirty="0">
            <a:latin typeface="Arial" pitchFamily="34" charset="0"/>
            <a:cs typeface="Arial" pitchFamily="34" charset="0"/>
          </a:endParaRPr>
        </a:p>
      </dsp:txBody>
      <dsp:txXfrm>
        <a:off x="2590800" y="61036"/>
        <a:ext cx="1795529" cy="695187"/>
      </dsp:txXfrm>
    </dsp:sp>
    <dsp:sp modelId="{7D9366D2-742C-42FA-8D76-E818BF63AEFF}">
      <dsp:nvSpPr>
        <dsp:cNvPr id="0" name=""/>
        <dsp:cNvSpPr/>
      </dsp:nvSpPr>
      <dsp:spPr>
        <a:xfrm>
          <a:off x="430729" y="991057"/>
          <a:ext cx="1390374" cy="695187"/>
        </a:xfrm>
        <a:prstGeom prst="rect">
          <a:avLst/>
        </a:prstGeom>
        <a:solidFill>
          <a:schemeClr val="bg1">
            <a:lumMod val="75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latin typeface="Arial" pitchFamily="34" charset="0"/>
              <a:cs typeface="Arial" pitchFamily="34" charset="0"/>
              <a:sym typeface="GillSans" charset="0"/>
            </a:rPr>
            <a:t>Seana Pitt </a:t>
          </a:r>
        </a:p>
        <a:p>
          <a:pPr lvl="0" algn="ctr" defTabSz="444500">
            <a:lnSpc>
              <a:spcPct val="90000"/>
            </a:lnSpc>
            <a:spcBef>
              <a:spcPct val="0"/>
            </a:spcBef>
            <a:spcAft>
              <a:spcPct val="35000"/>
            </a:spcAft>
          </a:pPr>
          <a:r>
            <a:rPr lang="en-US" sz="1000" kern="1200" dirty="0" smtClean="0">
              <a:solidFill>
                <a:schemeClr val="tx1"/>
              </a:solidFill>
              <a:latin typeface="Arial" pitchFamily="34" charset="0"/>
              <a:cs typeface="Arial" pitchFamily="34" charset="0"/>
              <a:sym typeface="GillSans" charset="0"/>
            </a:rPr>
            <a:t>VP Network   Management</a:t>
          </a:r>
        </a:p>
        <a:p>
          <a:pPr lvl="0" algn="ctr" defTabSz="444500">
            <a:lnSpc>
              <a:spcPct val="90000"/>
            </a:lnSpc>
            <a:spcBef>
              <a:spcPct val="0"/>
            </a:spcBef>
            <a:spcAft>
              <a:spcPct val="35000"/>
            </a:spcAft>
          </a:pPr>
          <a:r>
            <a:rPr lang="en-US" sz="1000" kern="1200" dirty="0" smtClean="0">
              <a:solidFill>
                <a:schemeClr val="tx1"/>
              </a:solidFill>
              <a:latin typeface="Arial" pitchFamily="34" charset="0"/>
              <a:cs typeface="Arial" pitchFamily="34" charset="0"/>
              <a:sym typeface="GillSans" charset="0"/>
            </a:rPr>
            <a:t>50 – NYC</a:t>
          </a:r>
          <a:endParaRPr lang="en-US" sz="1000" kern="1200" dirty="0">
            <a:solidFill>
              <a:schemeClr val="tx1"/>
            </a:solidFill>
            <a:latin typeface="Arial" pitchFamily="34" charset="0"/>
            <a:cs typeface="Arial" pitchFamily="34" charset="0"/>
          </a:endParaRPr>
        </a:p>
      </dsp:txBody>
      <dsp:txXfrm>
        <a:off x="430729" y="991057"/>
        <a:ext cx="1390374" cy="695187"/>
      </dsp:txXfrm>
    </dsp:sp>
    <dsp:sp modelId="{135B656E-B529-454D-B540-4ABC9C46B6C9}">
      <dsp:nvSpPr>
        <dsp:cNvPr id="0" name=""/>
        <dsp:cNvSpPr/>
      </dsp:nvSpPr>
      <dsp:spPr>
        <a:xfrm>
          <a:off x="1952201" y="991057"/>
          <a:ext cx="1390374" cy="695187"/>
        </a:xfrm>
        <a:prstGeom prst="rect">
          <a:avLst/>
        </a:prstGeom>
        <a:solidFill>
          <a:schemeClr val="bg1">
            <a:lumMod val="75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GB" sz="1000" b="1" kern="1200" dirty="0" smtClean="0">
              <a:solidFill>
                <a:schemeClr val="tx1"/>
              </a:solidFill>
              <a:latin typeface="Arial" pitchFamily="34" charset="0"/>
              <a:cs typeface="Arial" pitchFamily="34" charset="0"/>
              <a:sym typeface="GillSans" charset="0"/>
            </a:rPr>
            <a:t>Michelle Lewis</a:t>
          </a:r>
        </a:p>
        <a:p>
          <a:pPr lvl="0" algn="ctr" defTabSz="444500">
            <a:lnSpc>
              <a:spcPct val="90000"/>
            </a:lnSpc>
            <a:spcBef>
              <a:spcPct val="0"/>
            </a:spcBef>
            <a:spcAft>
              <a:spcPct val="35000"/>
            </a:spcAft>
          </a:pPr>
          <a:r>
            <a:rPr lang="en-GB" sz="1000" kern="1200" dirty="0" smtClean="0">
              <a:solidFill>
                <a:schemeClr val="tx1"/>
              </a:solidFill>
              <a:latin typeface="Arial" pitchFamily="34" charset="0"/>
              <a:cs typeface="Arial" pitchFamily="34" charset="0"/>
              <a:sym typeface="GillSans" charset="0"/>
            </a:rPr>
            <a:t>VP Network Integrity</a:t>
          </a:r>
        </a:p>
        <a:p>
          <a:pPr lvl="0" algn="ctr" defTabSz="444500">
            <a:lnSpc>
              <a:spcPct val="90000"/>
            </a:lnSpc>
            <a:spcBef>
              <a:spcPct val="0"/>
            </a:spcBef>
            <a:spcAft>
              <a:spcPct val="35000"/>
            </a:spcAft>
          </a:pPr>
          <a:r>
            <a:rPr lang="en-GB" sz="1000" kern="1200" dirty="0" smtClean="0">
              <a:solidFill>
                <a:schemeClr val="tx1"/>
              </a:solidFill>
              <a:latin typeface="Arial" pitchFamily="34" charset="0"/>
              <a:cs typeface="Arial" pitchFamily="34" charset="0"/>
              <a:sym typeface="GillSans" charset="0"/>
            </a:rPr>
            <a:t>50 – PHX</a:t>
          </a:r>
          <a:endParaRPr lang="en-US" sz="1000" kern="1200" dirty="0">
            <a:solidFill>
              <a:schemeClr val="tx1"/>
            </a:solidFill>
            <a:latin typeface="Arial" pitchFamily="34" charset="0"/>
            <a:cs typeface="Arial" pitchFamily="34" charset="0"/>
          </a:endParaRPr>
        </a:p>
      </dsp:txBody>
      <dsp:txXfrm>
        <a:off x="1952201" y="991057"/>
        <a:ext cx="1390374" cy="695187"/>
      </dsp:txXfrm>
    </dsp:sp>
    <dsp:sp modelId="{F2284494-E0DB-4389-995F-CB07201378FD}">
      <dsp:nvSpPr>
        <dsp:cNvPr id="0" name=""/>
        <dsp:cNvSpPr/>
      </dsp:nvSpPr>
      <dsp:spPr>
        <a:xfrm>
          <a:off x="3482142" y="991057"/>
          <a:ext cx="1390374" cy="695187"/>
        </a:xfrm>
        <a:prstGeom prst="rect">
          <a:avLst/>
        </a:prstGeom>
        <a:solidFill>
          <a:schemeClr val="bg1">
            <a:lumMod val="75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latin typeface="Arial" pitchFamily="34" charset="0"/>
              <a:cs typeface="Arial" pitchFamily="34" charset="0"/>
              <a:sym typeface="GillSans" charset="0"/>
            </a:rPr>
            <a:t>JJ Kieley</a:t>
          </a:r>
        </a:p>
        <a:p>
          <a:pPr lvl="0" algn="ctr" defTabSz="444500">
            <a:lnSpc>
              <a:spcPct val="90000"/>
            </a:lnSpc>
            <a:spcBef>
              <a:spcPct val="0"/>
            </a:spcBef>
            <a:spcAft>
              <a:spcPct val="35000"/>
            </a:spcAft>
          </a:pPr>
          <a:r>
            <a:rPr lang="en-US" sz="1000" kern="1200" dirty="0" smtClean="0">
              <a:solidFill>
                <a:schemeClr val="tx1"/>
              </a:solidFill>
              <a:latin typeface="Arial" pitchFamily="34" charset="0"/>
              <a:cs typeface="Arial" pitchFamily="34" charset="0"/>
              <a:sym typeface="GillSans" charset="0"/>
            </a:rPr>
            <a:t>VP </a:t>
          </a:r>
          <a:r>
            <a:rPr lang="en-GB" sz="1000" kern="1200" dirty="0" smtClean="0">
              <a:solidFill>
                <a:schemeClr val="tx1"/>
              </a:solidFill>
              <a:latin typeface="Arial" pitchFamily="34" charset="0"/>
              <a:cs typeface="Arial" pitchFamily="34" charset="0"/>
              <a:sym typeface="GillSans" charset="0"/>
            </a:rPr>
            <a:t>Global Network Commercialisation</a:t>
          </a:r>
          <a:endParaRPr lang="en-US" sz="1000" kern="1200" dirty="0" smtClean="0">
            <a:solidFill>
              <a:schemeClr val="tx1"/>
            </a:solidFill>
            <a:latin typeface="Arial" pitchFamily="34" charset="0"/>
            <a:cs typeface="Arial" pitchFamily="34" charset="0"/>
            <a:sym typeface="GillSans" charset="0"/>
          </a:endParaRPr>
        </a:p>
        <a:p>
          <a:pPr lvl="0" algn="ctr" defTabSz="444500">
            <a:lnSpc>
              <a:spcPct val="90000"/>
            </a:lnSpc>
            <a:spcBef>
              <a:spcPct val="0"/>
            </a:spcBef>
            <a:spcAft>
              <a:spcPct val="35000"/>
            </a:spcAft>
          </a:pPr>
          <a:r>
            <a:rPr lang="en-US" sz="1000" kern="1200" dirty="0" smtClean="0">
              <a:solidFill>
                <a:schemeClr val="tx1"/>
              </a:solidFill>
              <a:latin typeface="Arial" pitchFamily="34" charset="0"/>
              <a:cs typeface="Arial" pitchFamily="34" charset="0"/>
              <a:sym typeface="GillSans" charset="0"/>
            </a:rPr>
            <a:t>50 – NYC</a:t>
          </a:r>
          <a:endParaRPr lang="en-US" sz="1000" kern="1200" dirty="0">
            <a:solidFill>
              <a:schemeClr val="tx1"/>
            </a:solidFill>
            <a:latin typeface="Arial" pitchFamily="34" charset="0"/>
            <a:cs typeface="Arial" pitchFamily="34" charset="0"/>
          </a:endParaRPr>
        </a:p>
      </dsp:txBody>
      <dsp:txXfrm>
        <a:off x="3482142" y="991057"/>
        <a:ext cx="1390374" cy="695187"/>
      </dsp:txXfrm>
    </dsp:sp>
    <dsp:sp modelId="{CF982004-F162-4E08-A4A0-BD6404C6237D}">
      <dsp:nvSpPr>
        <dsp:cNvPr id="0" name=""/>
        <dsp:cNvSpPr/>
      </dsp:nvSpPr>
      <dsp:spPr>
        <a:xfrm>
          <a:off x="5003615" y="991057"/>
          <a:ext cx="1390374" cy="695187"/>
        </a:xfrm>
        <a:prstGeom prst="rect">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en-US" sz="1000" kern="1200" dirty="0">
            <a:latin typeface="Arial" pitchFamily="34" charset="0"/>
            <a:cs typeface="Arial" pitchFamily="34" charset="0"/>
          </a:endParaRPr>
        </a:p>
      </dsp:txBody>
      <dsp:txXfrm>
        <a:off x="5003615" y="991057"/>
        <a:ext cx="1390374" cy="695187"/>
      </dsp:txXfrm>
    </dsp:sp>
    <dsp:sp modelId="{8E8C7A56-BB39-4F02-B423-3899F8A39C50}">
      <dsp:nvSpPr>
        <dsp:cNvPr id="0" name=""/>
        <dsp:cNvSpPr/>
      </dsp:nvSpPr>
      <dsp:spPr>
        <a:xfrm>
          <a:off x="5275002" y="1724202"/>
          <a:ext cx="1390374" cy="695187"/>
        </a:xfrm>
        <a:prstGeom prst="rect">
          <a:avLst/>
        </a:prstGeom>
        <a:solidFill>
          <a:schemeClr val="accent3">
            <a:lumMod val="20000"/>
            <a:lumOff val="80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latin typeface="Arial" pitchFamily="34" charset="0"/>
              <a:cs typeface="Arial" pitchFamily="34" charset="0"/>
              <a:sym typeface="GillSans" charset="0"/>
            </a:rPr>
            <a:t>Julie R Landrum</a:t>
          </a:r>
        </a:p>
        <a:p>
          <a:pPr lvl="0" algn="ctr" defTabSz="444500">
            <a:lnSpc>
              <a:spcPct val="90000"/>
            </a:lnSpc>
            <a:spcBef>
              <a:spcPct val="0"/>
            </a:spcBef>
            <a:spcAft>
              <a:spcPct val="35000"/>
            </a:spcAft>
          </a:pPr>
          <a:r>
            <a:rPr lang="en-US" sz="1000" kern="1200" dirty="0" smtClean="0">
              <a:latin typeface="Arial" pitchFamily="34" charset="0"/>
              <a:cs typeface="Arial" pitchFamily="34" charset="0"/>
              <a:sym typeface="GillSans" charset="0"/>
            </a:rPr>
            <a:t>VP Network &amp; Product Strategy</a:t>
          </a:r>
        </a:p>
        <a:p>
          <a:pPr lvl="0" algn="ctr" defTabSz="444500">
            <a:lnSpc>
              <a:spcPct val="90000"/>
            </a:lnSpc>
            <a:spcBef>
              <a:spcPct val="0"/>
            </a:spcBef>
            <a:spcAft>
              <a:spcPct val="35000"/>
            </a:spcAft>
          </a:pPr>
          <a:r>
            <a:rPr lang="en-US" sz="1000" kern="1200" dirty="0" smtClean="0">
              <a:latin typeface="Arial" pitchFamily="34" charset="0"/>
              <a:cs typeface="Arial" pitchFamily="34" charset="0"/>
              <a:sym typeface="GillSans" charset="0"/>
            </a:rPr>
            <a:t>45 – Brighton</a:t>
          </a:r>
          <a:endParaRPr lang="en-US" sz="1000" kern="1200" dirty="0">
            <a:latin typeface="Arial" pitchFamily="34" charset="0"/>
            <a:cs typeface="Arial" pitchFamily="34" charset="0"/>
          </a:endParaRPr>
        </a:p>
      </dsp:txBody>
      <dsp:txXfrm>
        <a:off x="5275002" y="1724202"/>
        <a:ext cx="1390374" cy="695187"/>
      </dsp:txXfrm>
    </dsp:sp>
    <dsp:sp modelId="{E394C55B-8BC4-46F0-8C4F-0369C5BA3C9D}">
      <dsp:nvSpPr>
        <dsp:cNvPr id="0" name=""/>
        <dsp:cNvSpPr/>
      </dsp:nvSpPr>
      <dsp:spPr>
        <a:xfrm>
          <a:off x="5275002" y="2587534"/>
          <a:ext cx="1390374" cy="695187"/>
        </a:xfrm>
        <a:prstGeom prst="rect">
          <a:avLst/>
        </a:prstGeom>
        <a:solidFill>
          <a:schemeClr val="accent3">
            <a:lumMod val="20000"/>
            <a:lumOff val="80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latin typeface="Arial" pitchFamily="34" charset="0"/>
              <a:cs typeface="Arial" pitchFamily="34" charset="0"/>
              <a:sym typeface="GillSans" charset="0"/>
            </a:rPr>
            <a:t>Charlie Craven</a:t>
          </a:r>
        </a:p>
        <a:p>
          <a:pPr lvl="0" algn="ctr" defTabSz="444500">
            <a:lnSpc>
              <a:spcPct val="90000"/>
            </a:lnSpc>
            <a:spcBef>
              <a:spcPct val="0"/>
            </a:spcBef>
            <a:spcAft>
              <a:spcPct val="35000"/>
            </a:spcAft>
          </a:pPr>
          <a:r>
            <a:rPr lang="en-US" sz="1000" kern="1200" dirty="0" smtClean="0">
              <a:latin typeface="Arial" pitchFamily="34" charset="0"/>
              <a:cs typeface="Arial" pitchFamily="34" charset="0"/>
              <a:sym typeface="GillSans" charset="0"/>
            </a:rPr>
            <a:t>VP  Product Mgt &amp; Dev</a:t>
          </a:r>
        </a:p>
        <a:p>
          <a:pPr lvl="0" algn="ctr" defTabSz="444500">
            <a:lnSpc>
              <a:spcPct val="90000"/>
            </a:lnSpc>
            <a:spcBef>
              <a:spcPct val="0"/>
            </a:spcBef>
            <a:spcAft>
              <a:spcPct val="35000"/>
            </a:spcAft>
          </a:pPr>
          <a:r>
            <a:rPr lang="en-US" sz="1000" kern="1200" dirty="0" smtClean="0">
              <a:latin typeface="Arial" pitchFamily="34" charset="0"/>
              <a:cs typeface="Arial" pitchFamily="34" charset="0"/>
              <a:sym typeface="GillSans" charset="0"/>
            </a:rPr>
            <a:t>45 – London</a:t>
          </a:r>
          <a:endParaRPr lang="en-US" sz="1000" kern="1200" dirty="0">
            <a:latin typeface="Arial" pitchFamily="34" charset="0"/>
            <a:cs typeface="Arial" pitchFamily="34" charset="0"/>
          </a:endParaRPr>
        </a:p>
      </dsp:txBody>
      <dsp:txXfrm>
        <a:off x="5275002" y="2587534"/>
        <a:ext cx="1390374" cy="695187"/>
      </dsp:txXfrm>
    </dsp:sp>
    <dsp:sp modelId="{966922B5-FEF8-4347-9656-70D0518F4670}">
      <dsp:nvSpPr>
        <dsp:cNvPr id="0" name=""/>
        <dsp:cNvSpPr/>
      </dsp:nvSpPr>
      <dsp:spPr>
        <a:xfrm>
          <a:off x="5275002" y="3406409"/>
          <a:ext cx="1390374" cy="695187"/>
        </a:xfrm>
        <a:prstGeom prst="rect">
          <a:avLst/>
        </a:prstGeom>
        <a:solidFill>
          <a:schemeClr val="accent3">
            <a:lumMod val="20000"/>
            <a:lumOff val="80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latin typeface="Arial" pitchFamily="34" charset="0"/>
              <a:cs typeface="Arial" pitchFamily="34" charset="0"/>
              <a:sym typeface="GillSans" charset="0"/>
            </a:rPr>
            <a:t>Angee Stonehouse</a:t>
          </a:r>
        </a:p>
        <a:p>
          <a:pPr lvl="0" algn="ctr" defTabSz="444500">
            <a:lnSpc>
              <a:spcPct val="90000"/>
            </a:lnSpc>
            <a:spcBef>
              <a:spcPct val="0"/>
            </a:spcBef>
            <a:spcAft>
              <a:spcPct val="35000"/>
            </a:spcAft>
          </a:pPr>
          <a:r>
            <a:rPr lang="en-US" sz="1000" kern="1200" dirty="0" smtClean="0">
              <a:latin typeface="Arial" pitchFamily="34" charset="0"/>
              <a:cs typeface="Arial" pitchFamily="34" charset="0"/>
              <a:sym typeface="GillSans" charset="0"/>
            </a:rPr>
            <a:t>VP Prod Mgt &amp; Dev</a:t>
          </a:r>
        </a:p>
        <a:p>
          <a:pPr lvl="0" algn="ctr" defTabSz="444500">
            <a:lnSpc>
              <a:spcPct val="90000"/>
            </a:lnSpc>
            <a:spcBef>
              <a:spcPct val="0"/>
            </a:spcBef>
            <a:spcAft>
              <a:spcPct val="35000"/>
            </a:spcAft>
          </a:pPr>
          <a:r>
            <a:rPr lang="en-US" sz="1000" kern="1200" dirty="0" smtClean="0">
              <a:latin typeface="Arial" pitchFamily="34" charset="0"/>
              <a:cs typeface="Arial" pitchFamily="34" charset="0"/>
              <a:sym typeface="GillSans" charset="0"/>
            </a:rPr>
            <a:t>45 – NYC</a:t>
          </a:r>
          <a:endParaRPr lang="en-US" sz="1000" kern="1200" dirty="0">
            <a:latin typeface="Arial" pitchFamily="34" charset="0"/>
            <a:cs typeface="Arial" pitchFamily="34" charset="0"/>
          </a:endParaRPr>
        </a:p>
      </dsp:txBody>
      <dsp:txXfrm>
        <a:off x="5275002" y="3406409"/>
        <a:ext cx="1390374" cy="695187"/>
      </dsp:txXfrm>
    </dsp:sp>
    <dsp:sp modelId="{BB4DC3C3-CFB5-44DE-9C16-28C47170D99A}">
      <dsp:nvSpPr>
        <dsp:cNvPr id="0" name=""/>
        <dsp:cNvSpPr/>
      </dsp:nvSpPr>
      <dsp:spPr>
        <a:xfrm>
          <a:off x="5275002" y="4215759"/>
          <a:ext cx="1390374" cy="695187"/>
        </a:xfrm>
        <a:prstGeom prst="rect">
          <a:avLst/>
        </a:prstGeom>
        <a:solidFill>
          <a:schemeClr val="accent3">
            <a:lumMod val="20000"/>
            <a:lumOff val="80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latin typeface="Arial" pitchFamily="34" charset="0"/>
              <a:cs typeface="Arial" pitchFamily="34" charset="0"/>
              <a:sym typeface="GillSans" charset="0"/>
            </a:rPr>
            <a:t>Karen Czack</a:t>
          </a:r>
        </a:p>
        <a:p>
          <a:pPr lvl="0" algn="ctr" defTabSz="444500">
            <a:lnSpc>
              <a:spcPct val="90000"/>
            </a:lnSpc>
            <a:spcBef>
              <a:spcPct val="0"/>
            </a:spcBef>
            <a:spcAft>
              <a:spcPct val="35000"/>
            </a:spcAft>
          </a:pPr>
          <a:r>
            <a:rPr lang="en-US" sz="1000" kern="1200" dirty="0" smtClean="0">
              <a:latin typeface="Arial" pitchFamily="34" charset="0"/>
              <a:cs typeface="Arial" pitchFamily="34" charset="0"/>
              <a:sym typeface="GillSans" charset="0"/>
            </a:rPr>
            <a:t>VP Global Chip Products</a:t>
          </a:r>
        </a:p>
        <a:p>
          <a:pPr lvl="0" algn="ctr" defTabSz="444500">
            <a:lnSpc>
              <a:spcPct val="90000"/>
            </a:lnSpc>
            <a:spcBef>
              <a:spcPct val="0"/>
            </a:spcBef>
            <a:spcAft>
              <a:spcPct val="35000"/>
            </a:spcAft>
          </a:pPr>
          <a:r>
            <a:rPr lang="en-US" sz="1000" kern="1200" dirty="0" smtClean="0">
              <a:latin typeface="Arial" pitchFamily="34" charset="0"/>
              <a:cs typeface="Arial" pitchFamily="34" charset="0"/>
              <a:sym typeface="GillSans" charset="0"/>
            </a:rPr>
            <a:t>45 – PHX</a:t>
          </a:r>
          <a:endParaRPr lang="en-US" sz="1000" kern="1200" dirty="0">
            <a:latin typeface="Arial" pitchFamily="34" charset="0"/>
            <a:cs typeface="Arial" pitchFamily="34" charset="0"/>
          </a:endParaRPr>
        </a:p>
      </dsp:txBody>
      <dsp:txXfrm>
        <a:off x="5275002" y="4215759"/>
        <a:ext cx="1390374" cy="69518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D465FD8-4433-4FE4-B466-A3F97CAC98B2}">
      <dsp:nvSpPr>
        <dsp:cNvPr id="0" name=""/>
        <dsp:cNvSpPr/>
      </dsp:nvSpPr>
      <dsp:spPr>
        <a:xfrm>
          <a:off x="3862387" y="2512788"/>
          <a:ext cx="2992352" cy="262380"/>
        </a:xfrm>
        <a:custGeom>
          <a:avLst/>
          <a:gdLst/>
          <a:ahLst/>
          <a:cxnLst/>
          <a:rect l="0" t="0" r="0" b="0"/>
          <a:pathLst>
            <a:path>
              <a:moveTo>
                <a:pt x="0" y="0"/>
              </a:moveTo>
              <a:lnTo>
                <a:pt x="0" y="131190"/>
              </a:lnTo>
              <a:lnTo>
                <a:pt x="2992352" y="131190"/>
              </a:lnTo>
              <a:lnTo>
                <a:pt x="2992352" y="262380"/>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BD7A6F-AC01-4BA6-B4F7-4AC77E43C83D}">
      <dsp:nvSpPr>
        <dsp:cNvPr id="0" name=""/>
        <dsp:cNvSpPr/>
      </dsp:nvSpPr>
      <dsp:spPr>
        <a:xfrm>
          <a:off x="3862387" y="2512788"/>
          <a:ext cx="997450" cy="262380"/>
        </a:xfrm>
        <a:custGeom>
          <a:avLst/>
          <a:gdLst/>
          <a:ahLst/>
          <a:cxnLst/>
          <a:rect l="0" t="0" r="0" b="0"/>
          <a:pathLst>
            <a:path>
              <a:moveTo>
                <a:pt x="0" y="0"/>
              </a:moveTo>
              <a:lnTo>
                <a:pt x="0" y="131190"/>
              </a:lnTo>
              <a:lnTo>
                <a:pt x="997450" y="131190"/>
              </a:lnTo>
              <a:lnTo>
                <a:pt x="997450" y="262380"/>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DE7481-F2FF-4FB5-9427-A7450C7EFA1B}">
      <dsp:nvSpPr>
        <dsp:cNvPr id="0" name=""/>
        <dsp:cNvSpPr/>
      </dsp:nvSpPr>
      <dsp:spPr>
        <a:xfrm>
          <a:off x="2864936" y="2512788"/>
          <a:ext cx="997450" cy="262380"/>
        </a:xfrm>
        <a:custGeom>
          <a:avLst/>
          <a:gdLst/>
          <a:ahLst/>
          <a:cxnLst/>
          <a:rect l="0" t="0" r="0" b="0"/>
          <a:pathLst>
            <a:path>
              <a:moveTo>
                <a:pt x="997450" y="0"/>
              </a:moveTo>
              <a:lnTo>
                <a:pt x="997450" y="131190"/>
              </a:lnTo>
              <a:lnTo>
                <a:pt x="0" y="131190"/>
              </a:lnTo>
              <a:lnTo>
                <a:pt x="0" y="262380"/>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089DC0-E839-4018-AF09-F68733C0A1EC}">
      <dsp:nvSpPr>
        <dsp:cNvPr id="0" name=""/>
        <dsp:cNvSpPr/>
      </dsp:nvSpPr>
      <dsp:spPr>
        <a:xfrm>
          <a:off x="870034" y="2512788"/>
          <a:ext cx="2992352" cy="262380"/>
        </a:xfrm>
        <a:custGeom>
          <a:avLst/>
          <a:gdLst/>
          <a:ahLst/>
          <a:cxnLst/>
          <a:rect l="0" t="0" r="0" b="0"/>
          <a:pathLst>
            <a:path>
              <a:moveTo>
                <a:pt x="2992352" y="0"/>
              </a:moveTo>
              <a:lnTo>
                <a:pt x="2992352" y="131190"/>
              </a:lnTo>
              <a:lnTo>
                <a:pt x="0" y="131190"/>
              </a:lnTo>
              <a:lnTo>
                <a:pt x="0" y="262380"/>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02E595-3EFE-47FD-97DE-0360341C2178}">
      <dsp:nvSpPr>
        <dsp:cNvPr id="0" name=""/>
        <dsp:cNvSpPr/>
      </dsp:nvSpPr>
      <dsp:spPr>
        <a:xfrm>
          <a:off x="2947930" y="1740947"/>
          <a:ext cx="1828914" cy="771841"/>
        </a:xfrm>
        <a:prstGeom prst="rect">
          <a:avLst/>
        </a:prstGeom>
        <a:solidFill>
          <a:schemeClr val="bg1">
            <a:lumMod val="75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latin typeface="Arial" pitchFamily="34" charset="0"/>
              <a:cs typeface="Arial" pitchFamily="34" charset="0"/>
              <a:sym typeface="GillSans" charset="0"/>
            </a:rPr>
            <a:t>Seana Pitt </a:t>
          </a:r>
        </a:p>
        <a:p>
          <a:pPr lvl="0" algn="ctr" defTabSz="444500">
            <a:lnSpc>
              <a:spcPct val="90000"/>
            </a:lnSpc>
            <a:spcBef>
              <a:spcPct val="0"/>
            </a:spcBef>
            <a:spcAft>
              <a:spcPct val="35000"/>
            </a:spcAft>
          </a:pPr>
          <a:r>
            <a:rPr lang="en-US" sz="1000" kern="1200" dirty="0" smtClean="0">
              <a:solidFill>
                <a:schemeClr val="tx1"/>
              </a:solidFill>
              <a:latin typeface="Arial" pitchFamily="34" charset="0"/>
              <a:cs typeface="Arial" pitchFamily="34" charset="0"/>
              <a:sym typeface="GillSans" charset="0"/>
            </a:rPr>
            <a:t>VP Network Management</a:t>
          </a:r>
        </a:p>
        <a:p>
          <a:pPr lvl="0" algn="ctr" defTabSz="444500">
            <a:lnSpc>
              <a:spcPct val="90000"/>
            </a:lnSpc>
            <a:spcBef>
              <a:spcPct val="0"/>
            </a:spcBef>
            <a:spcAft>
              <a:spcPct val="35000"/>
            </a:spcAft>
          </a:pPr>
          <a:r>
            <a:rPr lang="en-US" sz="1000" kern="1200" dirty="0" smtClean="0">
              <a:solidFill>
                <a:schemeClr val="tx1"/>
              </a:solidFill>
              <a:latin typeface="Arial" pitchFamily="34" charset="0"/>
              <a:cs typeface="Arial" pitchFamily="34" charset="0"/>
              <a:sym typeface="GillSans" charset="0"/>
            </a:rPr>
            <a:t>50 – NYC</a:t>
          </a:r>
          <a:endParaRPr lang="en-US" sz="1000" kern="1200" dirty="0">
            <a:solidFill>
              <a:schemeClr val="tx1"/>
            </a:solidFill>
            <a:latin typeface="Arial" pitchFamily="34" charset="0"/>
            <a:cs typeface="Arial" pitchFamily="34" charset="0"/>
          </a:endParaRPr>
        </a:p>
      </dsp:txBody>
      <dsp:txXfrm>
        <a:off x="2947930" y="1740947"/>
        <a:ext cx="1828914" cy="771841"/>
      </dsp:txXfrm>
    </dsp:sp>
    <dsp:sp modelId="{B457E46D-E7D0-486B-BF49-A66F4E45FCC6}">
      <dsp:nvSpPr>
        <dsp:cNvPr id="0" name=""/>
        <dsp:cNvSpPr/>
      </dsp:nvSpPr>
      <dsp:spPr>
        <a:xfrm>
          <a:off x="3774" y="2775168"/>
          <a:ext cx="1732521" cy="855984"/>
        </a:xfrm>
        <a:prstGeom prst="rect">
          <a:avLst/>
        </a:prstGeom>
        <a:solidFill>
          <a:schemeClr val="accent3">
            <a:lumMod val="20000"/>
            <a:lumOff val="80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latin typeface="Arial" pitchFamily="34" charset="0"/>
              <a:cs typeface="Arial" pitchFamily="34" charset="0"/>
              <a:sym typeface="GillSans" charset="0"/>
            </a:rPr>
            <a:t>Scott Zinn</a:t>
          </a:r>
        </a:p>
        <a:p>
          <a:pPr lvl="0" algn="ctr" defTabSz="444500">
            <a:lnSpc>
              <a:spcPct val="90000"/>
            </a:lnSpc>
            <a:spcBef>
              <a:spcPct val="0"/>
            </a:spcBef>
            <a:spcAft>
              <a:spcPct val="35000"/>
            </a:spcAft>
          </a:pPr>
          <a:r>
            <a:rPr lang="en-US" sz="1000" kern="1200" dirty="0" smtClean="0">
              <a:latin typeface="Arial" pitchFamily="34" charset="0"/>
              <a:cs typeface="Arial" pitchFamily="34" charset="0"/>
              <a:sym typeface="GillSans" charset="0"/>
            </a:rPr>
            <a:t>VP Service Experience</a:t>
          </a:r>
        </a:p>
        <a:p>
          <a:pPr lvl="0" algn="ctr" defTabSz="444500">
            <a:lnSpc>
              <a:spcPct val="90000"/>
            </a:lnSpc>
            <a:spcBef>
              <a:spcPct val="0"/>
            </a:spcBef>
            <a:spcAft>
              <a:spcPct val="35000"/>
            </a:spcAft>
          </a:pPr>
          <a:r>
            <a:rPr lang="en-US" sz="1000" kern="1200" dirty="0" smtClean="0">
              <a:latin typeface="Arial" pitchFamily="34" charset="0"/>
              <a:cs typeface="Arial" pitchFamily="34" charset="0"/>
              <a:sym typeface="GillSans" charset="0"/>
            </a:rPr>
            <a:t>45 – PHX</a:t>
          </a:r>
          <a:endParaRPr lang="en-US" sz="1000" kern="1200" dirty="0">
            <a:latin typeface="Arial" pitchFamily="34" charset="0"/>
            <a:cs typeface="Arial" pitchFamily="34" charset="0"/>
          </a:endParaRPr>
        </a:p>
      </dsp:txBody>
      <dsp:txXfrm>
        <a:off x="3774" y="2775168"/>
        <a:ext cx="1732521" cy="855984"/>
      </dsp:txXfrm>
    </dsp:sp>
    <dsp:sp modelId="{D197FE67-2639-4672-9B54-BCC6D0DAA769}">
      <dsp:nvSpPr>
        <dsp:cNvPr id="0" name=""/>
        <dsp:cNvSpPr/>
      </dsp:nvSpPr>
      <dsp:spPr>
        <a:xfrm>
          <a:off x="1998675" y="2775168"/>
          <a:ext cx="1732521" cy="855984"/>
        </a:xfrm>
        <a:prstGeom prst="rect">
          <a:avLst/>
        </a:prstGeom>
        <a:solidFill>
          <a:schemeClr val="accent3">
            <a:lumMod val="20000"/>
            <a:lumOff val="80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latin typeface="Arial" pitchFamily="34" charset="0"/>
              <a:cs typeface="Arial" pitchFamily="34" charset="0"/>
              <a:sym typeface="GillSans" charset="0"/>
            </a:rPr>
            <a:t>Tamara Bennett</a:t>
          </a:r>
        </a:p>
        <a:p>
          <a:pPr lvl="0" algn="ctr" defTabSz="444500">
            <a:lnSpc>
              <a:spcPct val="90000"/>
            </a:lnSpc>
            <a:spcBef>
              <a:spcPct val="0"/>
            </a:spcBef>
            <a:spcAft>
              <a:spcPct val="35000"/>
            </a:spcAft>
          </a:pPr>
          <a:r>
            <a:rPr lang="en-US" sz="1000" kern="1200" dirty="0" smtClean="0">
              <a:latin typeface="Arial" pitchFamily="34" charset="0"/>
              <a:cs typeface="Arial" pitchFamily="34" charset="0"/>
              <a:sym typeface="GillSans" charset="0"/>
            </a:rPr>
            <a:t>VP Platform &amp; Capability Management</a:t>
          </a:r>
        </a:p>
        <a:p>
          <a:pPr lvl="0" algn="ctr" defTabSz="444500">
            <a:lnSpc>
              <a:spcPct val="90000"/>
            </a:lnSpc>
            <a:spcBef>
              <a:spcPct val="0"/>
            </a:spcBef>
            <a:spcAft>
              <a:spcPct val="35000"/>
            </a:spcAft>
          </a:pPr>
          <a:r>
            <a:rPr lang="en-US" sz="1000" kern="1200" dirty="0" smtClean="0">
              <a:latin typeface="Arial" pitchFamily="34" charset="0"/>
              <a:cs typeface="Arial" pitchFamily="34" charset="0"/>
              <a:sym typeface="GillSans" charset="0"/>
            </a:rPr>
            <a:t>45 – Virtual</a:t>
          </a:r>
          <a:endParaRPr lang="en-US" sz="1000" kern="1200" dirty="0">
            <a:latin typeface="Arial" pitchFamily="34" charset="0"/>
            <a:cs typeface="Arial" pitchFamily="34" charset="0"/>
          </a:endParaRPr>
        </a:p>
      </dsp:txBody>
      <dsp:txXfrm>
        <a:off x="1998675" y="2775168"/>
        <a:ext cx="1732521" cy="855984"/>
      </dsp:txXfrm>
    </dsp:sp>
    <dsp:sp modelId="{E245E0F9-B404-44C7-8ADD-C832559FE4EF}">
      <dsp:nvSpPr>
        <dsp:cNvPr id="0" name=""/>
        <dsp:cNvSpPr/>
      </dsp:nvSpPr>
      <dsp:spPr>
        <a:xfrm>
          <a:off x="3993577" y="2775168"/>
          <a:ext cx="1732521" cy="855984"/>
        </a:xfrm>
        <a:prstGeom prst="rect">
          <a:avLst/>
        </a:prstGeom>
        <a:solidFill>
          <a:schemeClr val="accent3">
            <a:lumMod val="20000"/>
            <a:lumOff val="80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latin typeface="Arial" pitchFamily="34" charset="0"/>
              <a:cs typeface="Arial" pitchFamily="34" charset="0"/>
              <a:sym typeface="GillSans" charset="0"/>
            </a:rPr>
            <a:t>Rakesh Roy</a:t>
          </a:r>
        </a:p>
        <a:p>
          <a:pPr lvl="0" algn="ctr" defTabSz="444500">
            <a:lnSpc>
              <a:spcPct val="90000"/>
            </a:lnSpc>
            <a:spcBef>
              <a:spcPct val="0"/>
            </a:spcBef>
            <a:spcAft>
              <a:spcPct val="35000"/>
            </a:spcAft>
          </a:pPr>
          <a:r>
            <a:rPr lang="en-US" sz="1000" kern="1200" dirty="0" smtClean="0">
              <a:latin typeface="Arial" pitchFamily="34" charset="0"/>
              <a:cs typeface="Arial" pitchFamily="34" charset="0"/>
              <a:sym typeface="GillSans" charset="0"/>
            </a:rPr>
            <a:t>VP Settlement Solutions</a:t>
          </a:r>
        </a:p>
        <a:p>
          <a:pPr lvl="0" algn="ctr" defTabSz="444500">
            <a:lnSpc>
              <a:spcPct val="90000"/>
            </a:lnSpc>
            <a:spcBef>
              <a:spcPct val="0"/>
            </a:spcBef>
            <a:spcAft>
              <a:spcPct val="35000"/>
            </a:spcAft>
          </a:pPr>
          <a:r>
            <a:rPr lang="en-US" sz="1000" kern="1200" dirty="0" smtClean="0">
              <a:latin typeface="Arial" pitchFamily="34" charset="0"/>
              <a:cs typeface="Arial" pitchFamily="34" charset="0"/>
              <a:sym typeface="GillSans" charset="0"/>
            </a:rPr>
            <a:t>45 – Brighton</a:t>
          </a:r>
          <a:endParaRPr lang="en-US" sz="1000" kern="1200" dirty="0">
            <a:latin typeface="Arial" pitchFamily="34" charset="0"/>
            <a:cs typeface="Arial" pitchFamily="34" charset="0"/>
          </a:endParaRPr>
        </a:p>
      </dsp:txBody>
      <dsp:txXfrm>
        <a:off x="3993577" y="2775168"/>
        <a:ext cx="1732521" cy="855984"/>
      </dsp:txXfrm>
    </dsp:sp>
    <dsp:sp modelId="{CBFC34FD-0E9D-44AA-AAE9-A2021BDF5FE1}">
      <dsp:nvSpPr>
        <dsp:cNvPr id="0" name=""/>
        <dsp:cNvSpPr/>
      </dsp:nvSpPr>
      <dsp:spPr>
        <a:xfrm>
          <a:off x="5988479" y="2775168"/>
          <a:ext cx="1732521" cy="855984"/>
        </a:xfrm>
        <a:prstGeom prst="rect">
          <a:avLst/>
        </a:prstGeom>
        <a:solidFill>
          <a:schemeClr val="accent3">
            <a:lumMod val="20000"/>
            <a:lumOff val="80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latin typeface="Arial" pitchFamily="34" charset="0"/>
              <a:cs typeface="Arial" pitchFamily="34" charset="0"/>
              <a:sym typeface="GillSans" charset="0"/>
            </a:rPr>
            <a:t>Allan Murray</a:t>
          </a:r>
        </a:p>
        <a:p>
          <a:pPr lvl="0" algn="ctr" defTabSz="444500">
            <a:lnSpc>
              <a:spcPct val="90000"/>
            </a:lnSpc>
            <a:spcBef>
              <a:spcPct val="0"/>
            </a:spcBef>
            <a:spcAft>
              <a:spcPct val="35000"/>
            </a:spcAft>
          </a:pPr>
          <a:r>
            <a:rPr lang="en-US" sz="1000" kern="1200" dirty="0" smtClean="0">
              <a:latin typeface="Arial" pitchFamily="34" charset="0"/>
              <a:cs typeface="Arial" pitchFamily="34" charset="0"/>
              <a:sym typeface="GillSans" charset="0"/>
            </a:rPr>
            <a:t>VP ATM Ops &amp; Partner Mgmt</a:t>
          </a:r>
        </a:p>
        <a:p>
          <a:pPr lvl="0" algn="ctr" defTabSz="444500">
            <a:lnSpc>
              <a:spcPct val="90000"/>
            </a:lnSpc>
            <a:spcBef>
              <a:spcPct val="0"/>
            </a:spcBef>
            <a:spcAft>
              <a:spcPct val="35000"/>
            </a:spcAft>
          </a:pPr>
          <a:r>
            <a:rPr lang="en-US" sz="1000" kern="1200" dirty="0" smtClean="0">
              <a:latin typeface="Arial" pitchFamily="34" charset="0"/>
              <a:cs typeface="Arial" pitchFamily="34" charset="0"/>
              <a:sym typeface="GillSans" charset="0"/>
            </a:rPr>
            <a:t>45 – Brighton</a:t>
          </a:r>
          <a:endParaRPr lang="en-US" sz="1000" kern="1200" dirty="0">
            <a:latin typeface="Arial" pitchFamily="34" charset="0"/>
            <a:cs typeface="Arial" pitchFamily="34" charset="0"/>
          </a:endParaRPr>
        </a:p>
      </dsp:txBody>
      <dsp:txXfrm>
        <a:off x="5988479" y="2775168"/>
        <a:ext cx="1732521" cy="855984"/>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FFDC661-19BE-4610-814E-FA6C23AC7CCC}">
      <dsp:nvSpPr>
        <dsp:cNvPr id="0" name=""/>
        <dsp:cNvSpPr/>
      </dsp:nvSpPr>
      <dsp:spPr>
        <a:xfrm>
          <a:off x="4062412" y="2511507"/>
          <a:ext cx="3338956" cy="203549"/>
        </a:xfrm>
        <a:custGeom>
          <a:avLst/>
          <a:gdLst/>
          <a:ahLst/>
          <a:cxnLst/>
          <a:rect l="0" t="0" r="0" b="0"/>
          <a:pathLst>
            <a:path>
              <a:moveTo>
                <a:pt x="0" y="0"/>
              </a:moveTo>
              <a:lnTo>
                <a:pt x="0" y="92250"/>
              </a:lnTo>
              <a:lnTo>
                <a:pt x="3338956" y="92250"/>
              </a:lnTo>
              <a:lnTo>
                <a:pt x="3338956" y="203549"/>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465FD8-4433-4FE4-B466-A3F97CAC98B2}">
      <dsp:nvSpPr>
        <dsp:cNvPr id="0" name=""/>
        <dsp:cNvSpPr/>
      </dsp:nvSpPr>
      <dsp:spPr>
        <a:xfrm>
          <a:off x="4062412" y="2511507"/>
          <a:ext cx="1708528" cy="222597"/>
        </a:xfrm>
        <a:custGeom>
          <a:avLst/>
          <a:gdLst/>
          <a:ahLst/>
          <a:cxnLst/>
          <a:rect l="0" t="0" r="0" b="0"/>
          <a:pathLst>
            <a:path>
              <a:moveTo>
                <a:pt x="0" y="0"/>
              </a:moveTo>
              <a:lnTo>
                <a:pt x="0" y="111298"/>
              </a:lnTo>
              <a:lnTo>
                <a:pt x="1708528" y="111298"/>
              </a:lnTo>
              <a:lnTo>
                <a:pt x="1708528" y="222597"/>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BD7A6F-AC01-4BA6-B4F7-4AC77E43C83D}">
      <dsp:nvSpPr>
        <dsp:cNvPr id="0" name=""/>
        <dsp:cNvSpPr/>
      </dsp:nvSpPr>
      <dsp:spPr>
        <a:xfrm>
          <a:off x="4016692" y="2511507"/>
          <a:ext cx="91440" cy="222597"/>
        </a:xfrm>
        <a:custGeom>
          <a:avLst/>
          <a:gdLst/>
          <a:ahLst/>
          <a:cxnLst/>
          <a:rect l="0" t="0" r="0" b="0"/>
          <a:pathLst>
            <a:path>
              <a:moveTo>
                <a:pt x="45720" y="0"/>
              </a:moveTo>
              <a:lnTo>
                <a:pt x="45720" y="111298"/>
              </a:lnTo>
              <a:lnTo>
                <a:pt x="107718" y="111298"/>
              </a:lnTo>
              <a:lnTo>
                <a:pt x="107718" y="222597"/>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DE7481-F2FF-4FB5-9427-A7450C7EFA1B}">
      <dsp:nvSpPr>
        <dsp:cNvPr id="0" name=""/>
        <dsp:cNvSpPr/>
      </dsp:nvSpPr>
      <dsp:spPr>
        <a:xfrm>
          <a:off x="2431984" y="2511507"/>
          <a:ext cx="1630428" cy="222597"/>
        </a:xfrm>
        <a:custGeom>
          <a:avLst/>
          <a:gdLst/>
          <a:ahLst/>
          <a:cxnLst/>
          <a:rect l="0" t="0" r="0" b="0"/>
          <a:pathLst>
            <a:path>
              <a:moveTo>
                <a:pt x="1630428" y="0"/>
              </a:moveTo>
              <a:lnTo>
                <a:pt x="1630428" y="111298"/>
              </a:lnTo>
              <a:lnTo>
                <a:pt x="0" y="111298"/>
              </a:lnTo>
              <a:lnTo>
                <a:pt x="0" y="222597"/>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089DC0-E839-4018-AF09-F68733C0A1EC}">
      <dsp:nvSpPr>
        <dsp:cNvPr id="0" name=""/>
        <dsp:cNvSpPr/>
      </dsp:nvSpPr>
      <dsp:spPr>
        <a:xfrm>
          <a:off x="739557" y="2511507"/>
          <a:ext cx="3322855" cy="222597"/>
        </a:xfrm>
        <a:custGeom>
          <a:avLst/>
          <a:gdLst/>
          <a:ahLst/>
          <a:cxnLst/>
          <a:rect l="0" t="0" r="0" b="0"/>
          <a:pathLst>
            <a:path>
              <a:moveTo>
                <a:pt x="3322855" y="0"/>
              </a:moveTo>
              <a:lnTo>
                <a:pt x="3322855" y="111298"/>
              </a:lnTo>
              <a:lnTo>
                <a:pt x="0" y="111298"/>
              </a:lnTo>
              <a:lnTo>
                <a:pt x="0" y="222597"/>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02E595-3EFE-47FD-97DE-0360341C2178}">
      <dsp:nvSpPr>
        <dsp:cNvPr id="0" name=""/>
        <dsp:cNvSpPr/>
      </dsp:nvSpPr>
      <dsp:spPr>
        <a:xfrm>
          <a:off x="3286608" y="1856695"/>
          <a:ext cx="1551607" cy="654811"/>
        </a:xfrm>
        <a:prstGeom prst="rect">
          <a:avLst/>
        </a:prstGeom>
        <a:solidFill>
          <a:schemeClr val="bg1">
            <a:lumMod val="75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GB" sz="1000" b="1" kern="1200" dirty="0" smtClean="0">
              <a:solidFill>
                <a:schemeClr val="tx1"/>
              </a:solidFill>
              <a:latin typeface="Arial" pitchFamily="34" charset="0"/>
              <a:cs typeface="Arial" pitchFamily="34" charset="0"/>
              <a:sym typeface="GillSans" charset="0"/>
            </a:rPr>
            <a:t>Michelle Lewis</a:t>
          </a:r>
        </a:p>
        <a:p>
          <a:pPr lvl="0" algn="ctr" defTabSz="444500">
            <a:lnSpc>
              <a:spcPct val="90000"/>
            </a:lnSpc>
            <a:spcBef>
              <a:spcPct val="0"/>
            </a:spcBef>
            <a:spcAft>
              <a:spcPct val="35000"/>
            </a:spcAft>
          </a:pPr>
          <a:r>
            <a:rPr lang="en-GB" sz="1000" kern="1200" dirty="0" smtClean="0">
              <a:solidFill>
                <a:schemeClr val="tx1"/>
              </a:solidFill>
              <a:latin typeface="Arial" pitchFamily="34" charset="0"/>
              <a:cs typeface="Arial" pitchFamily="34" charset="0"/>
              <a:sym typeface="GillSans" charset="0"/>
            </a:rPr>
            <a:t>VP Network Integrity</a:t>
          </a:r>
        </a:p>
        <a:p>
          <a:pPr lvl="0" algn="ctr" defTabSz="444500">
            <a:lnSpc>
              <a:spcPct val="90000"/>
            </a:lnSpc>
            <a:spcBef>
              <a:spcPct val="0"/>
            </a:spcBef>
            <a:spcAft>
              <a:spcPct val="35000"/>
            </a:spcAft>
          </a:pPr>
          <a:r>
            <a:rPr lang="en-GB" sz="1000" kern="1200" dirty="0" smtClean="0">
              <a:solidFill>
                <a:schemeClr val="tx1"/>
              </a:solidFill>
              <a:latin typeface="Arial" pitchFamily="34" charset="0"/>
              <a:cs typeface="Arial" pitchFamily="34" charset="0"/>
              <a:sym typeface="GillSans" charset="0"/>
            </a:rPr>
            <a:t>50 – PHX</a:t>
          </a:r>
          <a:endParaRPr lang="en-US" sz="1000" kern="1200" dirty="0">
            <a:solidFill>
              <a:schemeClr val="tx1"/>
            </a:solidFill>
            <a:latin typeface="Arial" pitchFamily="34" charset="0"/>
            <a:cs typeface="Arial" pitchFamily="34" charset="0"/>
          </a:endParaRPr>
        </a:p>
      </dsp:txBody>
      <dsp:txXfrm>
        <a:off x="3286608" y="1856695"/>
        <a:ext cx="1551607" cy="654811"/>
      </dsp:txXfrm>
    </dsp:sp>
    <dsp:sp modelId="{B457E46D-E7D0-486B-BF49-A66F4E45FCC6}">
      <dsp:nvSpPr>
        <dsp:cNvPr id="0" name=""/>
        <dsp:cNvSpPr/>
      </dsp:nvSpPr>
      <dsp:spPr>
        <a:xfrm>
          <a:off x="4642" y="2734104"/>
          <a:ext cx="1469829" cy="726196"/>
        </a:xfrm>
        <a:prstGeom prst="rect">
          <a:avLst/>
        </a:prstGeom>
        <a:solidFill>
          <a:schemeClr val="accent3">
            <a:lumMod val="20000"/>
            <a:lumOff val="80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latin typeface="Arial" pitchFamily="34" charset="0"/>
              <a:cs typeface="Arial" pitchFamily="34" charset="0"/>
              <a:sym typeface="GillSans" charset="0"/>
            </a:rPr>
            <a:t>Robin Trickel</a:t>
          </a:r>
        </a:p>
        <a:p>
          <a:pPr lvl="0" algn="ctr" defTabSz="444500">
            <a:lnSpc>
              <a:spcPct val="90000"/>
            </a:lnSpc>
            <a:spcBef>
              <a:spcPct val="0"/>
            </a:spcBef>
            <a:spcAft>
              <a:spcPct val="35000"/>
            </a:spcAft>
          </a:pPr>
          <a:r>
            <a:rPr lang="en-US" sz="1000" b="0" kern="1200" dirty="0" smtClean="0">
              <a:solidFill>
                <a:schemeClr val="tx1"/>
              </a:solidFill>
              <a:latin typeface="Arial" pitchFamily="34" charset="0"/>
              <a:cs typeface="Arial" pitchFamily="34" charset="0"/>
              <a:sym typeface="GillSans" charset="0"/>
            </a:rPr>
            <a:t>VP Policy Development</a:t>
          </a:r>
        </a:p>
        <a:p>
          <a:pPr lvl="0" algn="ctr" defTabSz="444500">
            <a:lnSpc>
              <a:spcPct val="90000"/>
            </a:lnSpc>
            <a:spcBef>
              <a:spcPct val="0"/>
            </a:spcBef>
            <a:spcAft>
              <a:spcPct val="35000"/>
            </a:spcAft>
          </a:pPr>
          <a:r>
            <a:rPr lang="en-US" sz="1000" b="0" kern="1200" dirty="0" smtClean="0">
              <a:solidFill>
                <a:schemeClr val="tx1"/>
              </a:solidFill>
              <a:latin typeface="Arial" pitchFamily="34" charset="0"/>
              <a:cs typeface="Arial" pitchFamily="34" charset="0"/>
              <a:sym typeface="GillSans" charset="0"/>
            </a:rPr>
            <a:t>Network Innovation</a:t>
          </a:r>
        </a:p>
        <a:p>
          <a:pPr lvl="0" algn="ctr" defTabSz="444500">
            <a:lnSpc>
              <a:spcPct val="90000"/>
            </a:lnSpc>
            <a:spcBef>
              <a:spcPct val="0"/>
            </a:spcBef>
            <a:spcAft>
              <a:spcPct val="35000"/>
            </a:spcAft>
          </a:pPr>
          <a:r>
            <a:rPr lang="en-US" sz="1000" b="0" kern="1200" dirty="0" smtClean="0">
              <a:solidFill>
                <a:schemeClr val="tx1"/>
              </a:solidFill>
              <a:latin typeface="Arial" pitchFamily="34" charset="0"/>
              <a:cs typeface="Arial" pitchFamily="34" charset="0"/>
              <a:sym typeface="GillSans" charset="0"/>
            </a:rPr>
            <a:t>45 – PHX</a:t>
          </a:r>
          <a:endParaRPr lang="en-US" sz="1000" kern="1200" dirty="0">
            <a:latin typeface="Arial" pitchFamily="34" charset="0"/>
            <a:cs typeface="Arial" pitchFamily="34" charset="0"/>
          </a:endParaRPr>
        </a:p>
      </dsp:txBody>
      <dsp:txXfrm>
        <a:off x="4642" y="2734104"/>
        <a:ext cx="1469829" cy="726196"/>
      </dsp:txXfrm>
    </dsp:sp>
    <dsp:sp modelId="{D197FE67-2639-4672-9B54-BCC6D0DAA769}">
      <dsp:nvSpPr>
        <dsp:cNvPr id="0" name=""/>
        <dsp:cNvSpPr/>
      </dsp:nvSpPr>
      <dsp:spPr>
        <a:xfrm>
          <a:off x="1697069" y="2734104"/>
          <a:ext cx="1469829" cy="726196"/>
        </a:xfrm>
        <a:prstGeom prst="rect">
          <a:avLst/>
        </a:prstGeom>
        <a:solidFill>
          <a:schemeClr val="accent3">
            <a:lumMod val="20000"/>
            <a:lumOff val="80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latin typeface="Arial" pitchFamily="34" charset="0"/>
              <a:cs typeface="Arial" pitchFamily="34" charset="0"/>
            </a:rPr>
            <a:t>Laurence Booth</a:t>
          </a:r>
        </a:p>
        <a:p>
          <a:pPr lvl="0" algn="ctr" defTabSz="444500">
            <a:lnSpc>
              <a:spcPct val="90000"/>
            </a:lnSpc>
            <a:spcBef>
              <a:spcPct val="0"/>
            </a:spcBef>
            <a:spcAft>
              <a:spcPct val="35000"/>
            </a:spcAft>
          </a:pPr>
          <a:r>
            <a:rPr lang="en-US" sz="1000" kern="1200" dirty="0" smtClean="0">
              <a:solidFill>
                <a:schemeClr val="tx1"/>
              </a:solidFill>
              <a:latin typeface="Arial" pitchFamily="34" charset="0"/>
              <a:cs typeface="Arial" pitchFamily="34" charset="0"/>
            </a:rPr>
            <a:t>VP Network Data Solutions </a:t>
          </a:r>
        </a:p>
        <a:p>
          <a:pPr lvl="0" algn="ctr" defTabSz="444500">
            <a:lnSpc>
              <a:spcPct val="90000"/>
            </a:lnSpc>
            <a:spcBef>
              <a:spcPct val="0"/>
            </a:spcBef>
            <a:spcAft>
              <a:spcPct val="35000"/>
            </a:spcAft>
          </a:pPr>
          <a:r>
            <a:rPr lang="en-US" sz="1000" kern="1200" dirty="0" smtClean="0">
              <a:solidFill>
                <a:schemeClr val="tx1"/>
              </a:solidFill>
              <a:latin typeface="Arial" pitchFamily="34" charset="0"/>
              <a:cs typeface="Arial" pitchFamily="34" charset="0"/>
            </a:rPr>
            <a:t>B45 London</a:t>
          </a:r>
          <a:endParaRPr lang="en-US" sz="1000" kern="1200" dirty="0">
            <a:latin typeface="Arial" pitchFamily="34" charset="0"/>
            <a:cs typeface="Arial" pitchFamily="34" charset="0"/>
          </a:endParaRPr>
        </a:p>
      </dsp:txBody>
      <dsp:txXfrm>
        <a:off x="1697069" y="2734104"/>
        <a:ext cx="1469829" cy="726196"/>
      </dsp:txXfrm>
    </dsp:sp>
    <dsp:sp modelId="{E245E0F9-B404-44C7-8ADD-C832559FE4EF}">
      <dsp:nvSpPr>
        <dsp:cNvPr id="0" name=""/>
        <dsp:cNvSpPr/>
      </dsp:nvSpPr>
      <dsp:spPr>
        <a:xfrm>
          <a:off x="3389496" y="2734104"/>
          <a:ext cx="1469829" cy="726196"/>
        </a:xfrm>
        <a:prstGeom prst="rect">
          <a:avLst/>
        </a:prstGeom>
        <a:solidFill>
          <a:schemeClr val="accent3">
            <a:lumMod val="20000"/>
            <a:lumOff val="80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latin typeface="Arial" pitchFamily="34" charset="0"/>
              <a:cs typeface="Arial" pitchFamily="34" charset="0"/>
            </a:rPr>
            <a:t>Kati K Hausman</a:t>
          </a:r>
          <a:r>
            <a:rPr lang="en-US" sz="1000" kern="1200" dirty="0" smtClean="0">
              <a:solidFill>
                <a:schemeClr val="tx1"/>
              </a:solidFill>
              <a:latin typeface="Arial" pitchFamily="34" charset="0"/>
              <a:cs typeface="Arial" pitchFamily="34" charset="0"/>
            </a:rPr>
            <a:t> </a:t>
          </a:r>
        </a:p>
        <a:p>
          <a:pPr lvl="0" algn="ctr" defTabSz="444500">
            <a:lnSpc>
              <a:spcPct val="90000"/>
            </a:lnSpc>
            <a:spcBef>
              <a:spcPct val="0"/>
            </a:spcBef>
            <a:spcAft>
              <a:spcPct val="35000"/>
            </a:spcAft>
          </a:pPr>
          <a:r>
            <a:rPr lang="en-US" sz="1000" kern="1200" dirty="0" smtClean="0">
              <a:solidFill>
                <a:schemeClr val="tx1"/>
              </a:solidFill>
              <a:latin typeface="Arial" pitchFamily="34" charset="0"/>
              <a:cs typeface="Arial" pitchFamily="34" charset="0"/>
            </a:rPr>
            <a:t>(Special Project)</a:t>
          </a:r>
        </a:p>
        <a:p>
          <a:pPr lvl="0" algn="ctr" defTabSz="444500">
            <a:lnSpc>
              <a:spcPct val="90000"/>
            </a:lnSpc>
            <a:spcBef>
              <a:spcPct val="0"/>
            </a:spcBef>
            <a:spcAft>
              <a:spcPct val="35000"/>
            </a:spcAft>
          </a:pPr>
          <a:r>
            <a:rPr lang="en-US" sz="1000" kern="1200" dirty="0" smtClean="0">
              <a:solidFill>
                <a:schemeClr val="tx1"/>
              </a:solidFill>
              <a:latin typeface="Arial" pitchFamily="34" charset="0"/>
              <a:ea typeface="MS PGothic" pitchFamily="34" charset="-128"/>
              <a:cs typeface="Arial" pitchFamily="34" charset="0"/>
            </a:rPr>
            <a:t>40 – PHX </a:t>
          </a:r>
          <a:endParaRPr lang="en-US" sz="1000" kern="1200" dirty="0">
            <a:solidFill>
              <a:schemeClr val="tx1"/>
            </a:solidFill>
            <a:latin typeface="Arial" pitchFamily="34" charset="0"/>
            <a:cs typeface="Arial" pitchFamily="34" charset="0"/>
          </a:endParaRPr>
        </a:p>
      </dsp:txBody>
      <dsp:txXfrm>
        <a:off x="3389496" y="2734104"/>
        <a:ext cx="1469829" cy="726196"/>
      </dsp:txXfrm>
    </dsp:sp>
    <dsp:sp modelId="{CBFC34FD-0E9D-44AA-AAE9-A2021BDF5FE1}">
      <dsp:nvSpPr>
        <dsp:cNvPr id="0" name=""/>
        <dsp:cNvSpPr/>
      </dsp:nvSpPr>
      <dsp:spPr>
        <a:xfrm>
          <a:off x="5036025" y="2734104"/>
          <a:ext cx="1469829" cy="726196"/>
        </a:xfrm>
        <a:prstGeom prst="rect">
          <a:avLst/>
        </a:prstGeom>
        <a:solidFill>
          <a:schemeClr val="accent3">
            <a:lumMod val="20000"/>
            <a:lumOff val="80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latin typeface="Arial" pitchFamily="34" charset="0"/>
              <a:cs typeface="Arial" pitchFamily="34" charset="0"/>
            </a:rPr>
            <a:t>David C Moore </a:t>
          </a:r>
        </a:p>
        <a:p>
          <a:pPr lvl="0" algn="ctr" defTabSz="444500">
            <a:lnSpc>
              <a:spcPct val="90000"/>
            </a:lnSpc>
            <a:spcBef>
              <a:spcPct val="0"/>
            </a:spcBef>
            <a:spcAft>
              <a:spcPct val="35000"/>
            </a:spcAft>
          </a:pPr>
          <a:r>
            <a:rPr lang="en-US" sz="1000" kern="1200" dirty="0" smtClean="0">
              <a:latin typeface="Arial" pitchFamily="34" charset="0"/>
              <a:cs typeface="Arial" pitchFamily="34" charset="0"/>
            </a:rPr>
            <a:t>Dir, Policy Development &amp; LAC</a:t>
          </a:r>
        </a:p>
        <a:p>
          <a:pPr lvl="0" algn="ctr" defTabSz="444500">
            <a:lnSpc>
              <a:spcPct val="90000"/>
            </a:lnSpc>
            <a:spcBef>
              <a:spcPct val="0"/>
            </a:spcBef>
            <a:spcAft>
              <a:spcPct val="35000"/>
            </a:spcAft>
          </a:pPr>
          <a:r>
            <a:rPr lang="en-US" sz="1000" kern="1200" dirty="0" smtClean="0">
              <a:latin typeface="Arial" pitchFamily="34" charset="0"/>
              <a:cs typeface="Arial" pitchFamily="34" charset="0"/>
            </a:rPr>
            <a:t>40 – PHX </a:t>
          </a:r>
          <a:endParaRPr lang="en-US" sz="1000" kern="1200" dirty="0">
            <a:latin typeface="Arial" pitchFamily="34" charset="0"/>
            <a:cs typeface="Arial" pitchFamily="34" charset="0"/>
          </a:endParaRPr>
        </a:p>
      </dsp:txBody>
      <dsp:txXfrm>
        <a:off x="5036025" y="2734104"/>
        <a:ext cx="1469829" cy="726196"/>
      </dsp:txXfrm>
    </dsp:sp>
    <dsp:sp modelId="{3E43F97A-98A9-4E13-B288-080B30C18021}">
      <dsp:nvSpPr>
        <dsp:cNvPr id="0" name=""/>
        <dsp:cNvSpPr/>
      </dsp:nvSpPr>
      <dsp:spPr>
        <a:xfrm>
          <a:off x="6728452" y="2715056"/>
          <a:ext cx="1345832" cy="781299"/>
        </a:xfrm>
        <a:prstGeom prst="rect">
          <a:avLst/>
        </a:prstGeom>
        <a:solidFill>
          <a:schemeClr val="accent3">
            <a:lumMod val="20000"/>
            <a:lumOff val="80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latin typeface="Arial" pitchFamily="34" charset="0"/>
              <a:cs typeface="Arial" pitchFamily="34" charset="0"/>
            </a:rPr>
            <a:t>Jason Nolander</a:t>
          </a:r>
        </a:p>
        <a:p>
          <a:pPr lvl="0" algn="ctr" defTabSz="444500">
            <a:lnSpc>
              <a:spcPct val="90000"/>
            </a:lnSpc>
            <a:spcBef>
              <a:spcPct val="0"/>
            </a:spcBef>
            <a:spcAft>
              <a:spcPct val="35000"/>
            </a:spcAft>
          </a:pPr>
          <a:r>
            <a:rPr lang="en-US" sz="1000" kern="1200" dirty="0" smtClean="0">
              <a:solidFill>
                <a:schemeClr val="tx1"/>
              </a:solidFill>
              <a:latin typeface="Arial" pitchFamily="34" charset="0"/>
              <a:ea typeface="MS PGothic" pitchFamily="34" charset="-128"/>
              <a:cs typeface="Arial" pitchFamily="34" charset="0"/>
            </a:rPr>
            <a:t>Dir, Policy Compliance</a:t>
          </a:r>
        </a:p>
        <a:p>
          <a:pPr lvl="0" algn="ctr" defTabSz="444500">
            <a:lnSpc>
              <a:spcPct val="90000"/>
            </a:lnSpc>
            <a:spcBef>
              <a:spcPct val="0"/>
            </a:spcBef>
            <a:spcAft>
              <a:spcPct val="35000"/>
            </a:spcAft>
          </a:pPr>
          <a:r>
            <a:rPr lang="en-US" sz="1000" kern="1200" dirty="0" smtClean="0">
              <a:solidFill>
                <a:schemeClr val="tx1"/>
              </a:solidFill>
              <a:latin typeface="Arial" pitchFamily="34" charset="0"/>
              <a:ea typeface="MS PGothic" pitchFamily="34" charset="-128"/>
              <a:cs typeface="Arial" pitchFamily="34" charset="0"/>
            </a:rPr>
            <a:t>40 – PHX </a:t>
          </a:r>
          <a:endParaRPr lang="en-US" sz="1000" kern="1200" dirty="0">
            <a:solidFill>
              <a:schemeClr val="tx1"/>
            </a:solidFill>
            <a:latin typeface="Arial" pitchFamily="34" charset="0"/>
            <a:cs typeface="Arial" pitchFamily="34" charset="0"/>
          </a:endParaRPr>
        </a:p>
      </dsp:txBody>
      <dsp:txXfrm>
        <a:off x="6728452" y="2715056"/>
        <a:ext cx="1345832" cy="781299"/>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E7FBA8E-9877-4360-AAC8-11F9BF10170A}">
      <dsp:nvSpPr>
        <dsp:cNvPr id="0" name=""/>
        <dsp:cNvSpPr/>
      </dsp:nvSpPr>
      <dsp:spPr>
        <a:xfrm>
          <a:off x="5028193" y="2610039"/>
          <a:ext cx="299086" cy="2332878"/>
        </a:xfrm>
        <a:custGeom>
          <a:avLst/>
          <a:gdLst/>
          <a:ahLst/>
          <a:cxnLst/>
          <a:rect l="0" t="0" r="0" b="0"/>
          <a:pathLst>
            <a:path>
              <a:moveTo>
                <a:pt x="0" y="0"/>
              </a:moveTo>
              <a:lnTo>
                <a:pt x="0" y="2332878"/>
              </a:lnTo>
              <a:lnTo>
                <a:pt x="299086" y="2332878"/>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BB443E35-4206-449E-82D0-4798D5A6234F}">
      <dsp:nvSpPr>
        <dsp:cNvPr id="0" name=""/>
        <dsp:cNvSpPr/>
      </dsp:nvSpPr>
      <dsp:spPr>
        <a:xfrm>
          <a:off x="5028193" y="2610039"/>
          <a:ext cx="230755" cy="807923"/>
        </a:xfrm>
        <a:custGeom>
          <a:avLst/>
          <a:gdLst/>
          <a:ahLst/>
          <a:cxnLst/>
          <a:rect l="0" t="0" r="0" b="0"/>
          <a:pathLst>
            <a:path>
              <a:moveTo>
                <a:pt x="0" y="0"/>
              </a:moveTo>
              <a:lnTo>
                <a:pt x="0" y="807923"/>
              </a:lnTo>
              <a:lnTo>
                <a:pt x="230755" y="807923"/>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89548F98-9900-4665-84E8-3E01973877F1}">
      <dsp:nvSpPr>
        <dsp:cNvPr id="0" name=""/>
        <dsp:cNvSpPr/>
      </dsp:nvSpPr>
      <dsp:spPr>
        <a:xfrm>
          <a:off x="3413123" y="1194360"/>
          <a:ext cx="2412634" cy="418721"/>
        </a:xfrm>
        <a:custGeom>
          <a:avLst/>
          <a:gdLst/>
          <a:ahLst/>
          <a:cxnLst/>
          <a:rect l="0" t="0" r="0" b="0"/>
          <a:pathLst>
            <a:path>
              <a:moveTo>
                <a:pt x="0" y="0"/>
              </a:moveTo>
              <a:lnTo>
                <a:pt x="0" y="209360"/>
              </a:lnTo>
              <a:lnTo>
                <a:pt x="2412634" y="209360"/>
              </a:lnTo>
              <a:lnTo>
                <a:pt x="2412634" y="418721"/>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4059EFF3-7731-47B9-B15D-84160B8D6706}">
      <dsp:nvSpPr>
        <dsp:cNvPr id="0" name=""/>
        <dsp:cNvSpPr/>
      </dsp:nvSpPr>
      <dsp:spPr>
        <a:xfrm>
          <a:off x="3413123" y="1194360"/>
          <a:ext cx="1057930" cy="418721"/>
        </a:xfrm>
        <a:custGeom>
          <a:avLst/>
          <a:gdLst/>
          <a:ahLst/>
          <a:cxnLst/>
          <a:rect l="0" t="0" r="0" b="0"/>
          <a:pathLst>
            <a:path>
              <a:moveTo>
                <a:pt x="0" y="0"/>
              </a:moveTo>
              <a:lnTo>
                <a:pt x="0" y="209360"/>
              </a:lnTo>
              <a:lnTo>
                <a:pt x="1057930" y="209360"/>
              </a:lnTo>
              <a:lnTo>
                <a:pt x="1057930" y="418721"/>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BA74EF-8CBB-4654-82E3-E5395C6CF7E3}">
      <dsp:nvSpPr>
        <dsp:cNvPr id="0" name=""/>
        <dsp:cNvSpPr/>
      </dsp:nvSpPr>
      <dsp:spPr>
        <a:xfrm>
          <a:off x="2226445" y="1194360"/>
          <a:ext cx="1186677" cy="418721"/>
        </a:xfrm>
        <a:custGeom>
          <a:avLst/>
          <a:gdLst/>
          <a:ahLst/>
          <a:cxnLst/>
          <a:rect l="0" t="0" r="0" b="0"/>
          <a:pathLst>
            <a:path>
              <a:moveTo>
                <a:pt x="1186677" y="0"/>
              </a:moveTo>
              <a:lnTo>
                <a:pt x="1186677" y="209360"/>
              </a:lnTo>
              <a:lnTo>
                <a:pt x="0" y="209360"/>
              </a:lnTo>
              <a:lnTo>
                <a:pt x="0" y="418721"/>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9BECF7-65C8-4D1F-959E-10BA732DB4E4}">
      <dsp:nvSpPr>
        <dsp:cNvPr id="0" name=""/>
        <dsp:cNvSpPr/>
      </dsp:nvSpPr>
      <dsp:spPr>
        <a:xfrm>
          <a:off x="2416166" y="197404"/>
          <a:ext cx="1993913" cy="996956"/>
        </a:xfrm>
        <a:prstGeom prst="rect">
          <a:avLst/>
        </a:prstGeom>
        <a:solidFill>
          <a:schemeClr val="bg1">
            <a:lumMod val="85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latin typeface="Arial" pitchFamily="34" charset="0"/>
              <a:cs typeface="Arial" pitchFamily="34" charset="0"/>
              <a:sym typeface="GillSans" charset="0"/>
            </a:rPr>
            <a:t>JJ Kieley</a:t>
          </a:r>
        </a:p>
        <a:p>
          <a:pPr lvl="0" algn="ctr" defTabSz="444500">
            <a:lnSpc>
              <a:spcPct val="90000"/>
            </a:lnSpc>
            <a:spcBef>
              <a:spcPct val="0"/>
            </a:spcBef>
            <a:spcAft>
              <a:spcPct val="35000"/>
            </a:spcAft>
          </a:pPr>
          <a:r>
            <a:rPr lang="en-US" sz="1000" kern="1200" dirty="0" smtClean="0">
              <a:solidFill>
                <a:schemeClr val="tx1"/>
              </a:solidFill>
              <a:latin typeface="Arial" pitchFamily="34" charset="0"/>
              <a:cs typeface="Arial" pitchFamily="34" charset="0"/>
              <a:sym typeface="GillSans" charset="0"/>
            </a:rPr>
            <a:t>VP </a:t>
          </a:r>
          <a:r>
            <a:rPr lang="en-GB" sz="1000" kern="1200" dirty="0" smtClean="0">
              <a:solidFill>
                <a:schemeClr val="tx1"/>
              </a:solidFill>
              <a:latin typeface="Arial" pitchFamily="34" charset="0"/>
              <a:cs typeface="Arial" pitchFamily="34" charset="0"/>
              <a:sym typeface="GillSans" charset="0"/>
            </a:rPr>
            <a:t>Global Network Commercialisation</a:t>
          </a:r>
          <a:endParaRPr lang="en-US" sz="1000" kern="1200" dirty="0" smtClean="0">
            <a:solidFill>
              <a:schemeClr val="tx1"/>
            </a:solidFill>
            <a:latin typeface="Arial" pitchFamily="34" charset="0"/>
            <a:cs typeface="Arial" pitchFamily="34" charset="0"/>
            <a:sym typeface="GillSans" charset="0"/>
          </a:endParaRPr>
        </a:p>
        <a:p>
          <a:pPr lvl="0" algn="ctr" defTabSz="444500">
            <a:lnSpc>
              <a:spcPct val="90000"/>
            </a:lnSpc>
            <a:spcBef>
              <a:spcPct val="0"/>
            </a:spcBef>
            <a:spcAft>
              <a:spcPct val="35000"/>
            </a:spcAft>
          </a:pPr>
          <a:r>
            <a:rPr lang="en-US" sz="1000" kern="1200" dirty="0" smtClean="0">
              <a:solidFill>
                <a:schemeClr val="tx1"/>
              </a:solidFill>
              <a:latin typeface="Arial" pitchFamily="34" charset="0"/>
              <a:cs typeface="Arial" pitchFamily="34" charset="0"/>
              <a:sym typeface="GillSans" charset="0"/>
            </a:rPr>
            <a:t>50 – NYC</a:t>
          </a:r>
          <a:endParaRPr lang="en-US" sz="1000" kern="1200" dirty="0">
            <a:solidFill>
              <a:schemeClr val="tx1"/>
            </a:solidFill>
            <a:latin typeface="Arial" pitchFamily="34" charset="0"/>
            <a:cs typeface="Arial" pitchFamily="34" charset="0"/>
          </a:endParaRPr>
        </a:p>
      </dsp:txBody>
      <dsp:txXfrm>
        <a:off x="2416166" y="197404"/>
        <a:ext cx="1993913" cy="996956"/>
      </dsp:txXfrm>
    </dsp:sp>
    <dsp:sp modelId="{013F0B4A-EB7F-455E-AEBC-B67597B72F56}">
      <dsp:nvSpPr>
        <dsp:cNvPr id="0" name=""/>
        <dsp:cNvSpPr/>
      </dsp:nvSpPr>
      <dsp:spPr>
        <a:xfrm>
          <a:off x="1229489" y="1613082"/>
          <a:ext cx="1993913" cy="996956"/>
        </a:xfrm>
        <a:prstGeom prst="rect">
          <a:avLst/>
        </a:prstGeom>
        <a:solidFill>
          <a:schemeClr val="accent3">
            <a:lumMod val="20000"/>
            <a:lumOff val="80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GB" sz="1000" b="1" kern="1200" dirty="0" smtClean="0">
              <a:solidFill>
                <a:schemeClr val="tx1"/>
              </a:solidFill>
              <a:latin typeface="Arial" pitchFamily="34" charset="0"/>
              <a:cs typeface="Arial" pitchFamily="34" charset="0"/>
              <a:sym typeface="GillSans" charset="0"/>
            </a:rPr>
            <a:t>Naxin Paik</a:t>
          </a:r>
        </a:p>
        <a:p>
          <a:pPr lvl="0" algn="ctr" defTabSz="444500">
            <a:lnSpc>
              <a:spcPct val="90000"/>
            </a:lnSpc>
            <a:spcBef>
              <a:spcPct val="0"/>
            </a:spcBef>
            <a:spcAft>
              <a:spcPct val="35000"/>
            </a:spcAft>
          </a:pPr>
          <a:r>
            <a:rPr lang="en-GB" sz="900" kern="1200" dirty="0" smtClean="0">
              <a:solidFill>
                <a:schemeClr val="tx1"/>
              </a:solidFill>
              <a:latin typeface="Arial" pitchFamily="34" charset="0"/>
              <a:cs typeface="Arial" pitchFamily="34" charset="0"/>
              <a:sym typeface="GillSans" charset="0"/>
            </a:rPr>
            <a:t>VP Go to Market</a:t>
          </a:r>
        </a:p>
        <a:p>
          <a:pPr lvl="0" algn="ctr" defTabSz="444500">
            <a:lnSpc>
              <a:spcPct val="90000"/>
            </a:lnSpc>
            <a:spcBef>
              <a:spcPct val="0"/>
            </a:spcBef>
            <a:spcAft>
              <a:spcPct val="35000"/>
            </a:spcAft>
          </a:pPr>
          <a:r>
            <a:rPr lang="en-GB" sz="900" kern="1200" dirty="0" smtClean="0">
              <a:solidFill>
                <a:schemeClr val="tx1"/>
              </a:solidFill>
              <a:latin typeface="Arial" pitchFamily="34" charset="0"/>
              <a:cs typeface="Arial" pitchFamily="34" charset="0"/>
              <a:sym typeface="GillSans" charset="0"/>
            </a:rPr>
            <a:t>Global</a:t>
          </a:r>
        </a:p>
        <a:p>
          <a:pPr lvl="0" algn="ctr" defTabSz="444500">
            <a:lnSpc>
              <a:spcPct val="90000"/>
            </a:lnSpc>
            <a:spcBef>
              <a:spcPct val="0"/>
            </a:spcBef>
            <a:spcAft>
              <a:spcPct val="35000"/>
            </a:spcAft>
          </a:pPr>
          <a:r>
            <a:rPr lang="en-GB" sz="900" kern="1200" dirty="0" smtClean="0">
              <a:solidFill>
                <a:schemeClr val="tx1"/>
              </a:solidFill>
              <a:latin typeface="Arial" pitchFamily="34" charset="0"/>
              <a:cs typeface="Arial" pitchFamily="34" charset="0"/>
              <a:sym typeface="GillSans" charset="0"/>
            </a:rPr>
            <a:t>45- Virtual</a:t>
          </a:r>
          <a:endParaRPr lang="en-US" sz="900" kern="1200" dirty="0">
            <a:solidFill>
              <a:schemeClr val="tx1"/>
            </a:solidFill>
            <a:latin typeface="Arial" pitchFamily="34" charset="0"/>
            <a:cs typeface="Arial" pitchFamily="34" charset="0"/>
          </a:endParaRPr>
        </a:p>
      </dsp:txBody>
      <dsp:txXfrm>
        <a:off x="1229489" y="1613082"/>
        <a:ext cx="1993913" cy="996956"/>
      </dsp:txXfrm>
    </dsp:sp>
    <dsp:sp modelId="{BDB20C3C-A0F4-45C5-BA1B-CF4E94A29629}">
      <dsp:nvSpPr>
        <dsp:cNvPr id="0" name=""/>
        <dsp:cNvSpPr/>
      </dsp:nvSpPr>
      <dsp:spPr>
        <a:xfrm>
          <a:off x="3474097" y="1613082"/>
          <a:ext cx="1993913" cy="996956"/>
        </a:xfrm>
        <a:prstGeom prst="rect">
          <a:avLst/>
        </a:prstGeom>
        <a:solidFill>
          <a:schemeClr val="accent3">
            <a:lumMod val="20000"/>
            <a:lumOff val="80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GB" sz="1000" b="1" kern="1200" dirty="0" smtClean="0">
              <a:solidFill>
                <a:schemeClr val="tx1"/>
              </a:solidFill>
              <a:latin typeface="Arial" pitchFamily="34" charset="0"/>
              <a:cs typeface="Arial" pitchFamily="34" charset="0"/>
              <a:sym typeface="GillSans" charset="0"/>
            </a:rPr>
            <a:t>Rob Myerscough</a:t>
          </a:r>
        </a:p>
        <a:p>
          <a:pPr lvl="0" algn="ctr" defTabSz="444500">
            <a:lnSpc>
              <a:spcPct val="90000"/>
            </a:lnSpc>
            <a:spcBef>
              <a:spcPct val="0"/>
            </a:spcBef>
            <a:spcAft>
              <a:spcPct val="35000"/>
            </a:spcAft>
          </a:pPr>
          <a:r>
            <a:rPr lang="en-GB" sz="1000" kern="1200" dirty="0" smtClean="0">
              <a:solidFill>
                <a:schemeClr val="tx1"/>
              </a:solidFill>
              <a:latin typeface="Arial" pitchFamily="34" charset="0"/>
              <a:cs typeface="Arial" pitchFamily="34" charset="0"/>
              <a:sym typeface="GillSans" charset="0"/>
            </a:rPr>
            <a:t>VP Commercial ATM</a:t>
          </a:r>
        </a:p>
        <a:p>
          <a:pPr lvl="0" algn="ctr" defTabSz="444500">
            <a:lnSpc>
              <a:spcPct val="90000"/>
            </a:lnSpc>
            <a:spcBef>
              <a:spcPct val="0"/>
            </a:spcBef>
            <a:spcAft>
              <a:spcPct val="35000"/>
            </a:spcAft>
          </a:pPr>
          <a:r>
            <a:rPr lang="en-GB" sz="1000" kern="1200" dirty="0" smtClean="0">
              <a:solidFill>
                <a:schemeClr val="tx1"/>
              </a:solidFill>
              <a:latin typeface="Arial" pitchFamily="34" charset="0"/>
              <a:cs typeface="Arial" pitchFamily="34" charset="0"/>
              <a:sym typeface="GillSans" charset="0"/>
            </a:rPr>
            <a:t>45 – London</a:t>
          </a:r>
          <a:endParaRPr lang="en-US" sz="1000" kern="1200" dirty="0">
            <a:solidFill>
              <a:schemeClr val="tx1"/>
            </a:solidFill>
            <a:latin typeface="Arial" pitchFamily="34" charset="0"/>
            <a:cs typeface="Arial" pitchFamily="34" charset="0"/>
          </a:endParaRPr>
        </a:p>
      </dsp:txBody>
      <dsp:txXfrm>
        <a:off x="3474097" y="1613082"/>
        <a:ext cx="1993913" cy="996956"/>
      </dsp:txXfrm>
    </dsp:sp>
    <dsp:sp modelId="{D06F1CC2-DC65-4006-BE86-35580C00F257}">
      <dsp:nvSpPr>
        <dsp:cNvPr id="0" name=""/>
        <dsp:cNvSpPr/>
      </dsp:nvSpPr>
      <dsp:spPr>
        <a:xfrm>
          <a:off x="4828801" y="1613082"/>
          <a:ext cx="1993913" cy="996956"/>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en-US" sz="1000" kern="1200" dirty="0">
            <a:solidFill>
              <a:schemeClr val="tx1"/>
            </a:solidFill>
            <a:latin typeface="Arial" pitchFamily="34" charset="0"/>
            <a:cs typeface="Arial" pitchFamily="34" charset="0"/>
          </a:endParaRPr>
        </a:p>
      </dsp:txBody>
      <dsp:txXfrm>
        <a:off x="4828801" y="1613082"/>
        <a:ext cx="1993913" cy="996956"/>
      </dsp:txXfrm>
    </dsp:sp>
    <dsp:sp modelId="{4A274494-3260-4C47-AEBE-644FB8F8AA1E}">
      <dsp:nvSpPr>
        <dsp:cNvPr id="0" name=""/>
        <dsp:cNvSpPr/>
      </dsp:nvSpPr>
      <dsp:spPr>
        <a:xfrm>
          <a:off x="5258948" y="2919484"/>
          <a:ext cx="1993913" cy="996956"/>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en-US" sz="1000" kern="1200" dirty="0">
            <a:solidFill>
              <a:schemeClr val="tx1"/>
            </a:solidFill>
            <a:latin typeface="Arial" pitchFamily="34" charset="0"/>
            <a:cs typeface="Arial" pitchFamily="34" charset="0"/>
          </a:endParaRPr>
        </a:p>
      </dsp:txBody>
      <dsp:txXfrm>
        <a:off x="5258948" y="2919484"/>
        <a:ext cx="1993913" cy="996956"/>
      </dsp:txXfrm>
    </dsp:sp>
    <dsp:sp modelId="{823F139B-7CAF-4D8E-B105-B0AB8BFADF02}">
      <dsp:nvSpPr>
        <dsp:cNvPr id="0" name=""/>
        <dsp:cNvSpPr/>
      </dsp:nvSpPr>
      <dsp:spPr>
        <a:xfrm>
          <a:off x="5327280" y="4444439"/>
          <a:ext cx="1993913" cy="996956"/>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en-US" sz="1000" kern="1200" dirty="0">
            <a:solidFill>
              <a:schemeClr val="tx1"/>
            </a:solidFill>
            <a:latin typeface="Arial" pitchFamily="34" charset="0"/>
            <a:cs typeface="Arial" pitchFamily="34" charset="0"/>
          </a:endParaRPr>
        </a:p>
      </dsp:txBody>
      <dsp:txXfrm>
        <a:off x="5327280" y="4444439"/>
        <a:ext cx="1993913" cy="99695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6482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1"/>
            <a:ext cx="2971800" cy="464820"/>
          </a:xfrm>
          <a:prstGeom prst="rect">
            <a:avLst/>
          </a:prstGeom>
        </p:spPr>
        <p:txBody>
          <a:bodyPr vert="horz" lIns="91440" tIns="45720" rIns="91440" bIns="45720" rtlCol="0"/>
          <a:lstStyle>
            <a:lvl1pPr algn="r">
              <a:defRPr sz="1200"/>
            </a:lvl1pPr>
          </a:lstStyle>
          <a:p>
            <a:fld id="{DE19CF93-650D-40AA-AB56-2C9252E54176}" type="datetimeFigureOut">
              <a:rPr lang="en-GB" smtClean="0"/>
              <a:pPr/>
              <a:t>24/03/2015</a:t>
            </a:fld>
            <a:endParaRPr lang="en-GB" dirty="0"/>
          </a:p>
        </p:txBody>
      </p:sp>
      <p:sp>
        <p:nvSpPr>
          <p:cNvPr id="4" name="Footer Placeholder 3"/>
          <p:cNvSpPr>
            <a:spLocks noGrp="1"/>
          </p:cNvSpPr>
          <p:nvPr>
            <p:ph type="ftr" sz="quarter" idx="2"/>
          </p:nvPr>
        </p:nvSpPr>
        <p:spPr>
          <a:xfrm>
            <a:off x="0" y="8829968"/>
            <a:ext cx="2971800" cy="464820"/>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829968"/>
            <a:ext cx="2971800" cy="464820"/>
          </a:xfrm>
          <a:prstGeom prst="rect">
            <a:avLst/>
          </a:prstGeom>
        </p:spPr>
        <p:txBody>
          <a:bodyPr vert="horz" lIns="91440" tIns="45720" rIns="91440" bIns="45720" rtlCol="0" anchor="b"/>
          <a:lstStyle>
            <a:lvl1pPr algn="r">
              <a:defRPr sz="1200"/>
            </a:lvl1pPr>
          </a:lstStyle>
          <a:p>
            <a:fld id="{4CF3EFE9-35D1-4EF1-9F59-3E9B20C879C6}" type="slidenum">
              <a:rPr lang="en-GB" smtClean="0"/>
              <a:pPr/>
              <a:t>‹#›</a:t>
            </a:fld>
            <a:endParaRPr lang="en-GB"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6482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1"/>
            <a:ext cx="2971800" cy="464820"/>
          </a:xfrm>
          <a:prstGeom prst="rect">
            <a:avLst/>
          </a:prstGeom>
        </p:spPr>
        <p:txBody>
          <a:bodyPr vert="horz" lIns="91440" tIns="45720" rIns="91440" bIns="45720" rtlCol="0"/>
          <a:lstStyle>
            <a:lvl1pPr algn="r">
              <a:defRPr sz="1200"/>
            </a:lvl1pPr>
          </a:lstStyle>
          <a:p>
            <a:fld id="{A42AF480-3DD3-41F5-80FD-44C73CF72BB1}" type="datetimeFigureOut">
              <a:rPr lang="en-GB" smtClean="0"/>
              <a:pPr/>
              <a:t>24/03/2015</a:t>
            </a:fld>
            <a:endParaRPr lang="en-GB" dirty="0"/>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829968"/>
            <a:ext cx="2971800" cy="46482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829968"/>
            <a:ext cx="2971800" cy="464820"/>
          </a:xfrm>
          <a:prstGeom prst="rect">
            <a:avLst/>
          </a:prstGeom>
        </p:spPr>
        <p:txBody>
          <a:bodyPr vert="horz" lIns="91440" tIns="45720" rIns="91440" bIns="45720" rtlCol="0" anchor="b"/>
          <a:lstStyle>
            <a:lvl1pPr algn="r">
              <a:defRPr sz="1200"/>
            </a:lvl1pPr>
          </a:lstStyle>
          <a:p>
            <a:fld id="{6E8BE8B1-639D-422C-8AC2-068019331E7F}" type="slidenum">
              <a:rPr lang="en-GB" smtClean="0"/>
              <a:pPr/>
              <a:t>‹#›</a:t>
            </a:fld>
            <a:endParaRPr lang="en-GB" dirty="0"/>
          </a:p>
        </p:txBody>
      </p:sp>
    </p:spTree>
  </p:cSld>
  <p:clrMap bg1="lt1" tx1="dk1" bg2="lt2" tx2="dk2" accent1="accent1" accent2="accent2" accent3="accent3" accent4="accent4" accent5="accent5" accent6="accent6" hlink="hlink" folHlink="folHlink"/>
  <p:notesStyle>
    <a:lvl1pPr marL="0" algn="l" defTabSz="913932" rtl="0" eaLnBrk="1" latinLnBrk="0" hangingPunct="1">
      <a:defRPr sz="1200" kern="1200">
        <a:solidFill>
          <a:schemeClr val="tx1"/>
        </a:solidFill>
        <a:latin typeface="+mn-lt"/>
        <a:ea typeface="+mn-ea"/>
        <a:cs typeface="+mn-cs"/>
      </a:defRPr>
    </a:lvl1pPr>
    <a:lvl2pPr marL="456966" algn="l" defTabSz="913932" rtl="0" eaLnBrk="1" latinLnBrk="0" hangingPunct="1">
      <a:defRPr sz="1200" kern="1200">
        <a:solidFill>
          <a:schemeClr val="tx1"/>
        </a:solidFill>
        <a:latin typeface="+mn-lt"/>
        <a:ea typeface="+mn-ea"/>
        <a:cs typeface="+mn-cs"/>
      </a:defRPr>
    </a:lvl2pPr>
    <a:lvl3pPr marL="913932" algn="l" defTabSz="913932" rtl="0" eaLnBrk="1" latinLnBrk="0" hangingPunct="1">
      <a:defRPr sz="1200" kern="1200">
        <a:solidFill>
          <a:schemeClr val="tx1"/>
        </a:solidFill>
        <a:latin typeface="+mn-lt"/>
        <a:ea typeface="+mn-ea"/>
        <a:cs typeface="+mn-cs"/>
      </a:defRPr>
    </a:lvl3pPr>
    <a:lvl4pPr marL="1370898" algn="l" defTabSz="913932" rtl="0" eaLnBrk="1" latinLnBrk="0" hangingPunct="1">
      <a:defRPr sz="1200" kern="1200">
        <a:solidFill>
          <a:schemeClr val="tx1"/>
        </a:solidFill>
        <a:latin typeface="+mn-lt"/>
        <a:ea typeface="+mn-ea"/>
        <a:cs typeface="+mn-cs"/>
      </a:defRPr>
    </a:lvl4pPr>
    <a:lvl5pPr marL="1827862" algn="l" defTabSz="913932" rtl="0" eaLnBrk="1" latinLnBrk="0" hangingPunct="1">
      <a:defRPr sz="1200" kern="1200">
        <a:solidFill>
          <a:schemeClr val="tx1"/>
        </a:solidFill>
        <a:latin typeface="+mn-lt"/>
        <a:ea typeface="+mn-ea"/>
        <a:cs typeface="+mn-cs"/>
      </a:defRPr>
    </a:lvl5pPr>
    <a:lvl6pPr marL="2284829" algn="l" defTabSz="913932" rtl="0" eaLnBrk="1" latinLnBrk="0" hangingPunct="1">
      <a:defRPr sz="1200" kern="1200">
        <a:solidFill>
          <a:schemeClr val="tx1"/>
        </a:solidFill>
        <a:latin typeface="+mn-lt"/>
        <a:ea typeface="+mn-ea"/>
        <a:cs typeface="+mn-cs"/>
      </a:defRPr>
    </a:lvl6pPr>
    <a:lvl7pPr marL="2741796" algn="l" defTabSz="913932" rtl="0" eaLnBrk="1" latinLnBrk="0" hangingPunct="1">
      <a:defRPr sz="1200" kern="1200">
        <a:solidFill>
          <a:schemeClr val="tx1"/>
        </a:solidFill>
        <a:latin typeface="+mn-lt"/>
        <a:ea typeface="+mn-ea"/>
        <a:cs typeface="+mn-cs"/>
      </a:defRPr>
    </a:lvl7pPr>
    <a:lvl8pPr marL="3198761" algn="l" defTabSz="913932" rtl="0" eaLnBrk="1" latinLnBrk="0" hangingPunct="1">
      <a:defRPr sz="1200" kern="1200">
        <a:solidFill>
          <a:schemeClr val="tx1"/>
        </a:solidFill>
        <a:latin typeface="+mn-lt"/>
        <a:ea typeface="+mn-ea"/>
        <a:cs typeface="+mn-cs"/>
      </a:defRPr>
    </a:lvl8pPr>
    <a:lvl9pPr marL="3655728" algn="l" defTabSz="91393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6150"/>
          </a:xfrm>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GB" dirty="0">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E8BE8B1-639D-422C-8AC2-068019331E7F}" type="slidenum">
              <a:rPr lang="en-GB" smtClean="0"/>
              <a:pPr/>
              <a:t>10</a:t>
            </a:fld>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E8BE8B1-639D-422C-8AC2-068019331E7F}" type="slidenum">
              <a:rPr lang="en-GB" smtClean="0"/>
              <a:pPr/>
              <a:t>11</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E8BE8B1-639D-422C-8AC2-068019331E7F}" type="slidenum">
              <a:rPr lang="en-GB" smtClean="0"/>
              <a:pPr/>
              <a:t>2</a:t>
            </a:fld>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E8BE8B1-639D-422C-8AC2-068019331E7F}" type="slidenum">
              <a:rPr lang="en-GB" smtClean="0"/>
              <a:pPr/>
              <a:t>3</a:t>
            </a:fld>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smtClean="0"/>
              <a:t>AXP Restricted</a:t>
            </a:r>
            <a:endParaRPr lang="en-US" dirty="0"/>
          </a:p>
        </p:txBody>
      </p:sp>
      <p:sp>
        <p:nvSpPr>
          <p:cNvPr id="5" name="Slide Number Placeholder 4"/>
          <p:cNvSpPr>
            <a:spLocks noGrp="1"/>
          </p:cNvSpPr>
          <p:nvPr>
            <p:ph type="sldNum" sz="quarter" idx="11"/>
          </p:nvPr>
        </p:nvSpPr>
        <p:spPr/>
        <p:txBody>
          <a:bodyPr/>
          <a:lstStyle/>
          <a:p>
            <a:pPr>
              <a:defRPr/>
            </a:pPr>
            <a:fld id="{6133D0FC-5DDB-43F4-98FE-3E5D7C0960D4}"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smtClean="0"/>
              <a:t>AXP Restricted</a:t>
            </a:r>
            <a:endParaRPr lang="en-US" dirty="0"/>
          </a:p>
        </p:txBody>
      </p:sp>
      <p:sp>
        <p:nvSpPr>
          <p:cNvPr id="5" name="Slide Number Placeholder 4"/>
          <p:cNvSpPr>
            <a:spLocks noGrp="1"/>
          </p:cNvSpPr>
          <p:nvPr>
            <p:ph type="sldNum" sz="quarter" idx="11"/>
          </p:nvPr>
        </p:nvSpPr>
        <p:spPr/>
        <p:txBody>
          <a:bodyPr/>
          <a:lstStyle/>
          <a:p>
            <a:pPr>
              <a:defRPr/>
            </a:pPr>
            <a:fld id="{6133D0FC-5DDB-43F4-98FE-3E5D7C0960D4}"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smtClean="0"/>
              <a:t>AXP Restricted</a:t>
            </a:r>
            <a:endParaRPr lang="en-US" dirty="0"/>
          </a:p>
        </p:txBody>
      </p:sp>
      <p:sp>
        <p:nvSpPr>
          <p:cNvPr id="5" name="Slide Number Placeholder 4"/>
          <p:cNvSpPr>
            <a:spLocks noGrp="1"/>
          </p:cNvSpPr>
          <p:nvPr>
            <p:ph type="sldNum" sz="quarter" idx="11"/>
          </p:nvPr>
        </p:nvSpPr>
        <p:spPr/>
        <p:txBody>
          <a:bodyPr/>
          <a:lstStyle/>
          <a:p>
            <a:pPr>
              <a:defRPr/>
            </a:pPr>
            <a:fld id="{6133D0FC-5DDB-43F4-98FE-3E5D7C0960D4}"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smtClean="0"/>
              <a:t>AXP Restricted</a:t>
            </a:r>
            <a:endParaRPr lang="en-US" dirty="0"/>
          </a:p>
        </p:txBody>
      </p:sp>
      <p:sp>
        <p:nvSpPr>
          <p:cNvPr id="5" name="Slide Number Placeholder 4"/>
          <p:cNvSpPr>
            <a:spLocks noGrp="1"/>
          </p:cNvSpPr>
          <p:nvPr>
            <p:ph type="sldNum" sz="quarter" idx="11"/>
          </p:nvPr>
        </p:nvSpPr>
        <p:spPr/>
        <p:txBody>
          <a:bodyPr/>
          <a:lstStyle/>
          <a:p>
            <a:pPr>
              <a:defRPr/>
            </a:pPr>
            <a:fld id="{6133D0FC-5DDB-43F4-98FE-3E5D7C0960D4}"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smtClean="0"/>
              <a:t>AXP Restricted</a:t>
            </a:r>
            <a:endParaRPr lang="en-US" dirty="0"/>
          </a:p>
        </p:txBody>
      </p:sp>
      <p:sp>
        <p:nvSpPr>
          <p:cNvPr id="5" name="Slide Number Placeholder 4"/>
          <p:cNvSpPr>
            <a:spLocks noGrp="1"/>
          </p:cNvSpPr>
          <p:nvPr>
            <p:ph type="sldNum" sz="quarter" idx="11"/>
          </p:nvPr>
        </p:nvSpPr>
        <p:spPr/>
        <p:txBody>
          <a:bodyPr/>
          <a:lstStyle/>
          <a:p>
            <a:pPr>
              <a:defRPr/>
            </a:pPr>
            <a:fld id="{6133D0FC-5DDB-43F4-98FE-3E5D7C0960D4}"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smtClean="0"/>
              <a:t>AXP Restricted</a:t>
            </a:r>
            <a:endParaRPr lang="en-US" dirty="0"/>
          </a:p>
        </p:txBody>
      </p:sp>
      <p:sp>
        <p:nvSpPr>
          <p:cNvPr id="5" name="Slide Number Placeholder 4"/>
          <p:cNvSpPr>
            <a:spLocks noGrp="1"/>
          </p:cNvSpPr>
          <p:nvPr>
            <p:ph type="sldNum" sz="quarter" idx="11"/>
          </p:nvPr>
        </p:nvSpPr>
        <p:spPr/>
        <p:txBody>
          <a:bodyPr/>
          <a:lstStyle/>
          <a:p>
            <a:pPr>
              <a:defRPr/>
            </a:pPr>
            <a:fld id="{6133D0FC-5DDB-43F4-98FE-3E5D7C0960D4}"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png"/><Relationship Id="rId1" Type="http://schemas.openxmlformats.org/officeDocument/2006/relationships/slideMaster" Target="../slideMasters/slideMaster14.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png"/><Relationship Id="rId1" Type="http://schemas.openxmlformats.org/officeDocument/2006/relationships/slideMaster" Target="../slideMasters/slideMaster14.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png"/><Relationship Id="rId1" Type="http://schemas.openxmlformats.org/officeDocument/2006/relationships/slideMaster" Target="../slideMasters/slideMaster14.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png"/><Relationship Id="rId1" Type="http://schemas.openxmlformats.org/officeDocument/2006/relationships/slideMaster" Target="../slideMasters/slideMaster1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png"/><Relationship Id="rId1" Type="http://schemas.openxmlformats.org/officeDocument/2006/relationships/slideMaster" Target="../slideMasters/slideMaster1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png"/><Relationship Id="rId1" Type="http://schemas.openxmlformats.org/officeDocument/2006/relationships/slideMaster" Target="../slideMasters/slideMaster14.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png"/><Relationship Id="rId1" Type="http://schemas.openxmlformats.org/officeDocument/2006/relationships/slideMaster" Target="../slideMasters/slideMaster1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sp>
        <p:nvSpPr>
          <p:cNvPr id="17" name="Rectangle 16"/>
          <p:cNvSpPr/>
          <p:nvPr userDrawn="1"/>
        </p:nvSpPr>
        <p:spPr>
          <a:xfrm>
            <a:off x="0" y="6092825"/>
            <a:ext cx="9144000" cy="216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92" tIns="45697" rIns="91392" bIns="45697" rtlCol="0" anchor="ctr"/>
          <a:lstStyle/>
          <a:p>
            <a:pPr algn="ctr"/>
            <a:endParaRPr lang="en-GB" dirty="0"/>
          </a:p>
        </p:txBody>
      </p:sp>
      <p:sp>
        <p:nvSpPr>
          <p:cNvPr id="7" name="Rectangle 6"/>
          <p:cNvSpPr/>
          <p:nvPr userDrawn="1"/>
        </p:nvSpPr>
        <p:spPr bwMode="auto">
          <a:xfrm>
            <a:off x="0" y="1052736"/>
            <a:ext cx="9144000" cy="3459162"/>
          </a:xfrm>
          <a:prstGeom prst="rect">
            <a:avLst/>
          </a:prstGeom>
          <a:solidFill>
            <a:srgbClr val="111B62"/>
          </a:solidFill>
          <a:ln w="9525" cap="flat" cmpd="sng" algn="ctr">
            <a:noFill/>
            <a:prstDash val="solid"/>
            <a:round/>
            <a:headEnd type="none" w="med" len="med"/>
            <a:tailEnd type="none" w="med" len="med"/>
          </a:ln>
          <a:effectLst/>
        </p:spPr>
        <p:txBody>
          <a:bodyPr vert="horz" wrap="square" lIns="91392" tIns="45697" rIns="91392" bIns="45697" numCol="1" rtlCol="0" anchor="t" anchorCtr="0" compatLnSpc="1">
            <a:prstTxWarp prst="textNoShape">
              <a:avLst/>
            </a:prstTxWarp>
          </a:bodyPr>
          <a:lstStyle/>
          <a:p>
            <a:pPr marL="0" marR="0" indent="0" algn="l" defTabSz="913932"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8" name="Rectangle 2"/>
          <p:cNvSpPr>
            <a:spLocks noGrp="1" noChangeArrowheads="1"/>
          </p:cNvSpPr>
          <p:nvPr>
            <p:ph type="ctrTitle"/>
          </p:nvPr>
        </p:nvSpPr>
        <p:spPr>
          <a:xfrm>
            <a:off x="539750" y="1555998"/>
            <a:ext cx="8064500" cy="792088"/>
          </a:xfrm>
          <a:prstGeom prst="rect">
            <a:avLst/>
          </a:prstGeom>
        </p:spPr>
        <p:txBody>
          <a:bodyPr anchor="b" anchorCtr="0"/>
          <a:lstStyle>
            <a:lvl1pPr algn="l">
              <a:defRPr sz="2400" b="1" cap="none" baseline="0">
                <a:solidFill>
                  <a:srgbClr val="FFFFFF"/>
                </a:solidFill>
                <a:latin typeface="Arial"/>
                <a:cs typeface="Arial"/>
              </a:defRPr>
            </a:lvl1pPr>
          </a:lstStyle>
          <a:p>
            <a:r>
              <a:rPr lang="en-US" smtClean="0"/>
              <a:t>Click to edit Master title style</a:t>
            </a:r>
            <a:endParaRPr lang="en-US" dirty="0"/>
          </a:p>
        </p:txBody>
      </p:sp>
      <p:sp>
        <p:nvSpPr>
          <p:cNvPr id="9" name="Rectangle 3"/>
          <p:cNvSpPr>
            <a:spLocks noGrp="1" noChangeArrowheads="1"/>
          </p:cNvSpPr>
          <p:nvPr>
            <p:ph type="subTitle" idx="1"/>
          </p:nvPr>
        </p:nvSpPr>
        <p:spPr>
          <a:xfrm>
            <a:off x="539754" y="2503026"/>
            <a:ext cx="8064499" cy="694267"/>
          </a:xfrm>
          <a:prstGeom prst="rect">
            <a:avLst/>
          </a:prstGeom>
        </p:spPr>
        <p:txBody>
          <a:bodyPr lIns="91392" tIns="45697" rIns="91392" bIns="45697" anchor="t" anchorCtr="0"/>
          <a:lstStyle>
            <a:lvl1pPr>
              <a:buNone/>
              <a:defRPr sz="2000">
                <a:solidFill>
                  <a:srgbClr val="FFFFFF"/>
                </a:solidFill>
                <a:latin typeface="Arial" pitchFamily="34" charset="0"/>
                <a:cs typeface="Arial" pitchFamily="34" charset="0"/>
              </a:defRPr>
            </a:lvl1pPr>
          </a:lstStyle>
          <a:p>
            <a:r>
              <a:rPr lang="en-US" smtClean="0"/>
              <a:t>Click to edit Master subtitle style</a:t>
            </a:r>
            <a:endParaRPr lang="en-US" dirty="0"/>
          </a:p>
        </p:txBody>
      </p:sp>
      <p:sp>
        <p:nvSpPr>
          <p:cNvPr id="10" name="Text Placeholder 7"/>
          <p:cNvSpPr>
            <a:spLocks noGrp="1"/>
          </p:cNvSpPr>
          <p:nvPr>
            <p:ph type="body" sz="quarter" idx="10" hasCustomPrompt="1"/>
          </p:nvPr>
        </p:nvSpPr>
        <p:spPr>
          <a:xfrm>
            <a:off x="539755" y="3500661"/>
            <a:ext cx="8064499" cy="317376"/>
          </a:xfrm>
          <a:prstGeom prst="rect">
            <a:avLst/>
          </a:prstGeom>
        </p:spPr>
        <p:txBody>
          <a:bodyPr lIns="91392" tIns="45697" rIns="91392" bIns="45697" anchor="ctr" anchorCtr="0"/>
          <a:lstStyle>
            <a:lvl1pPr>
              <a:buNone/>
              <a:defRPr sz="1600">
                <a:solidFill>
                  <a:schemeClr val="bg1"/>
                </a:solidFill>
                <a:latin typeface="Arial" pitchFamily="34" charset="0"/>
                <a:cs typeface="Arial" pitchFamily="34" charset="0"/>
              </a:defRPr>
            </a:lvl1pPr>
            <a:lvl2pPr marL="0" indent="0">
              <a:buNone/>
              <a:defRPr sz="1400">
                <a:solidFill>
                  <a:schemeClr val="bg1"/>
                </a:solidFill>
              </a:defRPr>
            </a:lvl2pPr>
            <a:lvl3pPr marL="0" indent="0">
              <a:buNone/>
              <a:defRPr sz="1400">
                <a:solidFill>
                  <a:schemeClr val="bg1"/>
                </a:solidFill>
              </a:defRPr>
            </a:lvl3pPr>
            <a:lvl4pPr marL="0" indent="0">
              <a:buNone/>
              <a:defRPr sz="1400">
                <a:solidFill>
                  <a:schemeClr val="bg1"/>
                </a:solidFill>
              </a:defRPr>
            </a:lvl4pPr>
            <a:lvl5pPr marL="0" indent="0">
              <a:buNone/>
              <a:defRPr sz="1400">
                <a:solidFill>
                  <a:schemeClr val="bg1"/>
                </a:solidFill>
              </a:defRPr>
            </a:lvl5pPr>
          </a:lstStyle>
          <a:p>
            <a:pPr lvl="0"/>
            <a:r>
              <a:rPr lang="en-US" dirty="0" smtClean="0"/>
              <a:t>Speaker(s)</a:t>
            </a:r>
            <a:endParaRPr lang="en-US" dirty="0"/>
          </a:p>
        </p:txBody>
      </p:sp>
      <p:sp>
        <p:nvSpPr>
          <p:cNvPr id="12" name="Text Placeholder 7"/>
          <p:cNvSpPr>
            <a:spLocks noGrp="1"/>
          </p:cNvSpPr>
          <p:nvPr>
            <p:ph type="body" sz="quarter" idx="13" hasCustomPrompt="1"/>
          </p:nvPr>
        </p:nvSpPr>
        <p:spPr>
          <a:xfrm>
            <a:off x="539754" y="3860254"/>
            <a:ext cx="8064499" cy="317376"/>
          </a:xfrm>
          <a:prstGeom prst="rect">
            <a:avLst/>
          </a:prstGeom>
        </p:spPr>
        <p:txBody>
          <a:bodyPr lIns="91392" tIns="45697" rIns="91392" bIns="45697" anchor="ctr" anchorCtr="0"/>
          <a:lstStyle>
            <a:lvl1pPr>
              <a:buNone/>
              <a:defRPr sz="1600" baseline="0">
                <a:solidFill>
                  <a:schemeClr val="bg1"/>
                </a:solidFill>
                <a:latin typeface="Arial" pitchFamily="34" charset="0"/>
                <a:cs typeface="Arial" pitchFamily="34" charset="0"/>
              </a:defRPr>
            </a:lvl1pPr>
            <a:lvl2pPr marL="0" indent="0">
              <a:buNone/>
              <a:defRPr sz="1400">
                <a:solidFill>
                  <a:schemeClr val="bg1"/>
                </a:solidFill>
              </a:defRPr>
            </a:lvl2pPr>
            <a:lvl3pPr marL="0" indent="0">
              <a:buNone/>
              <a:defRPr sz="1400">
                <a:solidFill>
                  <a:schemeClr val="bg1"/>
                </a:solidFill>
              </a:defRPr>
            </a:lvl3pPr>
            <a:lvl4pPr marL="0" indent="0">
              <a:buNone/>
              <a:defRPr sz="1400">
                <a:solidFill>
                  <a:schemeClr val="bg1"/>
                </a:solidFill>
              </a:defRPr>
            </a:lvl4pPr>
            <a:lvl5pPr marL="0" indent="0">
              <a:buNone/>
              <a:defRPr sz="1400">
                <a:solidFill>
                  <a:schemeClr val="bg1"/>
                </a:solidFill>
              </a:defRPr>
            </a:lvl5pPr>
          </a:lstStyle>
          <a:p>
            <a:pPr lvl="0"/>
            <a:r>
              <a:rPr lang="en-US" dirty="0" smtClean="0"/>
              <a:t>Date (Day, Month, Year)</a:t>
            </a:r>
            <a:endParaRPr lang="en-US" dirty="0"/>
          </a:p>
        </p:txBody>
      </p:sp>
      <p:pic>
        <p:nvPicPr>
          <p:cNvPr id="14" name="Picture 13" descr="Amex 3_03a.png"/>
          <p:cNvPicPr>
            <a:picLocks noChangeAspect="1"/>
          </p:cNvPicPr>
          <p:nvPr userDrawn="1"/>
        </p:nvPicPr>
        <p:blipFill>
          <a:blip r:embed="rId2" cstate="print"/>
          <a:srcRect b="85682"/>
          <a:stretch>
            <a:fillRect/>
          </a:stretch>
        </p:blipFill>
        <p:spPr>
          <a:xfrm>
            <a:off x="0" y="4508326"/>
            <a:ext cx="9144000" cy="144016"/>
          </a:xfrm>
          <a:prstGeom prst="rect">
            <a:avLst/>
          </a:prstGeom>
        </p:spPr>
      </p:pic>
      <p:sp>
        <p:nvSpPr>
          <p:cNvPr id="11" name="Rectangle 10"/>
          <p:cNvSpPr/>
          <p:nvPr userDrawn="1"/>
        </p:nvSpPr>
        <p:spPr>
          <a:xfrm>
            <a:off x="0" y="2"/>
            <a:ext cx="9144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92" tIns="45697" rIns="91392" bIns="45697" rtlCol="0" anchor="ctr"/>
          <a:lstStyle/>
          <a:p>
            <a:pPr algn="ctr"/>
            <a:endParaRPr lang="en-GB" dirty="0"/>
          </a:p>
        </p:txBody>
      </p:sp>
      <p:sp>
        <p:nvSpPr>
          <p:cNvPr id="15" name="Text Placeholder 6"/>
          <p:cNvSpPr>
            <a:spLocks noGrp="1"/>
          </p:cNvSpPr>
          <p:nvPr>
            <p:ph type="body" sz="quarter" idx="15" hasCustomPrompt="1"/>
          </p:nvPr>
        </p:nvSpPr>
        <p:spPr>
          <a:xfrm>
            <a:off x="5724132" y="6453336"/>
            <a:ext cx="1151929" cy="216000"/>
          </a:xfrm>
          <a:prstGeom prst="rect">
            <a:avLst/>
          </a:prstGeom>
        </p:spPr>
        <p:txBody>
          <a:bodyPr lIns="91392" tIns="45697" rIns="91392" bIns="45697" anchor="ctr" anchorCtr="0"/>
          <a:lstStyle>
            <a:lvl1pPr marL="0" indent="0" algn="r">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AXP Internal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Agenda">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539750" y="1052739"/>
            <a:ext cx="8064500" cy="5040311"/>
          </a:xfrm>
          <a:prstGeom prst="rect">
            <a:avLst/>
          </a:prstGeom>
        </p:spPr>
        <p:txBody>
          <a:bodyPr lIns="91392" tIns="45697" rIns="91392" bIns="45697"/>
          <a:lstStyle>
            <a:lvl1pPr marL="180882" indent="-180882">
              <a:spcBef>
                <a:spcPts val="600"/>
              </a:spcBef>
              <a:defRPr sz="1600">
                <a:latin typeface="Arial" pitchFamily="34" charset="0"/>
                <a:cs typeface="Arial" pitchFamily="34" charset="0"/>
              </a:defRPr>
            </a:lvl1pPr>
            <a:lvl2pPr marL="361764" indent="-180882">
              <a:spcBef>
                <a:spcPts val="600"/>
              </a:spcBef>
              <a:defRPr sz="1600" baseline="0">
                <a:latin typeface="Arial" pitchFamily="34" charset="0"/>
                <a:cs typeface="Arial" pitchFamily="34" charset="0"/>
              </a:defRPr>
            </a:lvl2pPr>
            <a:lvl3pPr marL="542647" indent="-180882">
              <a:spcBef>
                <a:spcPts val="600"/>
              </a:spcBef>
              <a:defRPr sz="1600">
                <a:latin typeface="Arial" pitchFamily="34" charset="0"/>
                <a:cs typeface="Arial" pitchFamily="34" charset="0"/>
              </a:defRPr>
            </a:lvl3pPr>
            <a:lvl4pPr marL="714008" indent="-171362">
              <a:spcBef>
                <a:spcPts val="600"/>
              </a:spcBef>
              <a:defRPr sz="1600">
                <a:latin typeface="Arial" pitchFamily="34" charset="0"/>
                <a:cs typeface="Arial" pitchFamily="34" charset="0"/>
              </a:defRPr>
            </a:lvl4pPr>
            <a:lvl5pPr marL="894892" indent="-180882">
              <a:spcBef>
                <a:spcPts val="600"/>
              </a:spcBef>
              <a:buFont typeface="Arial" pitchFamily="34" charset="0"/>
              <a:buChar char="•"/>
              <a:defRPr sz="16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dirty="0" smtClean="0"/>
              <a:t>Section 1</a:t>
            </a:r>
          </a:p>
          <a:p>
            <a:pPr lvl="1"/>
            <a:r>
              <a:rPr lang="en-US" dirty="0" smtClean="0"/>
              <a:t>Sub-section A</a:t>
            </a:r>
          </a:p>
        </p:txBody>
      </p:sp>
      <p:sp>
        <p:nvSpPr>
          <p:cNvPr id="7" name="Title 6"/>
          <p:cNvSpPr>
            <a:spLocks noGrp="1"/>
          </p:cNvSpPr>
          <p:nvPr>
            <p:ph type="title"/>
          </p:nvPr>
        </p:nvSpPr>
        <p:spPr/>
        <p:txBody>
          <a:bodyPr/>
          <a:lstStyle/>
          <a:p>
            <a:r>
              <a:rPr lang="en-US" smtClean="0"/>
              <a:t>Click to edit Master title style</a:t>
            </a:r>
            <a:endParaRPr lang="en-GB"/>
          </a:p>
        </p:txBody>
      </p:sp>
      <p:sp>
        <p:nvSpPr>
          <p:cNvPr id="6" name="Slide Number Placeholder 5"/>
          <p:cNvSpPr>
            <a:spLocks noGrp="1"/>
          </p:cNvSpPr>
          <p:nvPr>
            <p:ph type="sldNum" sz="quarter" idx="10"/>
          </p:nvPr>
        </p:nvSpPr>
        <p:spPr/>
        <p:txBody>
          <a:bodyPr/>
          <a:lstStyle/>
          <a:p>
            <a:fld id="{880BFD65-16B0-4613-9784-8043AE0AE7A2}" type="slidenum">
              <a:rPr lang="en-GB" smtClean="0"/>
              <a:pPr/>
              <a:t>‹#›</a:t>
            </a:fld>
            <a:endParaRPr lang="en-GB" dirty="0"/>
          </a:p>
        </p:txBody>
      </p:sp>
      <p:sp>
        <p:nvSpPr>
          <p:cNvPr id="8" name="Text Placeholder 6"/>
          <p:cNvSpPr>
            <a:spLocks noGrp="1"/>
          </p:cNvSpPr>
          <p:nvPr>
            <p:ph type="body" sz="quarter" idx="15" hasCustomPrompt="1"/>
          </p:nvPr>
        </p:nvSpPr>
        <p:spPr>
          <a:xfrm>
            <a:off x="5724132" y="6453336"/>
            <a:ext cx="1151929" cy="216000"/>
          </a:xfrm>
          <a:prstGeom prst="rect">
            <a:avLst/>
          </a:prstGeom>
        </p:spPr>
        <p:txBody>
          <a:bodyPr lIns="91392" tIns="45697" rIns="91392" bIns="45697" anchor="ctr" anchorCtr="0"/>
          <a:lstStyle>
            <a:lvl1pPr marL="0" indent="0" algn="r">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AXP Internal</a:t>
            </a: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539750" y="1052739"/>
            <a:ext cx="8064500" cy="5040311"/>
          </a:xfrm>
          <a:prstGeom prst="rect">
            <a:avLst/>
          </a:prstGeom>
        </p:spPr>
        <p:txBody>
          <a:bodyPr lIns="91392" tIns="45697" rIns="91392" bIns="45697"/>
          <a:lstStyle>
            <a:lvl1pPr marL="180882" indent="-180882">
              <a:spcBef>
                <a:spcPts val="600"/>
              </a:spcBef>
              <a:defRPr sz="1600">
                <a:latin typeface="Arial" pitchFamily="34" charset="0"/>
                <a:cs typeface="Arial" pitchFamily="34" charset="0"/>
              </a:defRPr>
            </a:lvl1pPr>
            <a:lvl2pPr marL="361764" indent="-180882">
              <a:spcBef>
                <a:spcPts val="600"/>
              </a:spcBef>
              <a:defRPr sz="1600" baseline="0">
                <a:latin typeface="Arial" pitchFamily="34" charset="0"/>
                <a:cs typeface="Arial" pitchFamily="34" charset="0"/>
              </a:defRPr>
            </a:lvl2pPr>
            <a:lvl3pPr marL="542647" indent="-180882">
              <a:spcBef>
                <a:spcPts val="600"/>
              </a:spcBef>
              <a:defRPr sz="1600">
                <a:latin typeface="Arial" pitchFamily="34" charset="0"/>
                <a:cs typeface="Arial" pitchFamily="34" charset="0"/>
              </a:defRPr>
            </a:lvl3pPr>
            <a:lvl4pPr marL="714008" indent="-171362">
              <a:spcBef>
                <a:spcPts val="600"/>
              </a:spcBef>
              <a:defRPr sz="1600">
                <a:latin typeface="Arial" pitchFamily="34" charset="0"/>
                <a:cs typeface="Arial" pitchFamily="34" charset="0"/>
              </a:defRPr>
            </a:lvl4pPr>
            <a:lvl5pPr marL="894892" indent="-180882">
              <a:spcBef>
                <a:spcPts val="600"/>
              </a:spcBef>
              <a:buFont typeface="Arial" pitchFamily="34" charset="0"/>
              <a:buChar char="•"/>
              <a:defRPr sz="16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dirty="0" smtClean="0"/>
              <a:t>Next Step 1</a:t>
            </a:r>
          </a:p>
          <a:p>
            <a:pPr lvl="1"/>
            <a:r>
              <a:rPr lang="en-US" dirty="0" smtClean="0"/>
              <a:t>Sub-next step A</a:t>
            </a:r>
          </a:p>
        </p:txBody>
      </p:sp>
      <p:sp>
        <p:nvSpPr>
          <p:cNvPr id="7" name="Title 6"/>
          <p:cNvSpPr>
            <a:spLocks noGrp="1"/>
          </p:cNvSpPr>
          <p:nvPr>
            <p:ph type="title"/>
          </p:nvPr>
        </p:nvSpPr>
        <p:spPr/>
        <p:txBody>
          <a:bodyPr/>
          <a:lstStyle/>
          <a:p>
            <a:r>
              <a:rPr lang="en-US" smtClean="0"/>
              <a:t>Click to edit Master title style</a:t>
            </a:r>
            <a:endParaRPr lang="en-GB"/>
          </a:p>
        </p:txBody>
      </p:sp>
      <p:sp>
        <p:nvSpPr>
          <p:cNvPr id="6" name="Slide Number Placeholder 5"/>
          <p:cNvSpPr>
            <a:spLocks noGrp="1"/>
          </p:cNvSpPr>
          <p:nvPr>
            <p:ph type="sldNum" sz="quarter" idx="10"/>
          </p:nvPr>
        </p:nvSpPr>
        <p:spPr/>
        <p:txBody>
          <a:bodyPr/>
          <a:lstStyle/>
          <a:p>
            <a:fld id="{880BFD65-16B0-4613-9784-8043AE0AE7A2}" type="slidenum">
              <a:rPr lang="en-GB" smtClean="0"/>
              <a:pPr/>
              <a:t>‹#›</a:t>
            </a:fld>
            <a:endParaRPr lang="en-GB"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userDrawn="1">
  <p:cSld name="7_Custom Layout">
    <p:bg>
      <p:bgRef idx="1001">
        <a:schemeClr val="bg1"/>
      </p:bgRef>
    </p:bg>
    <p:spTree>
      <p:nvGrpSpPr>
        <p:cNvPr id="1" name=""/>
        <p:cNvGrpSpPr/>
        <p:nvPr/>
      </p:nvGrpSpPr>
      <p:grpSpPr>
        <a:xfrm>
          <a:off x="0" y="0"/>
          <a:ext cx="0" cy="0"/>
          <a:chOff x="0" y="0"/>
          <a:chExt cx="0" cy="0"/>
        </a:xfrm>
      </p:grpSpPr>
      <p:sp>
        <p:nvSpPr>
          <p:cNvPr id="5" name="Line 2"/>
          <p:cNvSpPr>
            <a:spLocks noChangeShapeType="1"/>
          </p:cNvSpPr>
          <p:nvPr userDrawn="1"/>
        </p:nvSpPr>
        <p:spPr bwMode="auto">
          <a:xfrm>
            <a:off x="8644659" y="6482605"/>
            <a:ext cx="0" cy="256335"/>
          </a:xfrm>
          <a:prstGeom prst="line">
            <a:avLst/>
          </a:prstGeom>
          <a:noFill/>
          <a:ln w="3175">
            <a:solidFill>
              <a:srgbClr val="595959"/>
            </a:solidFill>
            <a:round/>
            <a:headEnd/>
            <a:tailEnd/>
          </a:ln>
          <a:effectLst>
            <a:outerShdw dist="19999" dir="5400000" algn="ctr" rotWithShape="0">
              <a:schemeClr val="bg2">
                <a:alpha val="37999"/>
              </a:schemeClr>
            </a:outerShdw>
          </a:effectLst>
        </p:spPr>
        <p:txBody>
          <a:bodyPr lIns="0" tIns="0" rIns="0" bIns="0"/>
          <a:lstStyle/>
          <a:p>
            <a:pPr>
              <a:defRPr/>
            </a:pPr>
            <a:endParaRPr lang="en-GB" dirty="0">
              <a:solidFill>
                <a:srgbClr val="000000"/>
              </a:solidFill>
            </a:endParaRPr>
          </a:p>
        </p:txBody>
      </p:sp>
      <p:sp>
        <p:nvSpPr>
          <p:cNvPr id="8" name="TextBox 7"/>
          <p:cNvSpPr txBox="1">
            <a:spLocks noChangeArrowheads="1"/>
          </p:cNvSpPr>
          <p:nvPr userDrawn="1"/>
        </p:nvSpPr>
        <p:spPr bwMode="auto">
          <a:xfrm>
            <a:off x="8647550" y="6514826"/>
            <a:ext cx="349250" cy="311129"/>
          </a:xfrm>
          <a:prstGeom prst="rect">
            <a:avLst/>
          </a:prstGeom>
          <a:noFill/>
          <a:ln>
            <a:noFill/>
          </a:ln>
          <a:extLst>
            <a:ext uri="{909E8E84-426E-40dd-AFC4-6F175D3DCCD1}"/>
            <a:ext uri="{91240B29-F687-4f45-9708-019B960494DF}"/>
          </a:extLst>
        </p:spPr>
        <p:txBody>
          <a:bodyPr lIns="64276" tIns="32140" rIns="64276" bIns="32140">
            <a:spAutoFit/>
          </a:bodyPr>
          <a:lstStyle/>
          <a:p>
            <a:pPr>
              <a:defRPr/>
            </a:pPr>
            <a:fld id="{3574759C-AF2E-47EB-9DA7-1850E2FB8AA4}" type="slidenum">
              <a:rPr lang="en-US" sz="800">
                <a:solidFill>
                  <a:srgbClr val="313C4A"/>
                </a:solidFill>
                <a:latin typeface="BentonSans Regular" pitchFamily="2" charset="0"/>
                <a:ea typeface="MS PGothic" pitchFamily="34" charset="-128"/>
              </a:rPr>
              <a:pPr>
                <a:defRPr/>
              </a:pPr>
              <a:t>‹#›</a:t>
            </a:fld>
            <a:endParaRPr lang="en-US" sz="800" dirty="0">
              <a:solidFill>
                <a:srgbClr val="313C4A"/>
              </a:solidFill>
              <a:latin typeface="BentonSans Regular" pitchFamily="2" charset="0"/>
              <a:ea typeface="MS PGothic" pitchFamily="34" charset="-128"/>
            </a:endParaRPr>
          </a:p>
          <a:p>
            <a:pPr>
              <a:defRPr/>
            </a:pPr>
            <a:endParaRPr lang="en-US" sz="800" dirty="0">
              <a:solidFill>
                <a:srgbClr val="313C4A"/>
              </a:solidFill>
              <a:latin typeface="Times New Roman" pitchFamily="18" charset="0"/>
              <a:ea typeface="MS PGothic" pitchFamily="34" charset="-128"/>
            </a:endParaRPr>
          </a:p>
        </p:txBody>
      </p:sp>
      <p:pic>
        <p:nvPicPr>
          <p:cNvPr id="9" name="Picture 9" descr="GNICS_black_SM.png"/>
          <p:cNvPicPr>
            <a:picLocks noChangeAspect="1"/>
          </p:cNvPicPr>
          <p:nvPr userDrawn="1"/>
        </p:nvPicPr>
        <p:blipFill>
          <a:blip r:embed="rId2" cstate="print"/>
          <a:srcRect/>
          <a:stretch>
            <a:fillRect/>
          </a:stretch>
        </p:blipFill>
        <p:spPr bwMode="auto">
          <a:xfrm>
            <a:off x="7660416" y="6531631"/>
            <a:ext cx="868795" cy="161084"/>
          </a:xfrm>
          <a:prstGeom prst="rect">
            <a:avLst/>
          </a:prstGeom>
          <a:noFill/>
          <a:ln w="9525">
            <a:noFill/>
            <a:miter lim="800000"/>
            <a:headEnd/>
            <a:tailEnd/>
          </a:ln>
        </p:spPr>
      </p:pic>
      <p:pic>
        <p:nvPicPr>
          <p:cNvPr id="10" name="Picture 10" descr="pattern_line2.jpg"/>
          <p:cNvPicPr>
            <a:picLocks noChangeAspect="1"/>
          </p:cNvPicPr>
          <p:nvPr userDrawn="1"/>
        </p:nvPicPr>
        <p:blipFill>
          <a:blip r:embed="rId3" cstate="print"/>
          <a:srcRect/>
          <a:stretch>
            <a:fillRect/>
          </a:stretch>
        </p:blipFill>
        <p:spPr bwMode="auto">
          <a:xfrm>
            <a:off x="0" y="6"/>
            <a:ext cx="9144000" cy="161085"/>
          </a:xfrm>
          <a:prstGeom prst="rect">
            <a:avLst/>
          </a:prstGeom>
          <a:noFill/>
          <a:ln w="9525">
            <a:noFill/>
            <a:miter lim="800000"/>
            <a:headEnd/>
            <a:tailEnd/>
          </a:ln>
        </p:spPr>
      </p:pic>
      <p:sp>
        <p:nvSpPr>
          <p:cNvPr id="6" name="Content Placeholder 2"/>
          <p:cNvSpPr>
            <a:spLocks noGrp="1"/>
          </p:cNvSpPr>
          <p:nvPr>
            <p:ph idx="1"/>
          </p:nvPr>
        </p:nvSpPr>
        <p:spPr>
          <a:xfrm>
            <a:off x="281560" y="964409"/>
            <a:ext cx="8580880" cy="482203"/>
          </a:xfrm>
          <a:prstGeom prst="rect">
            <a:avLst/>
          </a:prstGeom>
        </p:spPr>
        <p:txBody>
          <a:bodyPr lIns="82016" tIns="41007" rIns="82016" bIns="41007"/>
          <a:lstStyle>
            <a:lvl1pPr>
              <a:defRPr sz="2000" i="0">
                <a:solidFill>
                  <a:srgbClr val="374352"/>
                </a:solidFill>
              </a:defRPr>
            </a:lvl1pPr>
            <a:lvl2pPr>
              <a:defRPr>
                <a:solidFill>
                  <a:srgbClr val="374352"/>
                </a:solidFill>
              </a:defRPr>
            </a:lvl2pPr>
            <a:lvl3pPr>
              <a:defRPr>
                <a:solidFill>
                  <a:srgbClr val="374352"/>
                </a:solidFill>
              </a:defRPr>
            </a:lvl3pPr>
            <a:lvl4pPr>
              <a:defRPr>
                <a:solidFill>
                  <a:srgbClr val="374352"/>
                </a:solidFill>
              </a:defRPr>
            </a:lvl4pPr>
            <a:lvl5pPr>
              <a:defRPr>
                <a:solidFill>
                  <a:srgbClr val="374352"/>
                </a:solidFill>
              </a:defRPr>
            </a:lvl5pPr>
          </a:lstStyle>
          <a:p>
            <a:pPr lvl="0"/>
            <a:r>
              <a:rPr lang="en-US" smtClean="0"/>
              <a:t>Click to edit Master text styles</a:t>
            </a:r>
          </a:p>
        </p:txBody>
      </p:sp>
      <p:sp>
        <p:nvSpPr>
          <p:cNvPr id="7" name="Title 6"/>
          <p:cNvSpPr>
            <a:spLocks noGrp="1"/>
          </p:cNvSpPr>
          <p:nvPr>
            <p:ph type="title"/>
          </p:nvPr>
        </p:nvSpPr>
        <p:spPr>
          <a:xfrm>
            <a:off x="281560" y="375047"/>
            <a:ext cx="8580880" cy="523504"/>
          </a:xfrm>
        </p:spPr>
        <p:txBody>
          <a:bodyPr/>
          <a:lstStyle>
            <a:lvl1pPr>
              <a:defRPr sz="3400">
                <a:solidFill>
                  <a:srgbClr val="00A1DE"/>
                </a:solidFill>
              </a:defRPr>
            </a:lvl1pPr>
          </a:lstStyle>
          <a:p>
            <a:r>
              <a:rPr lang="en-US" dirty="0" smtClean="0"/>
              <a:t>Click to edit Master title style</a:t>
            </a:r>
            <a:endParaRPr lang="en-US" dirty="0"/>
          </a:p>
        </p:txBody>
      </p:sp>
      <p:sp>
        <p:nvSpPr>
          <p:cNvPr id="16" name="Text Placeholder 3"/>
          <p:cNvSpPr>
            <a:spLocks noGrp="1"/>
          </p:cNvSpPr>
          <p:nvPr>
            <p:ph type="body" sz="quarter" idx="12"/>
          </p:nvPr>
        </p:nvSpPr>
        <p:spPr>
          <a:xfrm>
            <a:off x="281560" y="1714500"/>
            <a:ext cx="8580880" cy="3046140"/>
          </a:xfrm>
          <a:prstGeom prst="rect">
            <a:avLst/>
          </a:prstGeom>
        </p:spPr>
        <p:txBody>
          <a:bodyPr lIns="82016" tIns="41007" rIns="82016" bIns="41007">
            <a:normAutofit/>
          </a:bodyPr>
          <a:lstStyle>
            <a:lvl1pPr marL="0" indent="0">
              <a:buNone/>
              <a:defRPr lang="en-US" sz="1400" baseline="0" smtClean="0"/>
            </a:lvl1pPr>
          </a:lstStyle>
          <a:p>
            <a:pPr lvl="0"/>
            <a:r>
              <a:rPr lang="en-US" dirty="0" smtClean="0"/>
              <a:t>Click to edit Master text styles</a:t>
            </a:r>
          </a:p>
        </p:txBody>
      </p:sp>
      <p:sp>
        <p:nvSpPr>
          <p:cNvPr id="11" name="Footer Placeholder 1"/>
          <p:cNvSpPr>
            <a:spLocks noGrp="1"/>
          </p:cNvSpPr>
          <p:nvPr>
            <p:ph type="ftr" sz="quarter" idx="13"/>
          </p:nvPr>
        </p:nvSpPr>
        <p:spPr>
          <a:xfrm>
            <a:off x="3124495" y="6446188"/>
            <a:ext cx="2895023" cy="365592"/>
          </a:xfrm>
          <a:prstGeom prst="rect">
            <a:avLst/>
          </a:prstGeom>
        </p:spPr>
        <p:txBody>
          <a:bodyPr lIns="82016" tIns="41007" rIns="82016" bIns="41007"/>
          <a:lstStyle>
            <a:lvl1pPr algn="ctr">
              <a:defRPr sz="800">
                <a:solidFill>
                  <a:srgbClr val="404040"/>
                </a:solidFill>
                <a:latin typeface="BentonSans Regular"/>
                <a:cs typeface="BentonSans Regular"/>
              </a:defRPr>
            </a:lvl1pPr>
          </a:lstStyle>
          <a:p>
            <a:pPr>
              <a:defRPr/>
            </a:pPr>
            <a:endParaRPr lang="en-US" dirty="0"/>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userDrawn="1">
  <p:cSld name="8_Custom Layout">
    <p:bg>
      <p:bgRef idx="1001">
        <a:schemeClr val="bg1"/>
      </p:bgRef>
    </p:bg>
    <p:spTree>
      <p:nvGrpSpPr>
        <p:cNvPr id="1" name=""/>
        <p:cNvGrpSpPr/>
        <p:nvPr/>
      </p:nvGrpSpPr>
      <p:grpSpPr>
        <a:xfrm>
          <a:off x="0" y="0"/>
          <a:ext cx="0" cy="0"/>
          <a:chOff x="0" y="0"/>
          <a:chExt cx="0" cy="0"/>
        </a:xfrm>
      </p:grpSpPr>
      <p:sp>
        <p:nvSpPr>
          <p:cNvPr id="5" name="Line 2"/>
          <p:cNvSpPr>
            <a:spLocks noChangeShapeType="1"/>
          </p:cNvSpPr>
          <p:nvPr userDrawn="1"/>
        </p:nvSpPr>
        <p:spPr bwMode="auto">
          <a:xfrm>
            <a:off x="8644659" y="6482605"/>
            <a:ext cx="0" cy="256335"/>
          </a:xfrm>
          <a:prstGeom prst="line">
            <a:avLst/>
          </a:prstGeom>
          <a:noFill/>
          <a:ln w="3175">
            <a:solidFill>
              <a:srgbClr val="595959"/>
            </a:solidFill>
            <a:round/>
            <a:headEnd/>
            <a:tailEnd/>
          </a:ln>
          <a:effectLst>
            <a:outerShdw dist="19999" dir="5400000" algn="ctr" rotWithShape="0">
              <a:schemeClr val="bg2">
                <a:alpha val="37999"/>
              </a:schemeClr>
            </a:outerShdw>
          </a:effectLst>
        </p:spPr>
        <p:txBody>
          <a:bodyPr lIns="0" tIns="0" rIns="0" bIns="0"/>
          <a:lstStyle/>
          <a:p>
            <a:pPr>
              <a:defRPr/>
            </a:pPr>
            <a:endParaRPr lang="en-GB" dirty="0">
              <a:solidFill>
                <a:srgbClr val="000000"/>
              </a:solidFill>
            </a:endParaRPr>
          </a:p>
        </p:txBody>
      </p:sp>
      <p:sp>
        <p:nvSpPr>
          <p:cNvPr id="8" name="TextBox 7"/>
          <p:cNvSpPr txBox="1">
            <a:spLocks noChangeArrowheads="1"/>
          </p:cNvSpPr>
          <p:nvPr userDrawn="1"/>
        </p:nvSpPr>
        <p:spPr bwMode="auto">
          <a:xfrm>
            <a:off x="8647550" y="6514826"/>
            <a:ext cx="349250" cy="311129"/>
          </a:xfrm>
          <a:prstGeom prst="rect">
            <a:avLst/>
          </a:prstGeom>
          <a:noFill/>
          <a:ln>
            <a:noFill/>
          </a:ln>
          <a:extLst>
            <a:ext uri="{909E8E84-426E-40dd-AFC4-6F175D3DCCD1}"/>
            <a:ext uri="{91240B29-F687-4f45-9708-019B960494DF}"/>
          </a:extLst>
        </p:spPr>
        <p:txBody>
          <a:bodyPr lIns="64276" tIns="32140" rIns="64276" bIns="32140">
            <a:spAutoFit/>
          </a:bodyPr>
          <a:lstStyle/>
          <a:p>
            <a:pPr>
              <a:defRPr/>
            </a:pPr>
            <a:fld id="{3574759C-AF2E-47EB-9DA7-1850E2FB8AA4}" type="slidenum">
              <a:rPr lang="en-US" sz="800">
                <a:solidFill>
                  <a:srgbClr val="313C4A"/>
                </a:solidFill>
                <a:latin typeface="BentonSans Regular" pitchFamily="2" charset="0"/>
                <a:ea typeface="MS PGothic" pitchFamily="34" charset="-128"/>
              </a:rPr>
              <a:pPr>
                <a:defRPr/>
              </a:pPr>
              <a:t>‹#›</a:t>
            </a:fld>
            <a:endParaRPr lang="en-US" sz="800" dirty="0">
              <a:solidFill>
                <a:srgbClr val="313C4A"/>
              </a:solidFill>
              <a:latin typeface="BentonSans Regular" pitchFamily="2" charset="0"/>
              <a:ea typeface="MS PGothic" pitchFamily="34" charset="-128"/>
            </a:endParaRPr>
          </a:p>
          <a:p>
            <a:pPr>
              <a:defRPr/>
            </a:pPr>
            <a:endParaRPr lang="en-US" sz="800" dirty="0">
              <a:solidFill>
                <a:srgbClr val="313C4A"/>
              </a:solidFill>
              <a:latin typeface="Times New Roman" pitchFamily="18" charset="0"/>
              <a:ea typeface="MS PGothic" pitchFamily="34" charset="-128"/>
            </a:endParaRPr>
          </a:p>
        </p:txBody>
      </p:sp>
      <p:pic>
        <p:nvPicPr>
          <p:cNvPr id="9" name="Picture 9" descr="GNICS_black_SM.png"/>
          <p:cNvPicPr>
            <a:picLocks noChangeAspect="1"/>
          </p:cNvPicPr>
          <p:nvPr userDrawn="1"/>
        </p:nvPicPr>
        <p:blipFill>
          <a:blip r:embed="rId2" cstate="print"/>
          <a:srcRect/>
          <a:stretch>
            <a:fillRect/>
          </a:stretch>
        </p:blipFill>
        <p:spPr bwMode="auto">
          <a:xfrm>
            <a:off x="7660416" y="6531631"/>
            <a:ext cx="868795" cy="161084"/>
          </a:xfrm>
          <a:prstGeom prst="rect">
            <a:avLst/>
          </a:prstGeom>
          <a:noFill/>
          <a:ln w="9525">
            <a:noFill/>
            <a:miter lim="800000"/>
            <a:headEnd/>
            <a:tailEnd/>
          </a:ln>
        </p:spPr>
      </p:pic>
      <p:pic>
        <p:nvPicPr>
          <p:cNvPr id="10" name="Picture 10" descr="pattern_line2.jpg"/>
          <p:cNvPicPr>
            <a:picLocks noChangeAspect="1"/>
          </p:cNvPicPr>
          <p:nvPr userDrawn="1"/>
        </p:nvPicPr>
        <p:blipFill>
          <a:blip r:embed="rId3" cstate="print"/>
          <a:srcRect/>
          <a:stretch>
            <a:fillRect/>
          </a:stretch>
        </p:blipFill>
        <p:spPr bwMode="auto">
          <a:xfrm>
            <a:off x="0" y="6"/>
            <a:ext cx="9144000" cy="161085"/>
          </a:xfrm>
          <a:prstGeom prst="rect">
            <a:avLst/>
          </a:prstGeom>
          <a:noFill/>
          <a:ln w="9525">
            <a:noFill/>
            <a:miter lim="800000"/>
            <a:headEnd/>
            <a:tailEnd/>
          </a:ln>
        </p:spPr>
      </p:pic>
      <p:sp>
        <p:nvSpPr>
          <p:cNvPr id="6" name="Content Placeholder 2"/>
          <p:cNvSpPr>
            <a:spLocks noGrp="1"/>
          </p:cNvSpPr>
          <p:nvPr>
            <p:ph idx="1"/>
          </p:nvPr>
        </p:nvSpPr>
        <p:spPr>
          <a:xfrm>
            <a:off x="281560" y="964409"/>
            <a:ext cx="8580880" cy="482203"/>
          </a:xfrm>
          <a:prstGeom prst="rect">
            <a:avLst/>
          </a:prstGeom>
        </p:spPr>
        <p:txBody>
          <a:bodyPr lIns="82016" tIns="41007" rIns="82016" bIns="41007"/>
          <a:lstStyle>
            <a:lvl1pPr>
              <a:defRPr sz="2000" i="0">
                <a:solidFill>
                  <a:srgbClr val="374352"/>
                </a:solidFill>
              </a:defRPr>
            </a:lvl1pPr>
            <a:lvl2pPr>
              <a:defRPr>
                <a:solidFill>
                  <a:srgbClr val="374352"/>
                </a:solidFill>
              </a:defRPr>
            </a:lvl2pPr>
            <a:lvl3pPr>
              <a:defRPr>
                <a:solidFill>
                  <a:srgbClr val="374352"/>
                </a:solidFill>
              </a:defRPr>
            </a:lvl3pPr>
            <a:lvl4pPr>
              <a:defRPr>
                <a:solidFill>
                  <a:srgbClr val="374352"/>
                </a:solidFill>
              </a:defRPr>
            </a:lvl4pPr>
            <a:lvl5pPr>
              <a:defRPr>
                <a:solidFill>
                  <a:srgbClr val="374352"/>
                </a:solidFill>
              </a:defRPr>
            </a:lvl5pPr>
          </a:lstStyle>
          <a:p>
            <a:pPr lvl="0"/>
            <a:r>
              <a:rPr lang="en-US" smtClean="0"/>
              <a:t>Click to edit Master text styles</a:t>
            </a:r>
          </a:p>
        </p:txBody>
      </p:sp>
      <p:sp>
        <p:nvSpPr>
          <p:cNvPr id="7" name="Title 6"/>
          <p:cNvSpPr>
            <a:spLocks noGrp="1"/>
          </p:cNvSpPr>
          <p:nvPr>
            <p:ph type="title"/>
          </p:nvPr>
        </p:nvSpPr>
        <p:spPr>
          <a:xfrm>
            <a:off x="281560" y="375047"/>
            <a:ext cx="8580880" cy="523504"/>
          </a:xfrm>
        </p:spPr>
        <p:txBody>
          <a:bodyPr/>
          <a:lstStyle>
            <a:lvl1pPr>
              <a:defRPr sz="3400">
                <a:solidFill>
                  <a:srgbClr val="00A1DE"/>
                </a:solidFill>
              </a:defRPr>
            </a:lvl1pPr>
          </a:lstStyle>
          <a:p>
            <a:r>
              <a:rPr lang="en-US" dirty="0" smtClean="0"/>
              <a:t>Click to edit Master title style</a:t>
            </a:r>
            <a:endParaRPr lang="en-US" dirty="0"/>
          </a:p>
        </p:txBody>
      </p:sp>
      <p:sp>
        <p:nvSpPr>
          <p:cNvPr id="16" name="Text Placeholder 3"/>
          <p:cNvSpPr>
            <a:spLocks noGrp="1"/>
          </p:cNvSpPr>
          <p:nvPr>
            <p:ph type="body" sz="quarter" idx="12"/>
          </p:nvPr>
        </p:nvSpPr>
        <p:spPr>
          <a:xfrm>
            <a:off x="281560" y="1714500"/>
            <a:ext cx="8580880" cy="3046140"/>
          </a:xfrm>
          <a:prstGeom prst="rect">
            <a:avLst/>
          </a:prstGeom>
        </p:spPr>
        <p:txBody>
          <a:bodyPr lIns="82016" tIns="41007" rIns="82016" bIns="41007">
            <a:normAutofit/>
          </a:bodyPr>
          <a:lstStyle>
            <a:lvl1pPr marL="0" indent="0">
              <a:buNone/>
              <a:defRPr lang="en-US" sz="1400" baseline="0" smtClean="0"/>
            </a:lvl1pPr>
          </a:lstStyle>
          <a:p>
            <a:pPr lvl="0"/>
            <a:r>
              <a:rPr lang="en-US" dirty="0" smtClean="0"/>
              <a:t>Click to edit Master text styles</a:t>
            </a:r>
          </a:p>
        </p:txBody>
      </p:sp>
      <p:sp>
        <p:nvSpPr>
          <p:cNvPr id="11" name="Footer Placeholder 1"/>
          <p:cNvSpPr>
            <a:spLocks noGrp="1"/>
          </p:cNvSpPr>
          <p:nvPr>
            <p:ph type="ftr" sz="quarter" idx="13"/>
          </p:nvPr>
        </p:nvSpPr>
        <p:spPr>
          <a:xfrm>
            <a:off x="3124495" y="6446188"/>
            <a:ext cx="2895023" cy="365592"/>
          </a:xfrm>
          <a:prstGeom prst="rect">
            <a:avLst/>
          </a:prstGeom>
        </p:spPr>
        <p:txBody>
          <a:bodyPr lIns="82016" tIns="41007" rIns="82016" bIns="41007"/>
          <a:lstStyle>
            <a:lvl1pPr algn="ctr">
              <a:defRPr sz="800">
                <a:solidFill>
                  <a:srgbClr val="404040"/>
                </a:solidFill>
                <a:latin typeface="BentonSans Regular"/>
                <a:cs typeface="BentonSans Regular"/>
              </a:defRPr>
            </a:lvl1pPr>
          </a:lstStyle>
          <a:p>
            <a:pPr>
              <a:defRPr/>
            </a:pPr>
            <a:endParaRPr lang="en-US" dirty="0"/>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10" name="Rectangle 9"/>
          <p:cNvSpPr/>
          <p:nvPr/>
        </p:nvSpPr>
        <p:spPr bwMode="ltGray">
          <a:xfrm>
            <a:off x="0" y="0"/>
            <a:ext cx="9144000" cy="822960"/>
          </a:xfrm>
          <a:prstGeom prst="rect">
            <a:avLst/>
          </a:prstGeom>
          <a:solidFill>
            <a:schemeClr val="accent1"/>
          </a:solidFill>
          <a:ln w="9525" cap="flat" cmpd="sng" algn="ctr">
            <a:noFill/>
            <a:prstDash val="solid"/>
            <a:round/>
            <a:headEnd type="none" w="med" len="med"/>
            <a:tailEnd type="none" w="med" len="med"/>
          </a:ln>
          <a:effectLst/>
        </p:spPr>
        <p:txBody>
          <a:bodyPr vert="horz" wrap="square" lIns="91392" tIns="45697" rIns="91392" bIns="45697" numCol="1" rtlCol="0" anchor="t" anchorCtr="0" compatLnSpc="1">
            <a:prstTxWarp prst="textNoShape">
              <a:avLst/>
            </a:prstTxWarp>
          </a:bodyPr>
          <a:lstStyle/>
          <a:p>
            <a:pPr eaLnBrk="0" fontAlgn="base" hangingPunct="0">
              <a:spcBef>
                <a:spcPct val="0"/>
              </a:spcBef>
              <a:spcAft>
                <a:spcPct val="0"/>
              </a:spcAft>
            </a:pPr>
            <a:endParaRPr lang="en-US" sz="2400" dirty="0">
              <a:solidFill>
                <a:srgbClr val="8B8D8E"/>
              </a:solidFill>
              <a:ea typeface="ＭＳ Ｐゴシック" charset="-128"/>
              <a:cs typeface="ＭＳ Ｐゴシック" charset="-128"/>
            </a:endParaRPr>
          </a:p>
        </p:txBody>
      </p:sp>
      <p:sp>
        <p:nvSpPr>
          <p:cNvPr id="6" name="Slide Number Placeholder 5"/>
          <p:cNvSpPr>
            <a:spLocks noGrp="1"/>
          </p:cNvSpPr>
          <p:nvPr>
            <p:ph type="sldNum" sz="quarter" idx="12"/>
          </p:nvPr>
        </p:nvSpPr>
        <p:spPr>
          <a:xfrm>
            <a:off x="359834" y="6341538"/>
            <a:ext cx="296333" cy="211667"/>
          </a:xfrm>
        </p:spPr>
        <p:txBody>
          <a:bodyPr/>
          <a:lstStyle>
            <a:lvl1pPr>
              <a:defRPr sz="1100" smtClean="0">
                <a:latin typeface="Arial"/>
                <a:cs typeface="Arial"/>
              </a:defRPr>
            </a:lvl1pPr>
          </a:lstStyle>
          <a:p>
            <a:fld id="{5A264E24-29BE-4066-844B-ABF5DFE674A5}" type="slidenum">
              <a:rPr lang="en-GB">
                <a:solidFill>
                  <a:srgbClr val="002663"/>
                </a:solidFill>
              </a:rPr>
              <a:pPr/>
              <a:t>‹#›</a:t>
            </a:fld>
            <a:endParaRPr lang="en-GB" dirty="0">
              <a:solidFill>
                <a:srgbClr val="002663"/>
              </a:solidFill>
            </a:endParaRPr>
          </a:p>
        </p:txBody>
      </p:sp>
      <p:sp>
        <p:nvSpPr>
          <p:cNvPr id="2" name="Title 1"/>
          <p:cNvSpPr>
            <a:spLocks noGrp="1"/>
          </p:cNvSpPr>
          <p:nvPr>
            <p:ph type="title"/>
          </p:nvPr>
        </p:nvSpPr>
        <p:spPr bwMode="white">
          <a:xfrm>
            <a:off x="566742" y="278533"/>
            <a:ext cx="8010525" cy="499533"/>
          </a:xfrm>
        </p:spPr>
        <p:txBody>
          <a:bodyPr/>
          <a:lstStyle>
            <a:lvl1pPr>
              <a:defRPr sz="2500" b="1" cap="all">
                <a:solidFill>
                  <a:srgbClr val="FFFFFF"/>
                </a:solidFill>
                <a:latin typeface="Arial"/>
                <a:cs typeface="Arial"/>
              </a:defRPr>
            </a:lvl1pPr>
          </a:lstStyle>
          <a:p>
            <a:r>
              <a:rPr lang="en-US" dirty="0" smtClean="0"/>
              <a:t>Click to edit Master title style</a:t>
            </a:r>
            <a:endParaRPr lang="en-US" dirty="0"/>
          </a:p>
        </p:txBody>
      </p:sp>
      <p:sp>
        <p:nvSpPr>
          <p:cNvPr id="7" name="Content Placeholder 2"/>
          <p:cNvSpPr>
            <a:spLocks noGrp="1"/>
          </p:cNvSpPr>
          <p:nvPr>
            <p:ph idx="1" hasCustomPrompt="1"/>
          </p:nvPr>
        </p:nvSpPr>
        <p:spPr>
          <a:xfrm>
            <a:off x="566738" y="1141955"/>
            <a:ext cx="8010524" cy="4574634"/>
          </a:xfrm>
          <a:prstGeom prst="rect">
            <a:avLst/>
          </a:prstGeom>
        </p:spPr>
        <p:txBody>
          <a:bodyPr lIns="91392" tIns="45697" rIns="91392" bIns="45697"/>
          <a:lstStyle>
            <a:lvl1pPr>
              <a:lnSpc>
                <a:spcPct val="130000"/>
              </a:lnSpc>
              <a:spcBef>
                <a:spcPts val="1599"/>
              </a:spcBef>
              <a:defRPr b="1" cap="all">
                <a:solidFill>
                  <a:schemeClr val="accent2"/>
                </a:solidFill>
                <a:latin typeface="Arial"/>
                <a:cs typeface="Arial"/>
              </a:defRPr>
            </a:lvl1pPr>
            <a:lvl2pPr marL="0" indent="0">
              <a:lnSpc>
                <a:spcPct val="130000"/>
              </a:lnSpc>
              <a:spcBef>
                <a:spcPts val="600"/>
              </a:spcBef>
              <a:buNone/>
              <a:defRPr sz="1600" b="1">
                <a:latin typeface="Arial"/>
                <a:cs typeface="Arial"/>
              </a:defRPr>
            </a:lvl2pPr>
            <a:lvl3pPr marL="0" indent="0">
              <a:lnSpc>
                <a:spcPct val="130000"/>
              </a:lnSpc>
              <a:spcBef>
                <a:spcPts val="0"/>
              </a:spcBef>
              <a:buClr>
                <a:schemeClr val="accent2"/>
              </a:buClr>
              <a:buFont typeface="Arial"/>
              <a:buNone/>
              <a:defRPr sz="1400">
                <a:latin typeface="Arial"/>
                <a:cs typeface="Arial"/>
              </a:defRPr>
            </a:lvl3pPr>
            <a:lvl4pPr marL="228483" indent="-139628">
              <a:lnSpc>
                <a:spcPct val="130000"/>
              </a:lnSpc>
              <a:spcBef>
                <a:spcPts val="100"/>
              </a:spcBef>
              <a:buClr>
                <a:schemeClr val="accent2"/>
              </a:buClr>
              <a:buFont typeface="Arial"/>
              <a:buChar char="•"/>
              <a:defRPr sz="1400">
                <a:latin typeface="Arial"/>
                <a:cs typeface="Arial"/>
              </a:defRPr>
            </a:lvl4pPr>
            <a:lvl5pPr marL="455379" indent="-161842">
              <a:lnSpc>
                <a:spcPct val="130000"/>
              </a:lnSpc>
              <a:spcBef>
                <a:spcPts val="50"/>
              </a:spcBef>
              <a:buClr>
                <a:schemeClr val="accent2"/>
              </a:buClr>
              <a:buFont typeface="Lucida Grande"/>
              <a:buChar char="­"/>
              <a:defRPr sz="1400">
                <a:latin typeface="Arial"/>
                <a:cs typeface="Arial"/>
              </a:defRPr>
            </a:lvl5pPr>
          </a:lstStyle>
          <a:p>
            <a:pPr lvl="0"/>
            <a:r>
              <a:rPr lang="en-US" dirty="0" smtClean="0"/>
              <a:t>Insert subtitle here</a:t>
            </a:r>
          </a:p>
          <a:p>
            <a:pPr lvl="1"/>
            <a:r>
              <a:rPr lang="en-US" dirty="0" smtClean="0"/>
              <a:t>Insert intro copy here</a:t>
            </a:r>
          </a:p>
          <a:p>
            <a:pPr lvl="2"/>
            <a:r>
              <a:rPr lang="en-US" dirty="0" smtClean="0"/>
              <a:t>Insert body copy here</a:t>
            </a:r>
          </a:p>
          <a:p>
            <a:pPr lvl="3"/>
            <a:r>
              <a:rPr lang="en-US" dirty="0" smtClean="0"/>
              <a:t>Fourth level, bullet</a:t>
            </a:r>
          </a:p>
          <a:p>
            <a:pPr lvl="4"/>
            <a:r>
              <a:rPr lang="en-US" dirty="0" smtClean="0"/>
              <a:t>Fifth level, dash</a:t>
            </a:r>
            <a:endParaRPr lang="en-US" dirty="0"/>
          </a:p>
        </p:txBody>
      </p:sp>
      <p:sp>
        <p:nvSpPr>
          <p:cNvPr id="8" name="Text Placeholder 11"/>
          <p:cNvSpPr>
            <a:spLocks noGrp="1"/>
          </p:cNvSpPr>
          <p:nvPr>
            <p:ph type="body" sz="quarter" idx="16" hasCustomPrompt="1"/>
          </p:nvPr>
        </p:nvSpPr>
        <p:spPr>
          <a:xfrm>
            <a:off x="2627317" y="6308729"/>
            <a:ext cx="2376487" cy="288925"/>
          </a:xfrm>
          <a:prstGeom prst="rect">
            <a:avLst/>
          </a:prstGeom>
        </p:spPr>
        <p:txBody>
          <a:bodyPr lIns="91392" tIns="45697" rIns="91392" bIns="45697"/>
          <a:lstStyle>
            <a:lvl1pPr algn="ctr">
              <a:defRPr sz="1200"/>
            </a:lvl1pPr>
          </a:lstStyle>
          <a:p>
            <a:pPr lvl="0"/>
            <a:r>
              <a:rPr lang="en-US" dirty="0" smtClean="0"/>
              <a:t>AXP Restricted</a:t>
            </a:r>
            <a:endParaRPr lang="en-GB" dirty="0"/>
          </a:p>
        </p:txBody>
      </p:sp>
      <p:sp>
        <p:nvSpPr>
          <p:cNvPr id="11" name="Text Placeholder 10"/>
          <p:cNvSpPr>
            <a:spLocks noGrp="1"/>
          </p:cNvSpPr>
          <p:nvPr>
            <p:ph type="body" sz="quarter" idx="17" hasCustomPrompt="1"/>
          </p:nvPr>
        </p:nvSpPr>
        <p:spPr>
          <a:xfrm>
            <a:off x="7596336" y="115889"/>
            <a:ext cx="1152128" cy="576808"/>
          </a:xfrm>
          <a:prstGeom prst="rect">
            <a:avLst/>
          </a:prstGeom>
        </p:spPr>
        <p:txBody>
          <a:bodyPr lIns="91392" tIns="45697" rIns="91392" bIns="45697"/>
          <a:lstStyle>
            <a:lvl1pPr algn="r">
              <a:defRPr sz="3600">
                <a:solidFill>
                  <a:srgbClr val="FF0000"/>
                </a:solidFill>
              </a:defRPr>
            </a:lvl1pPr>
          </a:lstStyle>
          <a:p>
            <a:pPr lvl="0"/>
            <a:r>
              <a:rPr lang="en-US" dirty="0" smtClean="0"/>
              <a:t>Draft</a:t>
            </a:r>
            <a:endParaRPr lang="en-GB" dirty="0"/>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sp>
        <p:nvSpPr>
          <p:cNvPr id="17" name="Rectangle 16"/>
          <p:cNvSpPr/>
          <p:nvPr userDrawn="1"/>
        </p:nvSpPr>
        <p:spPr>
          <a:xfrm>
            <a:off x="0" y="6092825"/>
            <a:ext cx="9144000" cy="216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92" tIns="45697" rIns="91392" bIns="45697" rtlCol="0" anchor="ctr"/>
          <a:lstStyle/>
          <a:p>
            <a:pPr algn="ctr"/>
            <a:endParaRPr lang="en-GB" dirty="0">
              <a:solidFill>
                <a:srgbClr val="FFFFFF"/>
              </a:solidFill>
            </a:endParaRPr>
          </a:p>
        </p:txBody>
      </p:sp>
      <p:sp>
        <p:nvSpPr>
          <p:cNvPr id="7" name="Rectangle 6"/>
          <p:cNvSpPr/>
          <p:nvPr userDrawn="1"/>
        </p:nvSpPr>
        <p:spPr bwMode="auto">
          <a:xfrm>
            <a:off x="0" y="1052736"/>
            <a:ext cx="9144000" cy="3459162"/>
          </a:xfrm>
          <a:prstGeom prst="rect">
            <a:avLst/>
          </a:prstGeom>
          <a:solidFill>
            <a:srgbClr val="111B62"/>
          </a:solidFill>
          <a:ln w="9525" cap="flat" cmpd="sng" algn="ctr">
            <a:noFill/>
            <a:prstDash val="solid"/>
            <a:round/>
            <a:headEnd type="none" w="med" len="med"/>
            <a:tailEnd type="none" w="med" len="med"/>
          </a:ln>
          <a:effectLst/>
        </p:spPr>
        <p:txBody>
          <a:bodyPr vert="horz" wrap="square" lIns="91392" tIns="45697" rIns="91392" bIns="45697"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0000"/>
              </a:solidFill>
              <a:ea typeface="ＭＳ Ｐゴシック" charset="-128"/>
              <a:cs typeface="ＭＳ Ｐゴシック" charset="-128"/>
            </a:endParaRPr>
          </a:p>
        </p:txBody>
      </p:sp>
      <p:sp>
        <p:nvSpPr>
          <p:cNvPr id="8" name="Rectangle 2"/>
          <p:cNvSpPr>
            <a:spLocks noGrp="1" noChangeArrowheads="1"/>
          </p:cNvSpPr>
          <p:nvPr>
            <p:ph type="ctrTitle"/>
          </p:nvPr>
        </p:nvSpPr>
        <p:spPr>
          <a:xfrm>
            <a:off x="539750" y="1555998"/>
            <a:ext cx="8064500" cy="792088"/>
          </a:xfrm>
          <a:prstGeom prst="rect">
            <a:avLst/>
          </a:prstGeom>
        </p:spPr>
        <p:txBody>
          <a:bodyPr anchor="b" anchorCtr="0"/>
          <a:lstStyle>
            <a:lvl1pPr algn="l">
              <a:defRPr sz="2400" b="1" cap="none" baseline="0">
                <a:solidFill>
                  <a:srgbClr val="FFFFFF"/>
                </a:solidFill>
                <a:latin typeface="Arial"/>
                <a:cs typeface="Arial"/>
              </a:defRPr>
            </a:lvl1pPr>
          </a:lstStyle>
          <a:p>
            <a:r>
              <a:rPr lang="en-US" smtClean="0"/>
              <a:t>Click to edit Master title style</a:t>
            </a:r>
            <a:endParaRPr lang="en-US" dirty="0"/>
          </a:p>
        </p:txBody>
      </p:sp>
      <p:sp>
        <p:nvSpPr>
          <p:cNvPr id="9" name="Rectangle 3"/>
          <p:cNvSpPr>
            <a:spLocks noGrp="1" noChangeArrowheads="1"/>
          </p:cNvSpPr>
          <p:nvPr>
            <p:ph type="subTitle" idx="1"/>
          </p:nvPr>
        </p:nvSpPr>
        <p:spPr>
          <a:xfrm>
            <a:off x="539754" y="2503026"/>
            <a:ext cx="8064499" cy="694267"/>
          </a:xfrm>
          <a:prstGeom prst="rect">
            <a:avLst/>
          </a:prstGeom>
        </p:spPr>
        <p:txBody>
          <a:bodyPr lIns="91392" tIns="45697" rIns="91392" bIns="45697" anchor="t" anchorCtr="0"/>
          <a:lstStyle>
            <a:lvl1pPr>
              <a:buNone/>
              <a:defRPr sz="2000">
                <a:solidFill>
                  <a:srgbClr val="FFFFFF"/>
                </a:solidFill>
                <a:latin typeface="Arial" pitchFamily="34" charset="0"/>
                <a:cs typeface="Arial" pitchFamily="34" charset="0"/>
              </a:defRPr>
            </a:lvl1pPr>
          </a:lstStyle>
          <a:p>
            <a:r>
              <a:rPr lang="en-US" smtClean="0"/>
              <a:t>Click to edit Master subtitle style</a:t>
            </a:r>
            <a:endParaRPr lang="en-US" dirty="0"/>
          </a:p>
        </p:txBody>
      </p:sp>
      <p:sp>
        <p:nvSpPr>
          <p:cNvPr id="10" name="Text Placeholder 7"/>
          <p:cNvSpPr>
            <a:spLocks noGrp="1"/>
          </p:cNvSpPr>
          <p:nvPr>
            <p:ph type="body" sz="quarter" idx="10" hasCustomPrompt="1"/>
          </p:nvPr>
        </p:nvSpPr>
        <p:spPr>
          <a:xfrm>
            <a:off x="539755" y="3500661"/>
            <a:ext cx="8064499" cy="317376"/>
          </a:xfrm>
          <a:prstGeom prst="rect">
            <a:avLst/>
          </a:prstGeom>
        </p:spPr>
        <p:txBody>
          <a:bodyPr lIns="91392" tIns="45697" rIns="91392" bIns="45697" anchor="ctr" anchorCtr="0"/>
          <a:lstStyle>
            <a:lvl1pPr>
              <a:buNone/>
              <a:defRPr sz="1600">
                <a:solidFill>
                  <a:schemeClr val="bg1"/>
                </a:solidFill>
                <a:latin typeface="Arial" pitchFamily="34" charset="0"/>
                <a:cs typeface="Arial" pitchFamily="34" charset="0"/>
              </a:defRPr>
            </a:lvl1pPr>
            <a:lvl2pPr marL="0" indent="0">
              <a:buNone/>
              <a:defRPr sz="1400">
                <a:solidFill>
                  <a:schemeClr val="bg1"/>
                </a:solidFill>
              </a:defRPr>
            </a:lvl2pPr>
            <a:lvl3pPr marL="0" indent="0">
              <a:buNone/>
              <a:defRPr sz="1400">
                <a:solidFill>
                  <a:schemeClr val="bg1"/>
                </a:solidFill>
              </a:defRPr>
            </a:lvl3pPr>
            <a:lvl4pPr marL="0" indent="0">
              <a:buNone/>
              <a:defRPr sz="1400">
                <a:solidFill>
                  <a:schemeClr val="bg1"/>
                </a:solidFill>
              </a:defRPr>
            </a:lvl4pPr>
            <a:lvl5pPr marL="0" indent="0">
              <a:buNone/>
              <a:defRPr sz="1400">
                <a:solidFill>
                  <a:schemeClr val="bg1"/>
                </a:solidFill>
              </a:defRPr>
            </a:lvl5pPr>
          </a:lstStyle>
          <a:p>
            <a:pPr lvl="0"/>
            <a:r>
              <a:rPr lang="en-US" dirty="0" smtClean="0"/>
              <a:t>Speaker(s)</a:t>
            </a:r>
            <a:endParaRPr lang="en-US" dirty="0"/>
          </a:p>
        </p:txBody>
      </p:sp>
      <p:sp>
        <p:nvSpPr>
          <p:cNvPr id="12" name="Text Placeholder 7"/>
          <p:cNvSpPr>
            <a:spLocks noGrp="1"/>
          </p:cNvSpPr>
          <p:nvPr>
            <p:ph type="body" sz="quarter" idx="13" hasCustomPrompt="1"/>
          </p:nvPr>
        </p:nvSpPr>
        <p:spPr>
          <a:xfrm>
            <a:off x="539754" y="3860254"/>
            <a:ext cx="8064499" cy="317376"/>
          </a:xfrm>
          <a:prstGeom prst="rect">
            <a:avLst/>
          </a:prstGeom>
        </p:spPr>
        <p:txBody>
          <a:bodyPr lIns="91392" tIns="45697" rIns="91392" bIns="45697" anchor="ctr" anchorCtr="0"/>
          <a:lstStyle>
            <a:lvl1pPr>
              <a:buNone/>
              <a:defRPr sz="1600" baseline="0">
                <a:solidFill>
                  <a:schemeClr val="bg1"/>
                </a:solidFill>
                <a:latin typeface="Arial" pitchFamily="34" charset="0"/>
                <a:cs typeface="Arial" pitchFamily="34" charset="0"/>
              </a:defRPr>
            </a:lvl1pPr>
            <a:lvl2pPr marL="0" indent="0">
              <a:buNone/>
              <a:defRPr sz="1400">
                <a:solidFill>
                  <a:schemeClr val="bg1"/>
                </a:solidFill>
              </a:defRPr>
            </a:lvl2pPr>
            <a:lvl3pPr marL="0" indent="0">
              <a:buNone/>
              <a:defRPr sz="1400">
                <a:solidFill>
                  <a:schemeClr val="bg1"/>
                </a:solidFill>
              </a:defRPr>
            </a:lvl3pPr>
            <a:lvl4pPr marL="0" indent="0">
              <a:buNone/>
              <a:defRPr sz="1400">
                <a:solidFill>
                  <a:schemeClr val="bg1"/>
                </a:solidFill>
              </a:defRPr>
            </a:lvl4pPr>
            <a:lvl5pPr marL="0" indent="0">
              <a:buNone/>
              <a:defRPr sz="1400">
                <a:solidFill>
                  <a:schemeClr val="bg1"/>
                </a:solidFill>
              </a:defRPr>
            </a:lvl5pPr>
          </a:lstStyle>
          <a:p>
            <a:pPr lvl="0"/>
            <a:r>
              <a:rPr lang="en-US" dirty="0" smtClean="0"/>
              <a:t>Date (Day, Month, Year)</a:t>
            </a:r>
            <a:endParaRPr lang="en-US" dirty="0"/>
          </a:p>
        </p:txBody>
      </p:sp>
      <p:pic>
        <p:nvPicPr>
          <p:cNvPr id="14" name="Picture 13" descr="Amex 3_03a.png"/>
          <p:cNvPicPr>
            <a:picLocks noChangeAspect="1"/>
          </p:cNvPicPr>
          <p:nvPr userDrawn="1"/>
        </p:nvPicPr>
        <p:blipFill>
          <a:blip r:embed="rId2" cstate="print"/>
          <a:srcRect b="85682"/>
          <a:stretch>
            <a:fillRect/>
          </a:stretch>
        </p:blipFill>
        <p:spPr>
          <a:xfrm>
            <a:off x="0" y="4508326"/>
            <a:ext cx="9144000" cy="144016"/>
          </a:xfrm>
          <a:prstGeom prst="rect">
            <a:avLst/>
          </a:prstGeom>
        </p:spPr>
      </p:pic>
      <p:sp>
        <p:nvSpPr>
          <p:cNvPr id="11" name="Rectangle 10"/>
          <p:cNvSpPr/>
          <p:nvPr userDrawn="1"/>
        </p:nvSpPr>
        <p:spPr>
          <a:xfrm>
            <a:off x="0" y="2"/>
            <a:ext cx="9144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92" tIns="45697" rIns="91392" bIns="45697" rtlCol="0" anchor="ctr"/>
          <a:lstStyle/>
          <a:p>
            <a:pPr algn="ctr"/>
            <a:endParaRPr lang="en-GB" dirty="0">
              <a:solidFill>
                <a:srgbClr val="FFFFFF"/>
              </a:solidFill>
            </a:endParaRPr>
          </a:p>
        </p:txBody>
      </p:sp>
      <p:sp>
        <p:nvSpPr>
          <p:cNvPr id="15" name="Text Placeholder 6"/>
          <p:cNvSpPr>
            <a:spLocks noGrp="1"/>
          </p:cNvSpPr>
          <p:nvPr>
            <p:ph type="body" sz="quarter" idx="15" hasCustomPrompt="1"/>
          </p:nvPr>
        </p:nvSpPr>
        <p:spPr>
          <a:xfrm>
            <a:off x="5724132" y="6453336"/>
            <a:ext cx="1151929" cy="216000"/>
          </a:xfrm>
          <a:prstGeom prst="rect">
            <a:avLst/>
          </a:prstGeom>
        </p:spPr>
        <p:txBody>
          <a:bodyPr lIns="91392" tIns="45697" rIns="91392" bIns="45697" anchor="ctr" anchorCtr="0"/>
          <a:lstStyle>
            <a:lvl1pPr marL="0" indent="0" algn="r">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AXP Internal</a:t>
            </a: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539750" y="1052739"/>
            <a:ext cx="8064500" cy="5040311"/>
          </a:xfrm>
          <a:prstGeom prst="rect">
            <a:avLst/>
          </a:prstGeom>
        </p:spPr>
        <p:txBody>
          <a:bodyPr lIns="91392" tIns="45697" rIns="91392" bIns="45697"/>
          <a:lstStyle>
            <a:lvl1pPr marL="180882" indent="-180882">
              <a:spcBef>
                <a:spcPts val="600"/>
              </a:spcBef>
              <a:defRPr sz="1600">
                <a:latin typeface="Arial" pitchFamily="34" charset="0"/>
                <a:cs typeface="Arial" pitchFamily="34" charset="0"/>
              </a:defRPr>
            </a:lvl1pPr>
            <a:lvl2pPr marL="361764" indent="-180882">
              <a:spcBef>
                <a:spcPts val="600"/>
              </a:spcBef>
              <a:defRPr sz="1600" baseline="0">
                <a:latin typeface="Arial" pitchFamily="34" charset="0"/>
                <a:cs typeface="Arial" pitchFamily="34" charset="0"/>
              </a:defRPr>
            </a:lvl2pPr>
            <a:lvl3pPr marL="542647" indent="-180882">
              <a:spcBef>
                <a:spcPts val="600"/>
              </a:spcBef>
              <a:defRPr sz="1600">
                <a:latin typeface="Arial" pitchFamily="34" charset="0"/>
                <a:cs typeface="Arial" pitchFamily="34" charset="0"/>
              </a:defRPr>
            </a:lvl3pPr>
            <a:lvl4pPr marL="714008" indent="-171362">
              <a:spcBef>
                <a:spcPts val="600"/>
              </a:spcBef>
              <a:defRPr sz="1600">
                <a:latin typeface="Arial" pitchFamily="34" charset="0"/>
                <a:cs typeface="Arial" pitchFamily="34" charset="0"/>
              </a:defRPr>
            </a:lvl4pPr>
            <a:lvl5pPr marL="894892" indent="-180882">
              <a:spcBef>
                <a:spcPts val="600"/>
              </a:spcBef>
              <a:buFont typeface="Arial" pitchFamily="34" charset="0"/>
              <a:buChar char="•"/>
              <a:defRPr sz="16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dirty="0" smtClean="0"/>
              <a:t>Section 1</a:t>
            </a:r>
          </a:p>
          <a:p>
            <a:pPr lvl="1"/>
            <a:r>
              <a:rPr lang="en-US" dirty="0" smtClean="0"/>
              <a:t>Sub-section A</a:t>
            </a:r>
          </a:p>
        </p:txBody>
      </p:sp>
      <p:sp>
        <p:nvSpPr>
          <p:cNvPr id="6" name="Slide Number Placeholder 5"/>
          <p:cNvSpPr>
            <a:spLocks noGrp="1"/>
          </p:cNvSpPr>
          <p:nvPr>
            <p:ph type="sldNum" sz="quarter" idx="10"/>
          </p:nvPr>
        </p:nvSpPr>
        <p:spPr/>
        <p:txBody>
          <a:bodyPr/>
          <a:lstStyle/>
          <a:p>
            <a:fld id="{880BFD65-16B0-4613-9784-8043AE0AE7A2}" type="slidenum">
              <a:rPr lang="en-GB" smtClean="0"/>
              <a:pPr/>
              <a:t>‹#›</a:t>
            </a:fld>
            <a:endParaRPr lang="en-GB" dirty="0"/>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4" name="Rectangle 3"/>
          <p:cNvSpPr/>
          <p:nvPr userDrawn="1"/>
        </p:nvSpPr>
        <p:spPr bwMode="auto">
          <a:xfrm>
            <a:off x="0" y="1052736"/>
            <a:ext cx="9144000" cy="2663502"/>
          </a:xfrm>
          <a:prstGeom prst="rect">
            <a:avLst/>
          </a:prstGeom>
          <a:solidFill>
            <a:srgbClr val="111B62"/>
          </a:solidFill>
          <a:ln w="9525" cap="flat" cmpd="sng" algn="ctr">
            <a:noFill/>
            <a:prstDash val="solid"/>
            <a:round/>
            <a:headEnd type="none" w="med" len="med"/>
            <a:tailEnd type="none" w="med" len="med"/>
          </a:ln>
          <a:effectLst/>
        </p:spPr>
        <p:txBody>
          <a:bodyPr vert="horz" wrap="square" lIns="91392" tIns="45697" rIns="91392" bIns="45697"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0000"/>
              </a:solidFill>
              <a:ea typeface="ＭＳ Ｐゴシック" charset="-128"/>
              <a:cs typeface="ＭＳ Ｐゴシック" charset="-128"/>
            </a:endParaRPr>
          </a:p>
        </p:txBody>
      </p:sp>
      <p:sp>
        <p:nvSpPr>
          <p:cNvPr id="5" name="Rectangle 4"/>
          <p:cNvSpPr/>
          <p:nvPr userDrawn="1"/>
        </p:nvSpPr>
        <p:spPr>
          <a:xfrm>
            <a:off x="0" y="2"/>
            <a:ext cx="9144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92" tIns="45697" rIns="91392" bIns="45697" rtlCol="0" anchor="ctr"/>
          <a:lstStyle/>
          <a:p>
            <a:pPr algn="ctr"/>
            <a:endParaRPr lang="en-GB" dirty="0">
              <a:solidFill>
                <a:srgbClr val="FFFFFF"/>
              </a:solidFill>
            </a:endParaRPr>
          </a:p>
        </p:txBody>
      </p:sp>
      <p:sp>
        <p:nvSpPr>
          <p:cNvPr id="6" name="Rectangle 2"/>
          <p:cNvSpPr>
            <a:spLocks noGrp="1" noChangeArrowheads="1"/>
          </p:cNvSpPr>
          <p:nvPr>
            <p:ph type="ctrTitle"/>
          </p:nvPr>
        </p:nvSpPr>
        <p:spPr>
          <a:xfrm>
            <a:off x="539750" y="1555998"/>
            <a:ext cx="8064500" cy="792088"/>
          </a:xfrm>
          <a:prstGeom prst="rect">
            <a:avLst/>
          </a:prstGeom>
        </p:spPr>
        <p:txBody>
          <a:bodyPr anchor="b" anchorCtr="0"/>
          <a:lstStyle>
            <a:lvl1pPr algn="l">
              <a:defRPr sz="2400" b="1" cap="none" baseline="0">
                <a:solidFill>
                  <a:srgbClr val="FFFFFF"/>
                </a:solidFill>
                <a:latin typeface="Arial"/>
                <a:cs typeface="Arial"/>
              </a:defRPr>
            </a:lvl1pPr>
          </a:lstStyle>
          <a:p>
            <a:r>
              <a:rPr lang="en-US" smtClean="0"/>
              <a:t>Click to edit Master title style</a:t>
            </a:r>
            <a:endParaRPr lang="en-US" dirty="0"/>
          </a:p>
        </p:txBody>
      </p:sp>
      <p:sp>
        <p:nvSpPr>
          <p:cNvPr id="9" name="Rectangle 3"/>
          <p:cNvSpPr>
            <a:spLocks noGrp="1" noChangeArrowheads="1"/>
          </p:cNvSpPr>
          <p:nvPr>
            <p:ph type="subTitle" idx="1"/>
          </p:nvPr>
        </p:nvSpPr>
        <p:spPr>
          <a:xfrm>
            <a:off x="539754" y="2503026"/>
            <a:ext cx="8064499" cy="694267"/>
          </a:xfrm>
          <a:prstGeom prst="rect">
            <a:avLst/>
          </a:prstGeom>
        </p:spPr>
        <p:txBody>
          <a:bodyPr lIns="91392" tIns="45697" rIns="91392" bIns="45697" anchor="t" anchorCtr="0"/>
          <a:lstStyle>
            <a:lvl1pPr>
              <a:buNone/>
              <a:defRPr sz="2000">
                <a:solidFill>
                  <a:srgbClr val="FFFFFF"/>
                </a:solidFill>
                <a:latin typeface="Arial" pitchFamily="34" charset="0"/>
                <a:cs typeface="Arial" pitchFamily="34" charset="0"/>
              </a:defRPr>
            </a:lvl1pPr>
          </a:lstStyle>
          <a:p>
            <a:r>
              <a:rPr lang="en-US" smtClean="0"/>
              <a:t>Click to edit Master subtitle style</a:t>
            </a:r>
            <a:endParaRPr lang="en-US" dirty="0"/>
          </a:p>
        </p:txBody>
      </p:sp>
      <p:sp>
        <p:nvSpPr>
          <p:cNvPr id="7" name="Text Placeholder 6"/>
          <p:cNvSpPr>
            <a:spLocks noGrp="1"/>
          </p:cNvSpPr>
          <p:nvPr>
            <p:ph type="body" sz="quarter" idx="15" hasCustomPrompt="1"/>
          </p:nvPr>
        </p:nvSpPr>
        <p:spPr>
          <a:xfrm>
            <a:off x="5724132" y="6453336"/>
            <a:ext cx="1151929" cy="216000"/>
          </a:xfrm>
          <a:prstGeom prst="rect">
            <a:avLst/>
          </a:prstGeom>
        </p:spPr>
        <p:txBody>
          <a:bodyPr lIns="91392" tIns="45697" rIns="91392" bIns="45697" anchor="ctr" anchorCtr="0"/>
          <a:lstStyle>
            <a:lvl1pPr marL="0" indent="0" algn="r">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AXP Internal</a:t>
            </a: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750" y="1052739"/>
            <a:ext cx="8064500" cy="5040311"/>
          </a:xfrm>
          <a:prstGeom prst="rect">
            <a:avLst/>
          </a:prstGeom>
        </p:spPr>
        <p:txBody>
          <a:bodyPr lIns="91392" tIns="45697" rIns="91392" bIns="45697"/>
          <a:lstStyle>
            <a:lvl1pPr marL="180882" indent="-180882">
              <a:spcBef>
                <a:spcPts val="600"/>
              </a:spcBef>
              <a:defRPr sz="1600">
                <a:latin typeface="Arial" pitchFamily="34" charset="0"/>
                <a:cs typeface="Arial" pitchFamily="34" charset="0"/>
              </a:defRPr>
            </a:lvl1pPr>
            <a:lvl2pPr marL="361764" indent="-180882">
              <a:spcBef>
                <a:spcPts val="600"/>
              </a:spcBef>
              <a:defRPr sz="1600">
                <a:latin typeface="Arial" pitchFamily="34" charset="0"/>
                <a:cs typeface="Arial" pitchFamily="34" charset="0"/>
              </a:defRPr>
            </a:lvl2pPr>
            <a:lvl3pPr marL="542647" indent="-180882">
              <a:spcBef>
                <a:spcPts val="600"/>
              </a:spcBef>
              <a:defRPr sz="1600">
                <a:latin typeface="Arial" pitchFamily="34" charset="0"/>
                <a:cs typeface="Arial" pitchFamily="34" charset="0"/>
              </a:defRPr>
            </a:lvl3pPr>
            <a:lvl4pPr marL="714008" indent="-171362">
              <a:spcBef>
                <a:spcPts val="600"/>
              </a:spcBef>
              <a:defRPr sz="1600">
                <a:latin typeface="Arial" pitchFamily="34" charset="0"/>
                <a:cs typeface="Arial" pitchFamily="34" charset="0"/>
              </a:defRPr>
            </a:lvl4pPr>
            <a:lvl5pPr marL="894892" indent="-180882">
              <a:spcBef>
                <a:spcPts val="600"/>
              </a:spcBef>
              <a:buFont typeface="Arial" pitchFamily="34" charset="0"/>
              <a:buChar char="•"/>
              <a:defRPr sz="16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Text Placeholder 6"/>
          <p:cNvSpPr>
            <a:spLocks noGrp="1"/>
          </p:cNvSpPr>
          <p:nvPr>
            <p:ph type="body" sz="quarter" idx="13" hasCustomPrompt="1"/>
          </p:nvPr>
        </p:nvSpPr>
        <p:spPr>
          <a:xfrm>
            <a:off x="539753" y="6375627"/>
            <a:ext cx="4968353" cy="360636"/>
          </a:xfrm>
          <a:prstGeom prst="rect">
            <a:avLst/>
          </a:prstGeom>
        </p:spPr>
        <p:txBody>
          <a:bodyPr lIns="91392" tIns="45697" rIns="91392" bIns="45697" anchor="ctr" anchorCtr="0"/>
          <a:lstStyle>
            <a:lvl1pPr marL="0" indent="0">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Add footnote and/or source information here</a:t>
            </a:r>
          </a:p>
        </p:txBody>
      </p:sp>
      <p:sp>
        <p:nvSpPr>
          <p:cNvPr id="9" name="Title 8"/>
          <p:cNvSpPr>
            <a:spLocks noGrp="1"/>
          </p:cNvSpPr>
          <p:nvPr>
            <p:ph type="title"/>
          </p:nvPr>
        </p:nvSpPr>
        <p:spPr/>
        <p:txBody>
          <a:bodyPr/>
          <a:lstStyle/>
          <a:p>
            <a:r>
              <a:rPr lang="en-US" smtClean="0"/>
              <a:t>Click to edit Master title style</a:t>
            </a:r>
            <a:endParaRPr lang="en-GB"/>
          </a:p>
        </p:txBody>
      </p:sp>
      <p:sp>
        <p:nvSpPr>
          <p:cNvPr id="8" name="Slide Number Placeholder 7"/>
          <p:cNvSpPr>
            <a:spLocks noGrp="1"/>
          </p:cNvSpPr>
          <p:nvPr>
            <p:ph type="sldNum" sz="quarter" idx="14"/>
          </p:nvPr>
        </p:nvSpPr>
        <p:spPr/>
        <p:txBody>
          <a:bodyPr/>
          <a:lstStyle/>
          <a:p>
            <a:fld id="{880BFD65-16B0-4613-9784-8043AE0AE7A2}" type="slidenum">
              <a:rPr lang="en-GB" smtClean="0"/>
              <a:pPr/>
              <a:t>‹#›</a:t>
            </a:fld>
            <a:endParaRPr lang="en-GB" dirty="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539750" y="1052739"/>
            <a:ext cx="8064500" cy="5040311"/>
          </a:xfrm>
          <a:prstGeom prst="rect">
            <a:avLst/>
          </a:prstGeom>
        </p:spPr>
        <p:txBody>
          <a:bodyPr lIns="91392" tIns="45697" rIns="91392" bIns="45697"/>
          <a:lstStyle>
            <a:lvl1pPr marL="180882" indent="-180882">
              <a:spcBef>
                <a:spcPts val="600"/>
              </a:spcBef>
              <a:defRPr sz="1600">
                <a:latin typeface="Arial" pitchFamily="34" charset="0"/>
                <a:cs typeface="Arial" pitchFamily="34" charset="0"/>
              </a:defRPr>
            </a:lvl1pPr>
            <a:lvl2pPr marL="361764" indent="-180882">
              <a:spcBef>
                <a:spcPts val="600"/>
              </a:spcBef>
              <a:defRPr sz="1600" baseline="0">
                <a:latin typeface="Arial" pitchFamily="34" charset="0"/>
                <a:cs typeface="Arial" pitchFamily="34" charset="0"/>
              </a:defRPr>
            </a:lvl2pPr>
            <a:lvl3pPr marL="542647" indent="-180882">
              <a:spcBef>
                <a:spcPts val="600"/>
              </a:spcBef>
              <a:defRPr sz="1600">
                <a:latin typeface="Arial" pitchFamily="34" charset="0"/>
                <a:cs typeface="Arial" pitchFamily="34" charset="0"/>
              </a:defRPr>
            </a:lvl3pPr>
            <a:lvl4pPr marL="714008" indent="-171362">
              <a:spcBef>
                <a:spcPts val="600"/>
              </a:spcBef>
              <a:defRPr sz="1600">
                <a:latin typeface="Arial" pitchFamily="34" charset="0"/>
                <a:cs typeface="Arial" pitchFamily="34" charset="0"/>
              </a:defRPr>
            </a:lvl4pPr>
            <a:lvl5pPr marL="894892" indent="-180882">
              <a:spcBef>
                <a:spcPts val="600"/>
              </a:spcBef>
              <a:buFont typeface="Arial" pitchFamily="34" charset="0"/>
              <a:buChar char="•"/>
              <a:defRPr sz="16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dirty="0" smtClean="0"/>
              <a:t>Next Step 1</a:t>
            </a:r>
          </a:p>
          <a:p>
            <a:pPr lvl="1"/>
            <a:r>
              <a:rPr lang="en-US" dirty="0" smtClean="0"/>
              <a:t>Sub-next step A</a:t>
            </a:r>
          </a:p>
        </p:txBody>
      </p:sp>
      <p:sp>
        <p:nvSpPr>
          <p:cNvPr id="7" name="Title 6"/>
          <p:cNvSpPr>
            <a:spLocks noGrp="1"/>
          </p:cNvSpPr>
          <p:nvPr>
            <p:ph type="title"/>
          </p:nvPr>
        </p:nvSpPr>
        <p:spPr/>
        <p:txBody>
          <a:bodyPr/>
          <a:lstStyle/>
          <a:p>
            <a:r>
              <a:rPr lang="en-US" smtClean="0"/>
              <a:t>Click to edit Master title style</a:t>
            </a:r>
            <a:endParaRPr lang="en-GB"/>
          </a:p>
        </p:txBody>
      </p:sp>
      <p:sp>
        <p:nvSpPr>
          <p:cNvPr id="6" name="Slide Number Placeholder 5"/>
          <p:cNvSpPr>
            <a:spLocks noGrp="1"/>
          </p:cNvSpPr>
          <p:nvPr>
            <p:ph type="sldNum" sz="quarter" idx="10"/>
          </p:nvPr>
        </p:nvSpPr>
        <p:spPr/>
        <p:txBody>
          <a:bodyPr/>
          <a:lstStyle/>
          <a:p>
            <a:fld id="{880BFD65-16B0-4613-9784-8043AE0AE7A2}" type="slidenum">
              <a:rPr lang="en-GB" smtClean="0"/>
              <a:pPr/>
              <a:t>‹#›</a:t>
            </a:fld>
            <a:endParaRPr lang="en-GB" dirty="0"/>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userDrawn="1">
  <p:cSld name="7_Custom Layout">
    <p:bg>
      <p:bgRef idx="1001">
        <a:schemeClr val="bg1"/>
      </p:bgRef>
    </p:bg>
    <p:spTree>
      <p:nvGrpSpPr>
        <p:cNvPr id="1" name=""/>
        <p:cNvGrpSpPr/>
        <p:nvPr/>
      </p:nvGrpSpPr>
      <p:grpSpPr>
        <a:xfrm>
          <a:off x="0" y="0"/>
          <a:ext cx="0" cy="0"/>
          <a:chOff x="0" y="0"/>
          <a:chExt cx="0" cy="0"/>
        </a:xfrm>
      </p:grpSpPr>
      <p:sp>
        <p:nvSpPr>
          <p:cNvPr id="5" name="Line 2"/>
          <p:cNvSpPr>
            <a:spLocks noChangeShapeType="1"/>
          </p:cNvSpPr>
          <p:nvPr userDrawn="1"/>
        </p:nvSpPr>
        <p:spPr bwMode="auto">
          <a:xfrm>
            <a:off x="8644659" y="6482605"/>
            <a:ext cx="0" cy="256335"/>
          </a:xfrm>
          <a:prstGeom prst="line">
            <a:avLst/>
          </a:prstGeom>
          <a:noFill/>
          <a:ln w="3175">
            <a:solidFill>
              <a:srgbClr val="595959"/>
            </a:solidFill>
            <a:round/>
            <a:headEnd/>
            <a:tailEnd/>
          </a:ln>
          <a:effectLst>
            <a:outerShdw dist="19999" dir="5400000" algn="ctr" rotWithShape="0">
              <a:schemeClr val="bg2">
                <a:alpha val="37999"/>
              </a:schemeClr>
            </a:outerShdw>
          </a:effectLst>
        </p:spPr>
        <p:txBody>
          <a:bodyPr lIns="0" tIns="0" rIns="0" bIns="0"/>
          <a:lstStyle/>
          <a:p>
            <a:pPr>
              <a:defRPr/>
            </a:pPr>
            <a:endParaRPr lang="en-GB" dirty="0">
              <a:solidFill>
                <a:srgbClr val="000000"/>
              </a:solidFill>
            </a:endParaRPr>
          </a:p>
        </p:txBody>
      </p:sp>
      <p:sp>
        <p:nvSpPr>
          <p:cNvPr id="8" name="TextBox 7"/>
          <p:cNvSpPr txBox="1">
            <a:spLocks noChangeArrowheads="1"/>
          </p:cNvSpPr>
          <p:nvPr userDrawn="1"/>
        </p:nvSpPr>
        <p:spPr bwMode="auto">
          <a:xfrm>
            <a:off x="8647550" y="6514826"/>
            <a:ext cx="349250" cy="311129"/>
          </a:xfrm>
          <a:prstGeom prst="rect">
            <a:avLst/>
          </a:prstGeom>
          <a:noFill/>
          <a:ln>
            <a:noFill/>
          </a:ln>
          <a:extLst>
            <a:ext uri="{909E8E84-426E-40dd-AFC4-6F175D3DCCD1}"/>
            <a:ext uri="{91240B29-F687-4f45-9708-019B960494DF}"/>
          </a:extLst>
        </p:spPr>
        <p:txBody>
          <a:bodyPr lIns="64276" tIns="32140" rIns="64276" bIns="32140">
            <a:spAutoFit/>
          </a:bodyPr>
          <a:lstStyle/>
          <a:p>
            <a:pPr>
              <a:defRPr/>
            </a:pPr>
            <a:fld id="{3574759C-AF2E-47EB-9DA7-1850E2FB8AA4}" type="slidenum">
              <a:rPr lang="en-US" sz="800">
                <a:solidFill>
                  <a:srgbClr val="313C4A"/>
                </a:solidFill>
                <a:latin typeface="BentonSans Regular" pitchFamily="2" charset="0"/>
                <a:ea typeface="MS PGothic" pitchFamily="34" charset="-128"/>
              </a:rPr>
              <a:pPr>
                <a:defRPr/>
              </a:pPr>
              <a:t>‹#›</a:t>
            </a:fld>
            <a:endParaRPr lang="en-US" sz="800" dirty="0">
              <a:solidFill>
                <a:srgbClr val="313C4A"/>
              </a:solidFill>
              <a:latin typeface="BentonSans Regular" pitchFamily="2" charset="0"/>
              <a:ea typeface="MS PGothic" pitchFamily="34" charset="-128"/>
            </a:endParaRPr>
          </a:p>
          <a:p>
            <a:pPr>
              <a:defRPr/>
            </a:pPr>
            <a:endParaRPr lang="en-US" sz="800" dirty="0">
              <a:solidFill>
                <a:srgbClr val="313C4A"/>
              </a:solidFill>
              <a:latin typeface="Times New Roman" pitchFamily="18" charset="0"/>
              <a:ea typeface="MS PGothic" pitchFamily="34" charset="-128"/>
            </a:endParaRPr>
          </a:p>
        </p:txBody>
      </p:sp>
      <p:pic>
        <p:nvPicPr>
          <p:cNvPr id="9" name="Picture 9" descr="GNICS_black_SM.png"/>
          <p:cNvPicPr>
            <a:picLocks noChangeAspect="1"/>
          </p:cNvPicPr>
          <p:nvPr userDrawn="1"/>
        </p:nvPicPr>
        <p:blipFill>
          <a:blip r:embed="rId2" cstate="print"/>
          <a:srcRect/>
          <a:stretch>
            <a:fillRect/>
          </a:stretch>
        </p:blipFill>
        <p:spPr bwMode="auto">
          <a:xfrm>
            <a:off x="7660416" y="6531631"/>
            <a:ext cx="868795" cy="161084"/>
          </a:xfrm>
          <a:prstGeom prst="rect">
            <a:avLst/>
          </a:prstGeom>
          <a:noFill/>
          <a:ln w="9525">
            <a:noFill/>
            <a:miter lim="800000"/>
            <a:headEnd/>
            <a:tailEnd/>
          </a:ln>
        </p:spPr>
      </p:pic>
      <p:pic>
        <p:nvPicPr>
          <p:cNvPr id="10" name="Picture 10" descr="pattern_line2.jpg"/>
          <p:cNvPicPr>
            <a:picLocks noChangeAspect="1"/>
          </p:cNvPicPr>
          <p:nvPr userDrawn="1"/>
        </p:nvPicPr>
        <p:blipFill>
          <a:blip r:embed="rId3" cstate="print"/>
          <a:srcRect/>
          <a:stretch>
            <a:fillRect/>
          </a:stretch>
        </p:blipFill>
        <p:spPr bwMode="auto">
          <a:xfrm>
            <a:off x="0" y="6"/>
            <a:ext cx="9144000" cy="161085"/>
          </a:xfrm>
          <a:prstGeom prst="rect">
            <a:avLst/>
          </a:prstGeom>
          <a:noFill/>
          <a:ln w="9525">
            <a:noFill/>
            <a:miter lim="800000"/>
            <a:headEnd/>
            <a:tailEnd/>
          </a:ln>
        </p:spPr>
      </p:pic>
      <p:sp>
        <p:nvSpPr>
          <p:cNvPr id="6" name="Content Placeholder 2"/>
          <p:cNvSpPr>
            <a:spLocks noGrp="1"/>
          </p:cNvSpPr>
          <p:nvPr>
            <p:ph idx="1"/>
          </p:nvPr>
        </p:nvSpPr>
        <p:spPr>
          <a:xfrm>
            <a:off x="281560" y="964409"/>
            <a:ext cx="8580880" cy="482203"/>
          </a:xfrm>
          <a:prstGeom prst="rect">
            <a:avLst/>
          </a:prstGeom>
        </p:spPr>
        <p:txBody>
          <a:bodyPr lIns="82016" tIns="41007" rIns="82016" bIns="41007"/>
          <a:lstStyle>
            <a:lvl1pPr>
              <a:defRPr sz="2000" i="0">
                <a:solidFill>
                  <a:srgbClr val="374352"/>
                </a:solidFill>
              </a:defRPr>
            </a:lvl1pPr>
            <a:lvl2pPr>
              <a:defRPr>
                <a:solidFill>
                  <a:srgbClr val="374352"/>
                </a:solidFill>
              </a:defRPr>
            </a:lvl2pPr>
            <a:lvl3pPr>
              <a:defRPr>
                <a:solidFill>
                  <a:srgbClr val="374352"/>
                </a:solidFill>
              </a:defRPr>
            </a:lvl3pPr>
            <a:lvl4pPr>
              <a:defRPr>
                <a:solidFill>
                  <a:srgbClr val="374352"/>
                </a:solidFill>
              </a:defRPr>
            </a:lvl4pPr>
            <a:lvl5pPr>
              <a:defRPr>
                <a:solidFill>
                  <a:srgbClr val="374352"/>
                </a:solidFill>
              </a:defRPr>
            </a:lvl5pPr>
          </a:lstStyle>
          <a:p>
            <a:pPr lvl="0"/>
            <a:r>
              <a:rPr lang="en-US" smtClean="0"/>
              <a:t>Click to edit Master text styles</a:t>
            </a:r>
          </a:p>
        </p:txBody>
      </p:sp>
      <p:sp>
        <p:nvSpPr>
          <p:cNvPr id="7" name="Title 6"/>
          <p:cNvSpPr>
            <a:spLocks noGrp="1"/>
          </p:cNvSpPr>
          <p:nvPr>
            <p:ph type="title"/>
          </p:nvPr>
        </p:nvSpPr>
        <p:spPr>
          <a:xfrm>
            <a:off x="281560" y="375047"/>
            <a:ext cx="8580880" cy="523504"/>
          </a:xfrm>
        </p:spPr>
        <p:txBody>
          <a:bodyPr/>
          <a:lstStyle>
            <a:lvl1pPr>
              <a:defRPr sz="3400">
                <a:solidFill>
                  <a:srgbClr val="00A1DE"/>
                </a:solidFill>
              </a:defRPr>
            </a:lvl1pPr>
          </a:lstStyle>
          <a:p>
            <a:r>
              <a:rPr lang="en-US" dirty="0" smtClean="0"/>
              <a:t>Click to edit Master title style</a:t>
            </a:r>
            <a:endParaRPr lang="en-US" dirty="0"/>
          </a:p>
        </p:txBody>
      </p:sp>
      <p:sp>
        <p:nvSpPr>
          <p:cNvPr id="16" name="Text Placeholder 3"/>
          <p:cNvSpPr>
            <a:spLocks noGrp="1"/>
          </p:cNvSpPr>
          <p:nvPr>
            <p:ph type="body" sz="quarter" idx="12"/>
          </p:nvPr>
        </p:nvSpPr>
        <p:spPr>
          <a:xfrm>
            <a:off x="281560" y="1714500"/>
            <a:ext cx="8580880" cy="3046140"/>
          </a:xfrm>
          <a:prstGeom prst="rect">
            <a:avLst/>
          </a:prstGeom>
        </p:spPr>
        <p:txBody>
          <a:bodyPr lIns="82016" tIns="41007" rIns="82016" bIns="41007">
            <a:normAutofit/>
          </a:bodyPr>
          <a:lstStyle>
            <a:lvl1pPr marL="0" indent="0">
              <a:buNone/>
              <a:defRPr lang="en-US" sz="1400" baseline="0" smtClean="0"/>
            </a:lvl1pPr>
          </a:lstStyle>
          <a:p>
            <a:pPr lvl="0"/>
            <a:r>
              <a:rPr lang="en-US" dirty="0" smtClean="0"/>
              <a:t>Click to edit Master text styles</a:t>
            </a:r>
          </a:p>
        </p:txBody>
      </p:sp>
      <p:sp>
        <p:nvSpPr>
          <p:cNvPr id="11" name="Footer Placeholder 1"/>
          <p:cNvSpPr>
            <a:spLocks noGrp="1"/>
          </p:cNvSpPr>
          <p:nvPr>
            <p:ph type="ftr" sz="quarter" idx="13"/>
          </p:nvPr>
        </p:nvSpPr>
        <p:spPr>
          <a:xfrm>
            <a:off x="3124495" y="6446188"/>
            <a:ext cx="2895023" cy="365592"/>
          </a:xfrm>
          <a:prstGeom prst="rect">
            <a:avLst/>
          </a:prstGeom>
        </p:spPr>
        <p:txBody>
          <a:bodyPr lIns="82016" tIns="41007" rIns="82016" bIns="41007"/>
          <a:lstStyle>
            <a:lvl1pPr algn="ctr">
              <a:defRPr sz="800">
                <a:solidFill>
                  <a:srgbClr val="404040"/>
                </a:solidFill>
                <a:latin typeface="BentonSans Regular"/>
                <a:cs typeface="BentonSans Regular"/>
              </a:defRPr>
            </a:lvl1pPr>
          </a:lstStyle>
          <a:p>
            <a:pPr>
              <a:defRPr/>
            </a:pPr>
            <a:endParaRPr lang="en-US" dirty="0"/>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Agenda">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539750" y="1052739"/>
            <a:ext cx="8064500" cy="5040311"/>
          </a:xfrm>
          <a:prstGeom prst="rect">
            <a:avLst/>
          </a:prstGeom>
        </p:spPr>
        <p:txBody>
          <a:bodyPr lIns="91392" tIns="45697" rIns="91392" bIns="45697"/>
          <a:lstStyle>
            <a:lvl1pPr marL="180882" indent="-180882">
              <a:spcBef>
                <a:spcPts val="600"/>
              </a:spcBef>
              <a:defRPr sz="1600">
                <a:latin typeface="Arial" pitchFamily="34" charset="0"/>
                <a:cs typeface="Arial" pitchFamily="34" charset="0"/>
              </a:defRPr>
            </a:lvl1pPr>
            <a:lvl2pPr marL="361764" indent="-180882">
              <a:spcBef>
                <a:spcPts val="600"/>
              </a:spcBef>
              <a:defRPr sz="1600" baseline="0">
                <a:latin typeface="Arial" pitchFamily="34" charset="0"/>
                <a:cs typeface="Arial" pitchFamily="34" charset="0"/>
              </a:defRPr>
            </a:lvl2pPr>
            <a:lvl3pPr marL="542647" indent="-180882">
              <a:spcBef>
                <a:spcPts val="600"/>
              </a:spcBef>
              <a:defRPr sz="1600">
                <a:latin typeface="Arial" pitchFamily="34" charset="0"/>
                <a:cs typeface="Arial" pitchFamily="34" charset="0"/>
              </a:defRPr>
            </a:lvl3pPr>
            <a:lvl4pPr marL="714008" indent="-171362">
              <a:spcBef>
                <a:spcPts val="600"/>
              </a:spcBef>
              <a:defRPr sz="1600">
                <a:latin typeface="Arial" pitchFamily="34" charset="0"/>
                <a:cs typeface="Arial" pitchFamily="34" charset="0"/>
              </a:defRPr>
            </a:lvl4pPr>
            <a:lvl5pPr marL="894892" indent="-180882">
              <a:spcBef>
                <a:spcPts val="600"/>
              </a:spcBef>
              <a:buFont typeface="Arial" pitchFamily="34" charset="0"/>
              <a:buChar char="•"/>
              <a:defRPr sz="16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dirty="0" smtClean="0"/>
              <a:t>Section 1</a:t>
            </a:r>
          </a:p>
          <a:p>
            <a:pPr lvl="1"/>
            <a:r>
              <a:rPr lang="en-US" dirty="0" smtClean="0"/>
              <a:t>Sub-section A</a:t>
            </a:r>
          </a:p>
        </p:txBody>
      </p:sp>
      <p:sp>
        <p:nvSpPr>
          <p:cNvPr id="7" name="Title 6"/>
          <p:cNvSpPr>
            <a:spLocks noGrp="1"/>
          </p:cNvSpPr>
          <p:nvPr>
            <p:ph type="title"/>
          </p:nvPr>
        </p:nvSpPr>
        <p:spPr/>
        <p:txBody>
          <a:bodyPr/>
          <a:lstStyle/>
          <a:p>
            <a:r>
              <a:rPr lang="en-US" smtClean="0"/>
              <a:t>Click to edit Master title style</a:t>
            </a:r>
            <a:endParaRPr lang="en-GB"/>
          </a:p>
        </p:txBody>
      </p:sp>
      <p:sp>
        <p:nvSpPr>
          <p:cNvPr id="6" name="Slide Number Placeholder 5"/>
          <p:cNvSpPr>
            <a:spLocks noGrp="1"/>
          </p:cNvSpPr>
          <p:nvPr>
            <p:ph type="sldNum" sz="quarter" idx="10"/>
          </p:nvPr>
        </p:nvSpPr>
        <p:spPr/>
        <p:txBody>
          <a:bodyPr/>
          <a:lstStyle/>
          <a:p>
            <a:fld id="{880BFD65-16B0-4613-9784-8043AE0AE7A2}" type="slidenum">
              <a:rPr lang="en-GB" smtClean="0"/>
              <a:pPr/>
              <a:t>‹#›</a:t>
            </a:fld>
            <a:endParaRPr lang="en-GB" dirty="0"/>
          </a:p>
        </p:txBody>
      </p:sp>
      <p:sp>
        <p:nvSpPr>
          <p:cNvPr id="8" name="Text Placeholder 6"/>
          <p:cNvSpPr>
            <a:spLocks noGrp="1"/>
          </p:cNvSpPr>
          <p:nvPr>
            <p:ph type="body" sz="quarter" idx="15" hasCustomPrompt="1"/>
          </p:nvPr>
        </p:nvSpPr>
        <p:spPr>
          <a:xfrm>
            <a:off x="5724132" y="6453336"/>
            <a:ext cx="1151929" cy="216000"/>
          </a:xfrm>
          <a:prstGeom prst="rect">
            <a:avLst/>
          </a:prstGeom>
        </p:spPr>
        <p:txBody>
          <a:bodyPr lIns="91392" tIns="45697" rIns="91392" bIns="45697" anchor="ctr" anchorCtr="0"/>
          <a:lstStyle>
            <a:lvl1pPr marL="0" indent="0" algn="r">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AXP Internal</a:t>
            </a: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8_Custom Layout">
    <p:bg>
      <p:bgRef idx="1001">
        <a:schemeClr val="bg1"/>
      </p:bgRef>
    </p:bg>
    <p:spTree>
      <p:nvGrpSpPr>
        <p:cNvPr id="1" name=""/>
        <p:cNvGrpSpPr/>
        <p:nvPr/>
      </p:nvGrpSpPr>
      <p:grpSpPr>
        <a:xfrm>
          <a:off x="0" y="0"/>
          <a:ext cx="0" cy="0"/>
          <a:chOff x="0" y="0"/>
          <a:chExt cx="0" cy="0"/>
        </a:xfrm>
      </p:grpSpPr>
      <p:sp>
        <p:nvSpPr>
          <p:cNvPr id="5" name="Line 2"/>
          <p:cNvSpPr>
            <a:spLocks noChangeShapeType="1"/>
          </p:cNvSpPr>
          <p:nvPr userDrawn="1"/>
        </p:nvSpPr>
        <p:spPr bwMode="auto">
          <a:xfrm>
            <a:off x="8644659" y="6482605"/>
            <a:ext cx="0" cy="256335"/>
          </a:xfrm>
          <a:prstGeom prst="line">
            <a:avLst/>
          </a:prstGeom>
          <a:noFill/>
          <a:ln w="3175">
            <a:solidFill>
              <a:srgbClr val="595959"/>
            </a:solidFill>
            <a:round/>
            <a:headEnd/>
            <a:tailEnd/>
          </a:ln>
          <a:effectLst>
            <a:outerShdw dist="19999" dir="5400000" algn="ctr" rotWithShape="0">
              <a:schemeClr val="bg2">
                <a:alpha val="37999"/>
              </a:schemeClr>
            </a:outerShdw>
          </a:effectLst>
        </p:spPr>
        <p:txBody>
          <a:bodyPr lIns="0" tIns="0" rIns="0" bIns="0"/>
          <a:lstStyle/>
          <a:p>
            <a:pPr>
              <a:defRPr/>
            </a:pPr>
            <a:endParaRPr lang="en-GB" dirty="0">
              <a:solidFill>
                <a:srgbClr val="000000"/>
              </a:solidFill>
            </a:endParaRPr>
          </a:p>
        </p:txBody>
      </p:sp>
      <p:sp>
        <p:nvSpPr>
          <p:cNvPr id="8" name="TextBox 7"/>
          <p:cNvSpPr txBox="1">
            <a:spLocks noChangeArrowheads="1"/>
          </p:cNvSpPr>
          <p:nvPr userDrawn="1"/>
        </p:nvSpPr>
        <p:spPr bwMode="auto">
          <a:xfrm>
            <a:off x="8647550" y="6514826"/>
            <a:ext cx="349250" cy="311129"/>
          </a:xfrm>
          <a:prstGeom prst="rect">
            <a:avLst/>
          </a:prstGeom>
          <a:noFill/>
          <a:ln>
            <a:noFill/>
          </a:ln>
          <a:extLst>
            <a:ext uri="{909E8E84-426E-40dd-AFC4-6F175D3DCCD1}"/>
            <a:ext uri="{91240B29-F687-4f45-9708-019B960494DF}"/>
          </a:extLst>
        </p:spPr>
        <p:txBody>
          <a:bodyPr lIns="64276" tIns="32140" rIns="64276" bIns="32140">
            <a:spAutoFit/>
          </a:bodyPr>
          <a:lstStyle/>
          <a:p>
            <a:pPr>
              <a:defRPr/>
            </a:pPr>
            <a:fld id="{3574759C-AF2E-47EB-9DA7-1850E2FB8AA4}" type="slidenum">
              <a:rPr lang="en-US" sz="800">
                <a:solidFill>
                  <a:srgbClr val="313C4A"/>
                </a:solidFill>
                <a:latin typeface="BentonSans Regular" pitchFamily="2" charset="0"/>
                <a:ea typeface="MS PGothic" pitchFamily="34" charset="-128"/>
              </a:rPr>
              <a:pPr>
                <a:defRPr/>
              </a:pPr>
              <a:t>‹#›</a:t>
            </a:fld>
            <a:endParaRPr lang="en-US" sz="800" dirty="0">
              <a:solidFill>
                <a:srgbClr val="313C4A"/>
              </a:solidFill>
              <a:latin typeface="BentonSans Regular" pitchFamily="2" charset="0"/>
              <a:ea typeface="MS PGothic" pitchFamily="34" charset="-128"/>
            </a:endParaRPr>
          </a:p>
          <a:p>
            <a:pPr>
              <a:defRPr/>
            </a:pPr>
            <a:endParaRPr lang="en-US" sz="800" dirty="0">
              <a:solidFill>
                <a:srgbClr val="313C4A"/>
              </a:solidFill>
              <a:latin typeface="Times New Roman" pitchFamily="18" charset="0"/>
              <a:ea typeface="MS PGothic" pitchFamily="34" charset="-128"/>
            </a:endParaRPr>
          </a:p>
        </p:txBody>
      </p:sp>
      <p:pic>
        <p:nvPicPr>
          <p:cNvPr id="9" name="Picture 9" descr="GNICS_black_SM.png"/>
          <p:cNvPicPr>
            <a:picLocks noChangeAspect="1"/>
          </p:cNvPicPr>
          <p:nvPr userDrawn="1"/>
        </p:nvPicPr>
        <p:blipFill>
          <a:blip r:embed="rId2" cstate="print"/>
          <a:srcRect/>
          <a:stretch>
            <a:fillRect/>
          </a:stretch>
        </p:blipFill>
        <p:spPr bwMode="auto">
          <a:xfrm>
            <a:off x="7660416" y="6531631"/>
            <a:ext cx="868795" cy="161084"/>
          </a:xfrm>
          <a:prstGeom prst="rect">
            <a:avLst/>
          </a:prstGeom>
          <a:noFill/>
          <a:ln w="9525">
            <a:noFill/>
            <a:miter lim="800000"/>
            <a:headEnd/>
            <a:tailEnd/>
          </a:ln>
        </p:spPr>
      </p:pic>
      <p:pic>
        <p:nvPicPr>
          <p:cNvPr id="10" name="Picture 10" descr="pattern_line2.jpg"/>
          <p:cNvPicPr>
            <a:picLocks noChangeAspect="1"/>
          </p:cNvPicPr>
          <p:nvPr userDrawn="1"/>
        </p:nvPicPr>
        <p:blipFill>
          <a:blip r:embed="rId3" cstate="print"/>
          <a:srcRect/>
          <a:stretch>
            <a:fillRect/>
          </a:stretch>
        </p:blipFill>
        <p:spPr bwMode="auto">
          <a:xfrm>
            <a:off x="0" y="6"/>
            <a:ext cx="9144000" cy="161085"/>
          </a:xfrm>
          <a:prstGeom prst="rect">
            <a:avLst/>
          </a:prstGeom>
          <a:noFill/>
          <a:ln w="9525">
            <a:noFill/>
            <a:miter lim="800000"/>
            <a:headEnd/>
            <a:tailEnd/>
          </a:ln>
        </p:spPr>
      </p:pic>
      <p:sp>
        <p:nvSpPr>
          <p:cNvPr id="6" name="Content Placeholder 2"/>
          <p:cNvSpPr>
            <a:spLocks noGrp="1"/>
          </p:cNvSpPr>
          <p:nvPr>
            <p:ph idx="1"/>
          </p:nvPr>
        </p:nvSpPr>
        <p:spPr>
          <a:xfrm>
            <a:off x="281560" y="964409"/>
            <a:ext cx="8580880" cy="482203"/>
          </a:xfrm>
          <a:prstGeom prst="rect">
            <a:avLst/>
          </a:prstGeom>
        </p:spPr>
        <p:txBody>
          <a:bodyPr lIns="82016" tIns="41007" rIns="82016" bIns="41007"/>
          <a:lstStyle>
            <a:lvl1pPr>
              <a:defRPr sz="2000" i="0">
                <a:solidFill>
                  <a:srgbClr val="374352"/>
                </a:solidFill>
              </a:defRPr>
            </a:lvl1pPr>
            <a:lvl2pPr>
              <a:defRPr>
                <a:solidFill>
                  <a:srgbClr val="374352"/>
                </a:solidFill>
              </a:defRPr>
            </a:lvl2pPr>
            <a:lvl3pPr>
              <a:defRPr>
                <a:solidFill>
                  <a:srgbClr val="374352"/>
                </a:solidFill>
              </a:defRPr>
            </a:lvl3pPr>
            <a:lvl4pPr>
              <a:defRPr>
                <a:solidFill>
                  <a:srgbClr val="374352"/>
                </a:solidFill>
              </a:defRPr>
            </a:lvl4pPr>
            <a:lvl5pPr>
              <a:defRPr>
                <a:solidFill>
                  <a:srgbClr val="374352"/>
                </a:solidFill>
              </a:defRPr>
            </a:lvl5pPr>
          </a:lstStyle>
          <a:p>
            <a:pPr lvl="0"/>
            <a:r>
              <a:rPr lang="en-US" smtClean="0"/>
              <a:t>Click to edit Master text styles</a:t>
            </a:r>
          </a:p>
        </p:txBody>
      </p:sp>
      <p:sp>
        <p:nvSpPr>
          <p:cNvPr id="7" name="Title 6"/>
          <p:cNvSpPr>
            <a:spLocks noGrp="1"/>
          </p:cNvSpPr>
          <p:nvPr>
            <p:ph type="title"/>
          </p:nvPr>
        </p:nvSpPr>
        <p:spPr>
          <a:xfrm>
            <a:off x="281560" y="375047"/>
            <a:ext cx="8580880" cy="523504"/>
          </a:xfrm>
        </p:spPr>
        <p:txBody>
          <a:bodyPr/>
          <a:lstStyle>
            <a:lvl1pPr>
              <a:defRPr sz="3400">
                <a:solidFill>
                  <a:srgbClr val="00A1DE"/>
                </a:solidFill>
              </a:defRPr>
            </a:lvl1pPr>
          </a:lstStyle>
          <a:p>
            <a:r>
              <a:rPr lang="en-US" dirty="0" smtClean="0"/>
              <a:t>Click to edit Master title style</a:t>
            </a:r>
            <a:endParaRPr lang="en-US" dirty="0"/>
          </a:p>
        </p:txBody>
      </p:sp>
      <p:sp>
        <p:nvSpPr>
          <p:cNvPr id="16" name="Text Placeholder 3"/>
          <p:cNvSpPr>
            <a:spLocks noGrp="1"/>
          </p:cNvSpPr>
          <p:nvPr>
            <p:ph type="body" sz="quarter" idx="12"/>
          </p:nvPr>
        </p:nvSpPr>
        <p:spPr>
          <a:xfrm>
            <a:off x="281560" y="1714500"/>
            <a:ext cx="8580880" cy="3046140"/>
          </a:xfrm>
          <a:prstGeom prst="rect">
            <a:avLst/>
          </a:prstGeom>
        </p:spPr>
        <p:txBody>
          <a:bodyPr lIns="82016" tIns="41007" rIns="82016" bIns="41007">
            <a:normAutofit/>
          </a:bodyPr>
          <a:lstStyle>
            <a:lvl1pPr marL="0" indent="0">
              <a:buNone/>
              <a:defRPr lang="en-US" sz="1400" baseline="0" smtClean="0"/>
            </a:lvl1pPr>
          </a:lstStyle>
          <a:p>
            <a:pPr lvl="0"/>
            <a:r>
              <a:rPr lang="en-US" dirty="0" smtClean="0"/>
              <a:t>Click to edit Master text styles</a:t>
            </a:r>
          </a:p>
        </p:txBody>
      </p:sp>
      <p:sp>
        <p:nvSpPr>
          <p:cNvPr id="11" name="Footer Placeholder 1"/>
          <p:cNvSpPr>
            <a:spLocks noGrp="1"/>
          </p:cNvSpPr>
          <p:nvPr>
            <p:ph type="ftr" sz="quarter" idx="13"/>
          </p:nvPr>
        </p:nvSpPr>
        <p:spPr>
          <a:xfrm>
            <a:off x="3124495" y="6446188"/>
            <a:ext cx="2895023" cy="365592"/>
          </a:xfrm>
          <a:prstGeom prst="rect">
            <a:avLst/>
          </a:prstGeom>
        </p:spPr>
        <p:txBody>
          <a:bodyPr lIns="82016" tIns="41007" rIns="82016" bIns="41007"/>
          <a:lstStyle>
            <a:lvl1pPr algn="ctr">
              <a:defRPr sz="800">
                <a:solidFill>
                  <a:srgbClr val="404040"/>
                </a:solidFill>
                <a:latin typeface="BentonSans Regular"/>
                <a:cs typeface="BentonSans Regular"/>
              </a:defRPr>
            </a:lvl1pPr>
          </a:lstStyle>
          <a:p>
            <a:pPr>
              <a:defRPr/>
            </a:pPr>
            <a:endParaRPr lang="en-US" dirty="0"/>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3_Agenda">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539750" y="1052739"/>
            <a:ext cx="8064500" cy="5040311"/>
          </a:xfrm>
          <a:prstGeom prst="rect">
            <a:avLst/>
          </a:prstGeom>
        </p:spPr>
        <p:txBody>
          <a:bodyPr lIns="91392" tIns="45697" rIns="91392" bIns="45697"/>
          <a:lstStyle>
            <a:lvl1pPr marL="180882" indent="-180882">
              <a:spcBef>
                <a:spcPts val="600"/>
              </a:spcBef>
              <a:defRPr sz="1600">
                <a:latin typeface="Arial" pitchFamily="34" charset="0"/>
                <a:cs typeface="Arial" pitchFamily="34" charset="0"/>
              </a:defRPr>
            </a:lvl1pPr>
            <a:lvl2pPr marL="361764" indent="-180882">
              <a:spcBef>
                <a:spcPts val="600"/>
              </a:spcBef>
              <a:defRPr sz="1600" baseline="0">
                <a:latin typeface="Arial" pitchFamily="34" charset="0"/>
                <a:cs typeface="Arial" pitchFamily="34" charset="0"/>
              </a:defRPr>
            </a:lvl2pPr>
            <a:lvl3pPr marL="542647" indent="-180882">
              <a:spcBef>
                <a:spcPts val="600"/>
              </a:spcBef>
              <a:defRPr sz="1600">
                <a:latin typeface="Arial" pitchFamily="34" charset="0"/>
                <a:cs typeface="Arial" pitchFamily="34" charset="0"/>
              </a:defRPr>
            </a:lvl3pPr>
            <a:lvl4pPr marL="714008" indent="-171362">
              <a:spcBef>
                <a:spcPts val="600"/>
              </a:spcBef>
              <a:defRPr sz="1600">
                <a:latin typeface="Arial" pitchFamily="34" charset="0"/>
                <a:cs typeface="Arial" pitchFamily="34" charset="0"/>
              </a:defRPr>
            </a:lvl4pPr>
            <a:lvl5pPr marL="894892" indent="-180882">
              <a:spcBef>
                <a:spcPts val="600"/>
              </a:spcBef>
              <a:buFont typeface="Arial" pitchFamily="34" charset="0"/>
              <a:buChar char="•"/>
              <a:defRPr sz="16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dirty="0" smtClean="0"/>
              <a:t>Section 1</a:t>
            </a:r>
          </a:p>
          <a:p>
            <a:pPr lvl="1"/>
            <a:r>
              <a:rPr lang="en-US" dirty="0" smtClean="0"/>
              <a:t>Sub-section A</a:t>
            </a:r>
          </a:p>
        </p:txBody>
      </p:sp>
      <p:sp>
        <p:nvSpPr>
          <p:cNvPr id="7" name="Title 6"/>
          <p:cNvSpPr>
            <a:spLocks noGrp="1"/>
          </p:cNvSpPr>
          <p:nvPr>
            <p:ph type="title"/>
          </p:nvPr>
        </p:nvSpPr>
        <p:spPr/>
        <p:txBody>
          <a:bodyPr/>
          <a:lstStyle/>
          <a:p>
            <a:r>
              <a:rPr lang="en-US" smtClean="0"/>
              <a:t>Click to edit Master title style</a:t>
            </a:r>
            <a:endParaRPr lang="en-GB"/>
          </a:p>
        </p:txBody>
      </p:sp>
      <p:sp>
        <p:nvSpPr>
          <p:cNvPr id="6" name="Slide Number Placeholder 5"/>
          <p:cNvSpPr>
            <a:spLocks noGrp="1"/>
          </p:cNvSpPr>
          <p:nvPr>
            <p:ph type="sldNum" sz="quarter" idx="10"/>
          </p:nvPr>
        </p:nvSpPr>
        <p:spPr/>
        <p:txBody>
          <a:bodyPr/>
          <a:lstStyle/>
          <a:p>
            <a:fld id="{880BFD65-16B0-4613-9784-8043AE0AE7A2}" type="slidenum">
              <a:rPr lang="en-GB" smtClean="0"/>
              <a:pPr/>
              <a:t>‹#›</a:t>
            </a:fld>
            <a:endParaRPr lang="en-GB" dirty="0"/>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539750" y="1052739"/>
            <a:ext cx="8064500" cy="5040311"/>
          </a:xfrm>
          <a:prstGeom prst="rect">
            <a:avLst/>
          </a:prstGeom>
        </p:spPr>
        <p:txBody>
          <a:bodyPr lIns="91392" tIns="45697" rIns="91392" bIns="45697"/>
          <a:lstStyle>
            <a:lvl1pPr marL="180882" indent="-180882">
              <a:spcBef>
                <a:spcPts val="600"/>
              </a:spcBef>
              <a:defRPr sz="1600">
                <a:latin typeface="Arial" pitchFamily="34" charset="0"/>
                <a:cs typeface="Arial" pitchFamily="34" charset="0"/>
              </a:defRPr>
            </a:lvl1pPr>
            <a:lvl2pPr marL="361764" indent="-180882">
              <a:spcBef>
                <a:spcPts val="600"/>
              </a:spcBef>
              <a:defRPr sz="1600" baseline="0">
                <a:latin typeface="Arial" pitchFamily="34" charset="0"/>
                <a:cs typeface="Arial" pitchFamily="34" charset="0"/>
              </a:defRPr>
            </a:lvl2pPr>
            <a:lvl3pPr marL="542647" indent="-180882">
              <a:spcBef>
                <a:spcPts val="600"/>
              </a:spcBef>
              <a:defRPr sz="1600">
                <a:latin typeface="Arial" pitchFamily="34" charset="0"/>
                <a:cs typeface="Arial" pitchFamily="34" charset="0"/>
              </a:defRPr>
            </a:lvl3pPr>
            <a:lvl4pPr marL="714008" indent="-171362">
              <a:spcBef>
                <a:spcPts val="600"/>
              </a:spcBef>
              <a:defRPr sz="1600">
                <a:latin typeface="Arial" pitchFamily="34" charset="0"/>
                <a:cs typeface="Arial" pitchFamily="34" charset="0"/>
              </a:defRPr>
            </a:lvl4pPr>
            <a:lvl5pPr marL="894892" indent="-180882">
              <a:spcBef>
                <a:spcPts val="600"/>
              </a:spcBef>
              <a:buFont typeface="Arial" pitchFamily="34" charset="0"/>
              <a:buChar char="•"/>
              <a:defRPr sz="16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dirty="0" smtClean="0"/>
              <a:t>Section 1</a:t>
            </a:r>
          </a:p>
          <a:p>
            <a:pPr lvl="1"/>
            <a:r>
              <a:rPr lang="en-US" dirty="0" smtClean="0"/>
              <a:t>Sub-section A</a:t>
            </a:r>
          </a:p>
        </p:txBody>
      </p:sp>
      <p:sp>
        <p:nvSpPr>
          <p:cNvPr id="7" name="Title 6"/>
          <p:cNvSpPr>
            <a:spLocks noGrp="1"/>
          </p:cNvSpPr>
          <p:nvPr>
            <p:ph type="title"/>
          </p:nvPr>
        </p:nvSpPr>
        <p:spPr/>
        <p:txBody>
          <a:bodyPr/>
          <a:lstStyle/>
          <a:p>
            <a:r>
              <a:rPr lang="en-US" smtClean="0"/>
              <a:t>Click to edit Master title style</a:t>
            </a:r>
            <a:endParaRPr lang="en-GB"/>
          </a:p>
        </p:txBody>
      </p:sp>
      <p:sp>
        <p:nvSpPr>
          <p:cNvPr id="6" name="Slide Number Placeholder 5"/>
          <p:cNvSpPr>
            <a:spLocks noGrp="1"/>
          </p:cNvSpPr>
          <p:nvPr>
            <p:ph type="sldNum" sz="quarter" idx="10"/>
          </p:nvPr>
        </p:nvSpPr>
        <p:spPr/>
        <p:txBody>
          <a:bodyPr/>
          <a:lstStyle/>
          <a:p>
            <a:fld id="{880BFD65-16B0-4613-9784-8043AE0AE7A2}" type="slidenum">
              <a:rPr lang="en-GB" smtClean="0"/>
              <a:pPr/>
              <a:t>‹#›</a:t>
            </a:fld>
            <a:endParaRPr lang="en-GB" dirty="0"/>
          </a:p>
        </p:txBody>
      </p:sp>
      <p:sp>
        <p:nvSpPr>
          <p:cNvPr id="8" name="Text Placeholder 6"/>
          <p:cNvSpPr>
            <a:spLocks noGrp="1"/>
          </p:cNvSpPr>
          <p:nvPr>
            <p:ph type="body" sz="quarter" idx="15" hasCustomPrompt="1"/>
          </p:nvPr>
        </p:nvSpPr>
        <p:spPr>
          <a:xfrm>
            <a:off x="5724132" y="6453336"/>
            <a:ext cx="1151929" cy="216000"/>
          </a:xfrm>
          <a:prstGeom prst="rect">
            <a:avLst/>
          </a:prstGeom>
        </p:spPr>
        <p:txBody>
          <a:bodyPr lIns="91392" tIns="45697" rIns="91392" bIns="45697" anchor="ctr" anchorCtr="0"/>
          <a:lstStyle>
            <a:lvl1pPr marL="0" indent="0" algn="r">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AXP Internal</a:t>
            </a: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2_Agenda">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539750" y="1052739"/>
            <a:ext cx="8064500" cy="5040311"/>
          </a:xfrm>
          <a:prstGeom prst="rect">
            <a:avLst/>
          </a:prstGeom>
        </p:spPr>
        <p:txBody>
          <a:bodyPr lIns="91392" tIns="45697" rIns="91392" bIns="45697"/>
          <a:lstStyle>
            <a:lvl1pPr marL="180882" indent="-180882">
              <a:spcBef>
                <a:spcPts val="600"/>
              </a:spcBef>
              <a:defRPr sz="1600">
                <a:latin typeface="Arial" pitchFamily="34" charset="0"/>
                <a:cs typeface="Arial" pitchFamily="34" charset="0"/>
              </a:defRPr>
            </a:lvl1pPr>
            <a:lvl2pPr marL="361764" indent="-180882">
              <a:spcBef>
                <a:spcPts val="600"/>
              </a:spcBef>
              <a:defRPr sz="1600" baseline="0">
                <a:latin typeface="Arial" pitchFamily="34" charset="0"/>
                <a:cs typeface="Arial" pitchFamily="34" charset="0"/>
              </a:defRPr>
            </a:lvl2pPr>
            <a:lvl3pPr marL="542647" indent="-180882">
              <a:spcBef>
                <a:spcPts val="600"/>
              </a:spcBef>
              <a:defRPr sz="1600">
                <a:latin typeface="Arial" pitchFamily="34" charset="0"/>
                <a:cs typeface="Arial" pitchFamily="34" charset="0"/>
              </a:defRPr>
            </a:lvl3pPr>
            <a:lvl4pPr marL="714008" indent="-171362">
              <a:spcBef>
                <a:spcPts val="600"/>
              </a:spcBef>
              <a:defRPr sz="1600">
                <a:latin typeface="Arial" pitchFamily="34" charset="0"/>
                <a:cs typeface="Arial" pitchFamily="34" charset="0"/>
              </a:defRPr>
            </a:lvl4pPr>
            <a:lvl5pPr marL="894892" indent="-180882">
              <a:spcBef>
                <a:spcPts val="600"/>
              </a:spcBef>
              <a:buFont typeface="Arial" pitchFamily="34" charset="0"/>
              <a:buChar char="•"/>
              <a:defRPr sz="16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dirty="0" smtClean="0"/>
              <a:t>Section 1</a:t>
            </a:r>
          </a:p>
          <a:p>
            <a:pPr lvl="1"/>
            <a:r>
              <a:rPr lang="en-US" dirty="0" smtClean="0"/>
              <a:t>Sub-section A</a:t>
            </a:r>
          </a:p>
        </p:txBody>
      </p:sp>
      <p:sp>
        <p:nvSpPr>
          <p:cNvPr id="7" name="Title 6"/>
          <p:cNvSpPr>
            <a:spLocks noGrp="1"/>
          </p:cNvSpPr>
          <p:nvPr>
            <p:ph type="title"/>
          </p:nvPr>
        </p:nvSpPr>
        <p:spPr/>
        <p:txBody>
          <a:bodyPr/>
          <a:lstStyle/>
          <a:p>
            <a:r>
              <a:rPr lang="en-US" smtClean="0"/>
              <a:t>Click to edit Master title style</a:t>
            </a:r>
            <a:endParaRPr lang="en-GB"/>
          </a:p>
        </p:txBody>
      </p:sp>
      <p:sp>
        <p:nvSpPr>
          <p:cNvPr id="6" name="Slide Number Placeholder 5"/>
          <p:cNvSpPr>
            <a:spLocks noGrp="1"/>
          </p:cNvSpPr>
          <p:nvPr>
            <p:ph type="sldNum" sz="quarter" idx="10"/>
          </p:nvPr>
        </p:nvSpPr>
        <p:spPr/>
        <p:txBody>
          <a:bodyPr/>
          <a:lstStyle/>
          <a:p>
            <a:fld id="{880BFD65-16B0-4613-9784-8043AE0AE7A2}" type="slidenum">
              <a:rPr lang="en-GB" smtClean="0"/>
              <a:pPr/>
              <a:t>‹#›</a:t>
            </a:fld>
            <a:endParaRPr lang="en-GB" dirty="0"/>
          </a:p>
        </p:txBody>
      </p:sp>
      <p:sp>
        <p:nvSpPr>
          <p:cNvPr id="8" name="Text Placeholder 6"/>
          <p:cNvSpPr>
            <a:spLocks noGrp="1"/>
          </p:cNvSpPr>
          <p:nvPr>
            <p:ph type="body" sz="quarter" idx="15" hasCustomPrompt="1"/>
          </p:nvPr>
        </p:nvSpPr>
        <p:spPr>
          <a:xfrm>
            <a:off x="5724132" y="6453336"/>
            <a:ext cx="1151929" cy="216000"/>
          </a:xfrm>
          <a:prstGeom prst="rect">
            <a:avLst/>
          </a:prstGeom>
        </p:spPr>
        <p:txBody>
          <a:bodyPr lIns="91392" tIns="45697" rIns="91392" bIns="45697" anchor="ctr" anchorCtr="0"/>
          <a:lstStyle>
            <a:lvl1pPr marL="0" indent="0" algn="r">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AXP Internal</a:t>
            </a: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5_Agenda">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539750" y="1052739"/>
            <a:ext cx="8064500" cy="5040311"/>
          </a:xfrm>
          <a:prstGeom prst="rect">
            <a:avLst/>
          </a:prstGeom>
        </p:spPr>
        <p:txBody>
          <a:bodyPr lIns="91392" tIns="45697" rIns="91392" bIns="45697"/>
          <a:lstStyle>
            <a:lvl1pPr marL="180882" indent="-180882">
              <a:spcBef>
                <a:spcPts val="600"/>
              </a:spcBef>
              <a:defRPr sz="1600">
                <a:latin typeface="Arial" pitchFamily="34" charset="0"/>
                <a:cs typeface="Arial" pitchFamily="34" charset="0"/>
              </a:defRPr>
            </a:lvl1pPr>
            <a:lvl2pPr marL="361764" indent="-180882">
              <a:spcBef>
                <a:spcPts val="600"/>
              </a:spcBef>
              <a:defRPr sz="1600" baseline="0">
                <a:latin typeface="Arial" pitchFamily="34" charset="0"/>
                <a:cs typeface="Arial" pitchFamily="34" charset="0"/>
              </a:defRPr>
            </a:lvl2pPr>
            <a:lvl3pPr marL="542647" indent="-180882">
              <a:spcBef>
                <a:spcPts val="600"/>
              </a:spcBef>
              <a:defRPr sz="1600">
                <a:latin typeface="Arial" pitchFamily="34" charset="0"/>
                <a:cs typeface="Arial" pitchFamily="34" charset="0"/>
              </a:defRPr>
            </a:lvl3pPr>
            <a:lvl4pPr marL="714008" indent="-171362">
              <a:spcBef>
                <a:spcPts val="600"/>
              </a:spcBef>
              <a:defRPr sz="1600">
                <a:latin typeface="Arial" pitchFamily="34" charset="0"/>
                <a:cs typeface="Arial" pitchFamily="34" charset="0"/>
              </a:defRPr>
            </a:lvl4pPr>
            <a:lvl5pPr marL="894892" indent="-180882">
              <a:spcBef>
                <a:spcPts val="600"/>
              </a:spcBef>
              <a:buFont typeface="Arial" pitchFamily="34" charset="0"/>
              <a:buChar char="•"/>
              <a:defRPr sz="16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dirty="0" smtClean="0"/>
              <a:t>Section 1</a:t>
            </a:r>
          </a:p>
          <a:p>
            <a:pPr lvl="1"/>
            <a:r>
              <a:rPr lang="en-US" dirty="0" smtClean="0"/>
              <a:t>Sub-section A</a:t>
            </a:r>
          </a:p>
        </p:txBody>
      </p:sp>
      <p:sp>
        <p:nvSpPr>
          <p:cNvPr id="7" name="Title 6"/>
          <p:cNvSpPr>
            <a:spLocks noGrp="1"/>
          </p:cNvSpPr>
          <p:nvPr>
            <p:ph type="title"/>
          </p:nvPr>
        </p:nvSpPr>
        <p:spPr/>
        <p:txBody>
          <a:bodyPr/>
          <a:lstStyle/>
          <a:p>
            <a:r>
              <a:rPr lang="en-US" smtClean="0"/>
              <a:t>Click to edit Master title style</a:t>
            </a:r>
            <a:endParaRPr lang="en-GB"/>
          </a:p>
        </p:txBody>
      </p:sp>
      <p:sp>
        <p:nvSpPr>
          <p:cNvPr id="6" name="Slide Number Placeholder 5"/>
          <p:cNvSpPr>
            <a:spLocks noGrp="1"/>
          </p:cNvSpPr>
          <p:nvPr>
            <p:ph type="sldNum" sz="quarter" idx="10"/>
          </p:nvPr>
        </p:nvSpPr>
        <p:spPr/>
        <p:txBody>
          <a:bodyPr/>
          <a:lstStyle/>
          <a:p>
            <a:fld id="{880BFD65-16B0-4613-9784-8043AE0AE7A2}" type="slidenum">
              <a:rPr lang="en-GB" smtClean="0"/>
              <a:pPr/>
              <a:t>‹#›</a:t>
            </a:fld>
            <a:endParaRPr lang="en-GB" dirty="0"/>
          </a:p>
        </p:txBody>
      </p:sp>
      <p:sp>
        <p:nvSpPr>
          <p:cNvPr id="8" name="Text Placeholder 6"/>
          <p:cNvSpPr>
            <a:spLocks noGrp="1"/>
          </p:cNvSpPr>
          <p:nvPr>
            <p:ph type="body" sz="quarter" idx="15" hasCustomPrompt="1"/>
          </p:nvPr>
        </p:nvSpPr>
        <p:spPr>
          <a:xfrm>
            <a:off x="5724132" y="6453336"/>
            <a:ext cx="1151929" cy="216000"/>
          </a:xfrm>
          <a:prstGeom prst="rect">
            <a:avLst/>
          </a:prstGeom>
        </p:spPr>
        <p:txBody>
          <a:bodyPr lIns="91392" tIns="45697" rIns="91392" bIns="45697" anchor="ctr" anchorCtr="0"/>
          <a:lstStyle>
            <a:lvl1pPr marL="0" indent="0" algn="r">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AXP Internal</a:t>
            </a: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1_One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750" y="1052739"/>
            <a:ext cx="8064500" cy="5040311"/>
          </a:xfrm>
          <a:prstGeom prst="rect">
            <a:avLst/>
          </a:prstGeom>
        </p:spPr>
        <p:txBody>
          <a:bodyPr lIns="91392" tIns="45697" rIns="91392" bIns="45697"/>
          <a:lstStyle>
            <a:lvl1pPr marL="180882" indent="-180882">
              <a:spcBef>
                <a:spcPts val="600"/>
              </a:spcBef>
              <a:defRPr sz="1600">
                <a:latin typeface="Arial" pitchFamily="34" charset="0"/>
                <a:cs typeface="Arial" pitchFamily="34" charset="0"/>
              </a:defRPr>
            </a:lvl1pPr>
            <a:lvl2pPr marL="361764" indent="-180882">
              <a:spcBef>
                <a:spcPts val="600"/>
              </a:spcBef>
              <a:defRPr sz="1600">
                <a:latin typeface="Arial" pitchFamily="34" charset="0"/>
                <a:cs typeface="Arial" pitchFamily="34" charset="0"/>
              </a:defRPr>
            </a:lvl2pPr>
            <a:lvl3pPr marL="542647" indent="-180882">
              <a:spcBef>
                <a:spcPts val="600"/>
              </a:spcBef>
              <a:defRPr sz="1600">
                <a:latin typeface="Arial" pitchFamily="34" charset="0"/>
                <a:cs typeface="Arial" pitchFamily="34" charset="0"/>
              </a:defRPr>
            </a:lvl3pPr>
            <a:lvl4pPr marL="714008" indent="-171362">
              <a:spcBef>
                <a:spcPts val="600"/>
              </a:spcBef>
              <a:defRPr sz="1600">
                <a:latin typeface="Arial" pitchFamily="34" charset="0"/>
                <a:cs typeface="Arial" pitchFamily="34" charset="0"/>
              </a:defRPr>
            </a:lvl4pPr>
            <a:lvl5pPr marL="894892" indent="-180882">
              <a:spcBef>
                <a:spcPts val="600"/>
              </a:spcBef>
              <a:buFont typeface="Arial" pitchFamily="34" charset="0"/>
              <a:buChar char="•"/>
              <a:defRPr sz="16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Text Placeholder 6"/>
          <p:cNvSpPr>
            <a:spLocks noGrp="1"/>
          </p:cNvSpPr>
          <p:nvPr>
            <p:ph type="body" sz="quarter" idx="13" hasCustomPrompt="1"/>
          </p:nvPr>
        </p:nvSpPr>
        <p:spPr>
          <a:xfrm>
            <a:off x="539753" y="6375627"/>
            <a:ext cx="4968353" cy="360636"/>
          </a:xfrm>
          <a:prstGeom prst="rect">
            <a:avLst/>
          </a:prstGeom>
        </p:spPr>
        <p:txBody>
          <a:bodyPr lIns="91392" tIns="45697" rIns="91392" bIns="45697" anchor="ctr" anchorCtr="0"/>
          <a:lstStyle>
            <a:lvl1pPr marL="0" indent="0">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Add footnote and/or source information here</a:t>
            </a:r>
          </a:p>
        </p:txBody>
      </p:sp>
      <p:sp>
        <p:nvSpPr>
          <p:cNvPr id="9" name="Title 8"/>
          <p:cNvSpPr>
            <a:spLocks noGrp="1"/>
          </p:cNvSpPr>
          <p:nvPr>
            <p:ph type="title"/>
          </p:nvPr>
        </p:nvSpPr>
        <p:spPr/>
        <p:txBody>
          <a:bodyPr/>
          <a:lstStyle/>
          <a:p>
            <a:r>
              <a:rPr lang="en-US" smtClean="0"/>
              <a:t>Click to edit Master title style</a:t>
            </a:r>
            <a:endParaRPr lang="en-GB"/>
          </a:p>
        </p:txBody>
      </p:sp>
      <p:sp>
        <p:nvSpPr>
          <p:cNvPr id="8" name="Slide Number Placeholder 7"/>
          <p:cNvSpPr>
            <a:spLocks noGrp="1"/>
          </p:cNvSpPr>
          <p:nvPr>
            <p:ph type="sldNum" sz="quarter" idx="14"/>
          </p:nvPr>
        </p:nvSpPr>
        <p:spPr/>
        <p:txBody>
          <a:bodyPr/>
          <a:lstStyle/>
          <a:p>
            <a:fld id="{880BFD65-16B0-4613-9784-8043AE0AE7A2}" type="slidenum">
              <a:rPr lang="en-GB" smtClean="0"/>
              <a:pPr/>
              <a:t>‹#›</a:t>
            </a:fld>
            <a:endParaRPr lang="en-GB" dirty="0"/>
          </a:p>
        </p:txBody>
      </p:sp>
      <p:sp>
        <p:nvSpPr>
          <p:cNvPr id="6" name="Text Placeholder 6"/>
          <p:cNvSpPr>
            <a:spLocks noGrp="1"/>
          </p:cNvSpPr>
          <p:nvPr>
            <p:ph type="body" sz="quarter" idx="15" hasCustomPrompt="1"/>
          </p:nvPr>
        </p:nvSpPr>
        <p:spPr>
          <a:xfrm>
            <a:off x="5724132" y="6453336"/>
            <a:ext cx="1151929" cy="216000"/>
          </a:xfrm>
          <a:prstGeom prst="rect">
            <a:avLst/>
          </a:prstGeom>
        </p:spPr>
        <p:txBody>
          <a:bodyPr lIns="91392" tIns="45697" rIns="91392" bIns="45697" anchor="ctr" anchorCtr="0"/>
          <a:lstStyle>
            <a:lvl1pPr marL="0" indent="0" algn="r">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AXP Internal</a:t>
            </a: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2060"/>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23528" y="6434497"/>
            <a:ext cx="2133600" cy="365125"/>
          </a:xfrm>
        </p:spPr>
        <p:txBody>
          <a:bodyPr/>
          <a:lstStyle>
            <a:lvl1pPr>
              <a:defRPr sz="700">
                <a:solidFill>
                  <a:schemeClr val="bg1">
                    <a:lumMod val="95000"/>
                  </a:schemeClr>
                </a:solidFill>
                <a:latin typeface="BentonSans Regular" pitchFamily="2" charset="0"/>
              </a:defRPr>
            </a:lvl1pPr>
          </a:lstStyle>
          <a:p>
            <a:endParaRPr lang="en-GB" dirty="0">
              <a:solidFill>
                <a:prstClr val="white">
                  <a:lumMod val="95000"/>
                </a:prstClr>
              </a:solidFill>
            </a:endParaRPr>
          </a:p>
        </p:txBody>
      </p:sp>
      <p:sp>
        <p:nvSpPr>
          <p:cNvPr id="5" name="Footer Placeholder 4"/>
          <p:cNvSpPr>
            <a:spLocks noGrp="1"/>
          </p:cNvSpPr>
          <p:nvPr>
            <p:ph type="ftr" sz="quarter" idx="11"/>
          </p:nvPr>
        </p:nvSpPr>
        <p:spPr>
          <a:xfrm>
            <a:off x="3124200" y="6434497"/>
            <a:ext cx="2895600" cy="365125"/>
          </a:xfrm>
        </p:spPr>
        <p:txBody>
          <a:bodyPr/>
          <a:lstStyle>
            <a:lvl1pPr>
              <a:defRPr sz="700">
                <a:solidFill>
                  <a:schemeClr val="bg1">
                    <a:lumMod val="95000"/>
                  </a:schemeClr>
                </a:solidFill>
                <a:latin typeface="BentonSans Regular" pitchFamily="2" charset="0"/>
              </a:defRPr>
            </a:lvl1pPr>
          </a:lstStyle>
          <a:p>
            <a:endParaRPr lang="en-GB" dirty="0">
              <a:solidFill>
                <a:prstClr val="white">
                  <a:lumMod val="95000"/>
                </a:prstClr>
              </a:solidFill>
            </a:endParaRPr>
          </a:p>
        </p:txBody>
      </p:sp>
      <p:sp>
        <p:nvSpPr>
          <p:cNvPr id="6" name="Slide Number Placeholder 5"/>
          <p:cNvSpPr>
            <a:spLocks noGrp="1"/>
          </p:cNvSpPr>
          <p:nvPr>
            <p:ph type="sldNum" sz="quarter" idx="12"/>
          </p:nvPr>
        </p:nvSpPr>
        <p:spPr>
          <a:xfrm>
            <a:off x="6841521" y="6434497"/>
            <a:ext cx="2133600" cy="365125"/>
          </a:xfrm>
        </p:spPr>
        <p:txBody>
          <a:bodyPr/>
          <a:lstStyle>
            <a:lvl1pPr>
              <a:defRPr sz="700">
                <a:solidFill>
                  <a:schemeClr val="bg1">
                    <a:lumMod val="95000"/>
                  </a:schemeClr>
                </a:solidFill>
                <a:latin typeface="BentonSans Regular" pitchFamily="2" charset="0"/>
              </a:defRPr>
            </a:lvl1pPr>
          </a:lstStyle>
          <a:p>
            <a:fld id="{0E54BDEC-A7D6-48BE-895F-1BEAE102E935}" type="slidenum">
              <a:rPr lang="en-GB" smtClean="0">
                <a:solidFill>
                  <a:prstClr val="white">
                    <a:lumMod val="95000"/>
                  </a:prstClr>
                </a:solidFill>
              </a:rPr>
              <a:pPr/>
              <a:t>‹#›</a:t>
            </a:fld>
            <a:endParaRPr lang="en-GB" dirty="0">
              <a:solidFill>
                <a:prstClr val="white">
                  <a:lumMod val="95000"/>
                </a:prstClr>
              </a:solidFill>
            </a:endParaRPr>
          </a:p>
        </p:txBody>
      </p:sp>
      <p:sp>
        <p:nvSpPr>
          <p:cNvPr id="9" name="Rectangle 2"/>
          <p:cNvSpPr>
            <a:spLocks/>
          </p:cNvSpPr>
          <p:nvPr userDrawn="1"/>
        </p:nvSpPr>
        <p:spPr bwMode="auto">
          <a:xfrm rot="10800000">
            <a:off x="0" y="1700808"/>
            <a:ext cx="9144000" cy="1700212"/>
          </a:xfrm>
          <a:prstGeom prst="rect">
            <a:avLst/>
          </a:prstGeom>
          <a:solidFill>
            <a:schemeClr val="bg1"/>
          </a:solidFill>
          <a:ln w="25400">
            <a:noFill/>
            <a:round/>
            <a:headEnd/>
            <a:tailEnd/>
          </a:ln>
        </p:spPr>
        <p:txBody>
          <a:bodyPr lIns="0" tIns="0" rIns="0" bIns="0"/>
          <a:lstStyle/>
          <a:p>
            <a:pPr>
              <a:defRPr/>
            </a:pPr>
            <a:endParaRPr lang="en-US" kern="0" dirty="0" smtClean="0">
              <a:solidFill>
                <a:sysClr val="windowText" lastClr="000000"/>
              </a:solidFill>
            </a:endParaRPr>
          </a:p>
        </p:txBody>
      </p:sp>
      <p:pic>
        <p:nvPicPr>
          <p:cNvPr id="10" name="Picture 9" descr="logo_03.png"/>
          <p:cNvPicPr>
            <a:picLocks noChangeAspect="1"/>
          </p:cNvPicPr>
          <p:nvPr userDrawn="1"/>
        </p:nvPicPr>
        <p:blipFill>
          <a:blip r:embed="rId2" cstate="print"/>
          <a:stretch>
            <a:fillRect/>
          </a:stretch>
        </p:blipFill>
        <p:spPr bwMode="auto">
          <a:xfrm>
            <a:off x="179512" y="1938579"/>
            <a:ext cx="3981384" cy="1202389"/>
          </a:xfrm>
          <a:prstGeom prst="rect">
            <a:avLst/>
          </a:prstGeom>
          <a:noFill/>
          <a:ln w="9525">
            <a:noFill/>
            <a:miter lim="800000"/>
            <a:headEnd/>
            <a:tailEnd/>
          </a:ln>
        </p:spPr>
      </p:pic>
      <p:sp>
        <p:nvSpPr>
          <p:cNvPr id="2" name="Title 1"/>
          <p:cNvSpPr>
            <a:spLocks noGrp="1"/>
          </p:cNvSpPr>
          <p:nvPr>
            <p:ph type="ctrTitle"/>
          </p:nvPr>
        </p:nvSpPr>
        <p:spPr>
          <a:xfrm>
            <a:off x="4248472" y="1844829"/>
            <a:ext cx="4895528" cy="720080"/>
          </a:xfrm>
          <a:prstGeom prst="rect">
            <a:avLst/>
          </a:prstGeom>
          <a:noFill/>
          <a:ln>
            <a:noFill/>
          </a:ln>
          <a:effectLst/>
        </p:spPr>
        <p:txBody>
          <a:bodyPr vert="horz" wrap="square" lIns="49752" tIns="49752" rIns="49752" bIns="49752" numCol="1" anchor="t" anchorCtr="0" compatLnSpc="1">
            <a:prstTxWarp prst="textNoShape">
              <a:avLst/>
            </a:prstTxWarp>
          </a:bodyPr>
          <a:lstStyle>
            <a:lvl1pPr algn="l">
              <a:defRPr lang="en-GB" sz="2800" b="1" dirty="0">
                <a:solidFill>
                  <a:srgbClr val="002060"/>
                </a:solidFill>
                <a:latin typeface="BentonSansCond Light" pitchFamily="2" charset="0"/>
                <a:ea typeface="+mj-ea"/>
                <a:cs typeface="BentonSansCond Light" pitchFamily="2" charset="0"/>
                <a:sym typeface="BentonSans Regular" charset="0"/>
              </a:defRPr>
            </a:lvl1pPr>
          </a:lstStyle>
          <a:p>
            <a:pPr lvl="0" algn="l" rtl="0" eaLnBrk="0" fontAlgn="base" hangingPunct="0">
              <a:spcBef>
                <a:spcPct val="0"/>
              </a:spcBef>
              <a:spcAft>
                <a:spcPct val="0"/>
              </a:spcAft>
            </a:pPr>
            <a:r>
              <a:rPr lang="en-US" dirty="0" smtClean="0"/>
              <a:t>Click to edit Master title style</a:t>
            </a:r>
            <a:endParaRPr lang="en-GB" dirty="0"/>
          </a:p>
        </p:txBody>
      </p:sp>
      <p:sp>
        <p:nvSpPr>
          <p:cNvPr id="3" name="Subtitle 2"/>
          <p:cNvSpPr>
            <a:spLocks noGrp="1"/>
          </p:cNvSpPr>
          <p:nvPr>
            <p:ph type="subTitle" idx="1"/>
          </p:nvPr>
        </p:nvSpPr>
        <p:spPr>
          <a:xfrm>
            <a:off x="4251920" y="2585120"/>
            <a:ext cx="4208512" cy="699864"/>
          </a:xfrm>
          <a:prstGeom prst="rect">
            <a:avLst/>
          </a:prstGeom>
          <a:noFill/>
          <a:ln>
            <a:noFill/>
          </a:ln>
          <a:effectLst/>
        </p:spPr>
        <p:txBody>
          <a:bodyPr vert="horz" wrap="square" lIns="49752" tIns="49752" rIns="49752" bIns="49752" numCol="1" anchor="t" anchorCtr="0" compatLnSpc="1">
            <a:prstTxWarp prst="textNoShape">
              <a:avLst/>
            </a:prstTxWarp>
          </a:bodyPr>
          <a:lstStyle>
            <a:lvl1pPr marL="0" indent="0" algn="l" rtl="0" eaLnBrk="0" fontAlgn="base" hangingPunct="0">
              <a:spcAft>
                <a:spcPct val="0"/>
              </a:spcAft>
              <a:buNone/>
              <a:defRPr lang="en-GB" sz="1700" b="0" noProof="0" dirty="0">
                <a:solidFill>
                  <a:schemeClr val="tx1">
                    <a:lumMod val="50000"/>
                    <a:lumOff val="50000"/>
                  </a:schemeClr>
                </a:solidFill>
                <a:latin typeface="BentonSans Regular" pitchFamily="2" charset="0"/>
                <a:ea typeface="+mn-ea"/>
                <a:cs typeface="BentonSans Regular" pitchFamily="2" charset="0"/>
                <a:sym typeface="BentonSans Regular" charset="0"/>
              </a:defRPr>
            </a:lvl1pPr>
            <a:lvl2pPr marL="456966" indent="0" algn="ctr">
              <a:buNone/>
              <a:defRPr>
                <a:solidFill>
                  <a:schemeClr val="tx1">
                    <a:tint val="75000"/>
                  </a:schemeClr>
                </a:solidFill>
              </a:defRPr>
            </a:lvl2pPr>
            <a:lvl3pPr marL="913932" indent="0" algn="ctr">
              <a:buNone/>
              <a:defRPr>
                <a:solidFill>
                  <a:schemeClr val="tx1">
                    <a:tint val="75000"/>
                  </a:schemeClr>
                </a:solidFill>
              </a:defRPr>
            </a:lvl3pPr>
            <a:lvl4pPr marL="1370898" indent="0" algn="ctr">
              <a:buNone/>
              <a:defRPr>
                <a:solidFill>
                  <a:schemeClr val="tx1">
                    <a:tint val="75000"/>
                  </a:schemeClr>
                </a:solidFill>
              </a:defRPr>
            </a:lvl4pPr>
            <a:lvl5pPr marL="1827862" indent="0" algn="ctr">
              <a:buNone/>
              <a:defRPr>
                <a:solidFill>
                  <a:schemeClr val="tx1">
                    <a:tint val="75000"/>
                  </a:schemeClr>
                </a:solidFill>
              </a:defRPr>
            </a:lvl5pPr>
            <a:lvl6pPr marL="2284829" indent="0" algn="ctr">
              <a:buNone/>
              <a:defRPr>
                <a:solidFill>
                  <a:schemeClr val="tx1">
                    <a:tint val="75000"/>
                  </a:schemeClr>
                </a:solidFill>
              </a:defRPr>
            </a:lvl6pPr>
            <a:lvl7pPr marL="2741796" indent="0" algn="ctr">
              <a:buNone/>
              <a:defRPr>
                <a:solidFill>
                  <a:schemeClr val="tx1">
                    <a:tint val="75000"/>
                  </a:schemeClr>
                </a:solidFill>
              </a:defRPr>
            </a:lvl7pPr>
            <a:lvl8pPr marL="3198761" indent="0" algn="ctr">
              <a:buNone/>
              <a:defRPr>
                <a:solidFill>
                  <a:schemeClr val="tx1">
                    <a:tint val="75000"/>
                  </a:schemeClr>
                </a:solidFill>
              </a:defRPr>
            </a:lvl8pPr>
            <a:lvl9pPr marL="3655728" indent="0" algn="ctr">
              <a:buNone/>
              <a:defRPr>
                <a:solidFill>
                  <a:schemeClr val="tx1">
                    <a:tint val="75000"/>
                  </a:schemeClr>
                </a:solidFill>
              </a:defRPr>
            </a:lvl9pPr>
          </a:lstStyle>
          <a:p>
            <a:r>
              <a:rPr lang="en-US" dirty="0" smtClean="0"/>
              <a:t>Click to edit Master subtitle style</a:t>
            </a:r>
            <a:endParaRPr lang="en-GB" dirty="0"/>
          </a:p>
        </p:txBody>
      </p:sp>
      <p:sp>
        <p:nvSpPr>
          <p:cNvPr id="11" name="Rectangle 10"/>
          <p:cNvSpPr/>
          <p:nvPr userDrawn="1"/>
        </p:nvSpPr>
        <p:spPr>
          <a:xfrm>
            <a:off x="0" y="3356996"/>
            <a:ext cx="9144000" cy="1440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392" tIns="45697" rIns="91392" bIns="45697" rtlCol="0" anchor="ctr"/>
          <a:lstStyle/>
          <a:p>
            <a:pPr algn="ctr"/>
            <a:endParaRPr lang="en-US" dirty="0">
              <a:solidFill>
                <a:prstClr val="white"/>
              </a:solidFill>
            </a:endParaRPr>
          </a:p>
        </p:txBody>
      </p:sp>
    </p:spTree>
  </p:cSld>
  <p:clrMapOvr>
    <a:masterClrMapping/>
  </p:clrMapOvr>
  <p:hf sldNum="0" hd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002060"/>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23528" y="6434497"/>
            <a:ext cx="2133600" cy="365125"/>
          </a:xfrm>
        </p:spPr>
        <p:txBody>
          <a:bodyPr/>
          <a:lstStyle>
            <a:lvl1pPr>
              <a:defRPr sz="700">
                <a:solidFill>
                  <a:schemeClr val="bg1">
                    <a:lumMod val="95000"/>
                  </a:schemeClr>
                </a:solidFill>
                <a:latin typeface="BentonSans Regular" pitchFamily="2" charset="0"/>
              </a:defRPr>
            </a:lvl1pPr>
          </a:lstStyle>
          <a:p>
            <a:fld id="{2019EDC8-DDA2-49B2-B3AA-8E92F2C270A6}" type="datetime5">
              <a:rPr lang="en-US" smtClean="0">
                <a:solidFill>
                  <a:prstClr val="white">
                    <a:lumMod val="95000"/>
                  </a:prstClr>
                </a:solidFill>
              </a:rPr>
              <a:pPr/>
              <a:t>24-Mar-15</a:t>
            </a:fld>
            <a:endParaRPr lang="en-GB" dirty="0">
              <a:solidFill>
                <a:prstClr val="white">
                  <a:lumMod val="95000"/>
                </a:prstClr>
              </a:solidFill>
            </a:endParaRPr>
          </a:p>
        </p:txBody>
      </p:sp>
      <p:sp>
        <p:nvSpPr>
          <p:cNvPr id="5" name="Footer Placeholder 4"/>
          <p:cNvSpPr>
            <a:spLocks noGrp="1"/>
          </p:cNvSpPr>
          <p:nvPr>
            <p:ph type="ftr" sz="quarter" idx="11"/>
          </p:nvPr>
        </p:nvSpPr>
        <p:spPr>
          <a:xfrm>
            <a:off x="3124200" y="6434497"/>
            <a:ext cx="2895600" cy="365125"/>
          </a:xfrm>
        </p:spPr>
        <p:txBody>
          <a:bodyPr/>
          <a:lstStyle>
            <a:lvl1pPr>
              <a:defRPr sz="700">
                <a:solidFill>
                  <a:schemeClr val="bg1">
                    <a:lumMod val="95000"/>
                  </a:schemeClr>
                </a:solidFill>
                <a:latin typeface="BentonSans Regular" pitchFamily="2" charset="0"/>
              </a:defRPr>
            </a:lvl1pPr>
          </a:lstStyle>
          <a:p>
            <a:endParaRPr lang="en-GB" dirty="0">
              <a:solidFill>
                <a:prstClr val="white">
                  <a:lumMod val="95000"/>
                </a:prstClr>
              </a:solidFill>
            </a:endParaRPr>
          </a:p>
        </p:txBody>
      </p:sp>
      <p:sp>
        <p:nvSpPr>
          <p:cNvPr id="6" name="Slide Number Placeholder 5"/>
          <p:cNvSpPr>
            <a:spLocks noGrp="1"/>
          </p:cNvSpPr>
          <p:nvPr>
            <p:ph type="sldNum" sz="quarter" idx="12"/>
          </p:nvPr>
        </p:nvSpPr>
        <p:spPr>
          <a:xfrm>
            <a:off x="6841521" y="6434497"/>
            <a:ext cx="2133600" cy="365125"/>
          </a:xfrm>
        </p:spPr>
        <p:txBody>
          <a:bodyPr/>
          <a:lstStyle>
            <a:lvl1pPr>
              <a:defRPr sz="700">
                <a:solidFill>
                  <a:schemeClr val="bg1">
                    <a:lumMod val="95000"/>
                  </a:schemeClr>
                </a:solidFill>
                <a:latin typeface="BentonSans Regular" pitchFamily="2" charset="0"/>
              </a:defRPr>
            </a:lvl1pPr>
          </a:lstStyle>
          <a:p>
            <a:fld id="{0E54BDEC-A7D6-48BE-895F-1BEAE102E935}" type="slidenum">
              <a:rPr lang="en-GB" smtClean="0">
                <a:solidFill>
                  <a:prstClr val="white">
                    <a:lumMod val="95000"/>
                  </a:prstClr>
                </a:solidFill>
              </a:rPr>
              <a:pPr/>
              <a:t>‹#›</a:t>
            </a:fld>
            <a:endParaRPr lang="en-GB" dirty="0">
              <a:solidFill>
                <a:prstClr val="white">
                  <a:lumMod val="95000"/>
                </a:prstClr>
              </a:solidFill>
            </a:endParaRPr>
          </a:p>
        </p:txBody>
      </p:sp>
      <p:sp>
        <p:nvSpPr>
          <p:cNvPr id="13" name="Text Placeholder 12"/>
          <p:cNvSpPr>
            <a:spLocks noGrp="1"/>
          </p:cNvSpPr>
          <p:nvPr>
            <p:ph type="body" sz="quarter" idx="13"/>
          </p:nvPr>
        </p:nvSpPr>
        <p:spPr>
          <a:xfrm>
            <a:off x="323854" y="260351"/>
            <a:ext cx="8424863" cy="594000"/>
          </a:xfrm>
          <a:prstGeom prst="rect">
            <a:avLst/>
          </a:prstGeom>
          <a:noFill/>
          <a:ln>
            <a:noFill/>
          </a:ln>
          <a:effectLst/>
        </p:spPr>
        <p:txBody>
          <a:bodyPr vert="horz" wrap="square" lIns="49752" tIns="49752" rIns="49752" bIns="49752" numCol="1" anchor="ctr" anchorCtr="0" compatLnSpc="1">
            <a:prstTxWarp prst="textNoShape">
              <a:avLst/>
            </a:prstTxWarp>
          </a:bodyPr>
          <a:lstStyle>
            <a:lvl1pPr algn="r" rtl="0" eaLnBrk="0" fontAlgn="base" hangingPunct="0">
              <a:spcBef>
                <a:spcPct val="0"/>
              </a:spcBef>
              <a:spcAft>
                <a:spcPct val="0"/>
              </a:spcAft>
              <a:buNone/>
              <a:defRPr lang="en-US" sz="3800" b="1" smtClean="0">
                <a:solidFill>
                  <a:srgbClr val="FFFFFF"/>
                </a:solidFill>
                <a:latin typeface="BentonSansCond Light" pitchFamily="2" charset="0"/>
                <a:ea typeface="+mj-ea"/>
                <a:cs typeface="BentonSansCond Light" pitchFamily="2" charset="0"/>
                <a:sym typeface="BentonSans Regular" pitchFamily="2" charset="0"/>
              </a:defRPr>
            </a:lvl1pPr>
            <a:lvl2pPr algn="l" rtl="0" eaLnBrk="0" fontAlgn="base" hangingPunct="0">
              <a:spcBef>
                <a:spcPct val="0"/>
              </a:spcBef>
              <a:spcAft>
                <a:spcPct val="0"/>
              </a:spcAft>
              <a:defRPr lang="en-US" sz="3800" b="1" dirty="0" smtClean="0">
                <a:solidFill>
                  <a:srgbClr val="FFFFFF"/>
                </a:solidFill>
                <a:latin typeface="BentonSans Regular"/>
                <a:ea typeface="+mj-ea"/>
                <a:cs typeface="BentonSans Regular"/>
                <a:sym typeface="BentonSans Regular" pitchFamily="2" charset="0"/>
              </a:defRPr>
            </a:lvl2pPr>
            <a:lvl3pPr algn="l" rtl="0" eaLnBrk="0" fontAlgn="base" hangingPunct="0">
              <a:spcBef>
                <a:spcPct val="0"/>
              </a:spcBef>
              <a:spcAft>
                <a:spcPct val="0"/>
              </a:spcAft>
              <a:defRPr lang="en-US" sz="3800" b="1" dirty="0" smtClean="0">
                <a:solidFill>
                  <a:srgbClr val="FFFFFF"/>
                </a:solidFill>
                <a:latin typeface="BentonSans Regular"/>
                <a:ea typeface="+mj-ea"/>
                <a:cs typeface="BentonSans Regular"/>
                <a:sym typeface="BentonSans Regular" pitchFamily="2" charset="0"/>
              </a:defRPr>
            </a:lvl3pPr>
            <a:lvl4pPr algn="l" rtl="0" eaLnBrk="0" fontAlgn="base" hangingPunct="0">
              <a:spcBef>
                <a:spcPct val="0"/>
              </a:spcBef>
              <a:spcAft>
                <a:spcPct val="0"/>
              </a:spcAft>
              <a:defRPr lang="en-US" sz="3800" b="1" dirty="0" smtClean="0">
                <a:solidFill>
                  <a:srgbClr val="FFFFFF"/>
                </a:solidFill>
                <a:latin typeface="BentonSans Regular"/>
                <a:ea typeface="+mj-ea"/>
                <a:cs typeface="BentonSans Regular"/>
                <a:sym typeface="BentonSans Regular" pitchFamily="2" charset="0"/>
              </a:defRPr>
            </a:lvl4pPr>
            <a:lvl5pPr algn="l" rtl="0" eaLnBrk="0" fontAlgn="base" hangingPunct="0">
              <a:spcBef>
                <a:spcPct val="0"/>
              </a:spcBef>
              <a:spcAft>
                <a:spcPct val="0"/>
              </a:spcAft>
              <a:defRPr lang="en-GB" sz="3800" b="1" dirty="0" smtClean="0">
                <a:solidFill>
                  <a:srgbClr val="FFFFFF"/>
                </a:solidFill>
                <a:latin typeface="BentonSans Regular"/>
                <a:ea typeface="+mj-ea"/>
                <a:cs typeface="BentonSans Regular"/>
                <a:sym typeface="BentonSans Regular" pitchFamily="2" charset="0"/>
              </a:defRPr>
            </a:lvl5pPr>
          </a:lstStyle>
          <a:p>
            <a:pPr lvl="0"/>
            <a:r>
              <a:rPr lang="en-US" dirty="0" smtClean="0"/>
              <a:t>Click to edit Master text styles</a:t>
            </a:r>
          </a:p>
        </p:txBody>
      </p:sp>
      <p:sp>
        <p:nvSpPr>
          <p:cNvPr id="20" name="Line 3"/>
          <p:cNvSpPr>
            <a:spLocks noChangeShapeType="1"/>
          </p:cNvSpPr>
          <p:nvPr userDrawn="1"/>
        </p:nvSpPr>
        <p:spPr bwMode="auto">
          <a:xfrm>
            <a:off x="8676464" y="6482758"/>
            <a:ext cx="0" cy="290513"/>
          </a:xfrm>
          <a:prstGeom prst="line">
            <a:avLst/>
          </a:prstGeom>
          <a:noFill/>
          <a:ln w="6350">
            <a:solidFill>
              <a:srgbClr val="FFFFFF"/>
            </a:solidFill>
            <a:round/>
            <a:headEnd/>
            <a:tailEnd/>
          </a:ln>
          <a:effectLst>
            <a:outerShdw dist="19999" dir="5400000" algn="ctr" rotWithShape="0">
              <a:schemeClr val="bg2">
                <a:alpha val="37999"/>
              </a:schemeClr>
            </a:outerShdw>
          </a:effectLst>
        </p:spPr>
        <p:txBody>
          <a:bodyPr lIns="0" tIns="0" rIns="0" bIns="0"/>
          <a:lstStyle/>
          <a:p>
            <a:endParaRPr lang="en-GB" dirty="0">
              <a:solidFill>
                <a:prstClr val="black"/>
              </a:solidFill>
            </a:endParaRPr>
          </a:p>
        </p:txBody>
      </p:sp>
      <p:pic>
        <p:nvPicPr>
          <p:cNvPr id="21" name="Picture 10" descr="GNICS_white_SM.png"/>
          <p:cNvPicPr>
            <a:picLocks noChangeAspect="1"/>
          </p:cNvPicPr>
          <p:nvPr userDrawn="1"/>
        </p:nvPicPr>
        <p:blipFill>
          <a:blip r:embed="rId2" cstate="print"/>
          <a:srcRect/>
          <a:stretch>
            <a:fillRect/>
          </a:stretch>
        </p:blipFill>
        <p:spPr bwMode="auto">
          <a:xfrm>
            <a:off x="7617606" y="6549433"/>
            <a:ext cx="930275" cy="176213"/>
          </a:xfrm>
          <a:prstGeom prst="rect">
            <a:avLst/>
          </a:prstGeom>
          <a:noFill/>
          <a:ln w="9525">
            <a:noFill/>
            <a:miter lim="800000"/>
            <a:headEnd/>
            <a:tailEnd/>
          </a:ln>
        </p:spPr>
      </p:pic>
      <p:sp>
        <p:nvSpPr>
          <p:cNvPr id="23" name="Text Placeholder 22"/>
          <p:cNvSpPr>
            <a:spLocks noGrp="1"/>
          </p:cNvSpPr>
          <p:nvPr>
            <p:ph type="body" sz="quarter" idx="14"/>
          </p:nvPr>
        </p:nvSpPr>
        <p:spPr>
          <a:xfrm>
            <a:off x="323853" y="1125537"/>
            <a:ext cx="7128470" cy="4320000"/>
          </a:xfrm>
          <a:prstGeom prst="rect">
            <a:avLst/>
          </a:prstGeom>
        </p:spPr>
        <p:txBody>
          <a:bodyPr lIns="91392" tIns="45697" rIns="91392" bIns="45697"/>
          <a:lstStyle>
            <a:lvl1pPr>
              <a:buClr>
                <a:srgbClr val="00A1DE"/>
              </a:buClr>
              <a:defRPr sz="2200">
                <a:solidFill>
                  <a:schemeClr val="bg1">
                    <a:lumMod val="95000"/>
                  </a:schemeClr>
                </a:solidFill>
              </a:defRPr>
            </a:lvl1pPr>
            <a:lvl2pPr>
              <a:defRPr sz="2200">
                <a:solidFill>
                  <a:schemeClr val="bg1">
                    <a:lumMod val="95000"/>
                  </a:schemeClr>
                </a:solidFill>
              </a:defRPr>
            </a:lvl2pPr>
            <a:lvl3pPr>
              <a:defRPr sz="2200">
                <a:solidFill>
                  <a:schemeClr val="bg1">
                    <a:lumMod val="95000"/>
                  </a:schemeClr>
                </a:solidFill>
              </a:defRPr>
            </a:lvl3pPr>
            <a:lvl4pPr>
              <a:defRPr sz="2200">
                <a:solidFill>
                  <a:schemeClr val="bg1">
                    <a:lumMod val="95000"/>
                  </a:schemeClr>
                </a:solidFill>
              </a:defRPr>
            </a:lvl4pPr>
            <a:lvl5pPr>
              <a:defRPr sz="2200">
                <a:solidFill>
                  <a:schemeClr val="bg1">
                    <a:lumMod val="95000"/>
                  </a:schemeClr>
                </a:solidFill>
              </a:defRPr>
            </a:lvl5pPr>
          </a:lstStyle>
          <a:p>
            <a:pPr lvl="0"/>
            <a:r>
              <a:rPr lang="en-US" smtClean="0"/>
              <a:t>Click to edit Master text styles</a:t>
            </a:r>
          </a:p>
        </p:txBody>
      </p:sp>
      <p:sp>
        <p:nvSpPr>
          <p:cNvPr id="25" name="Text Placeholder 24"/>
          <p:cNvSpPr>
            <a:spLocks noGrp="1"/>
          </p:cNvSpPr>
          <p:nvPr>
            <p:ph type="body" sz="quarter" idx="15"/>
          </p:nvPr>
        </p:nvSpPr>
        <p:spPr>
          <a:xfrm>
            <a:off x="7669213" y="1125537"/>
            <a:ext cx="1079500" cy="4320000"/>
          </a:xfrm>
          <a:prstGeom prst="rect">
            <a:avLst/>
          </a:prstGeom>
        </p:spPr>
        <p:txBody>
          <a:bodyPr lIns="91392" tIns="45697" rIns="91392" bIns="45697"/>
          <a:lstStyle>
            <a:lvl1pPr marL="0" indent="0" algn="r">
              <a:buNone/>
              <a:defRPr sz="2200">
                <a:solidFill>
                  <a:schemeClr val="bg1">
                    <a:lumMod val="95000"/>
                  </a:schemeClr>
                </a:solidFill>
              </a:defRPr>
            </a:lvl1pPr>
            <a:lvl2pPr algn="r">
              <a:buNone/>
              <a:defRPr sz="2200">
                <a:solidFill>
                  <a:schemeClr val="bg1">
                    <a:lumMod val="95000"/>
                  </a:schemeClr>
                </a:solidFill>
              </a:defRPr>
            </a:lvl2pPr>
            <a:lvl3pPr algn="r">
              <a:buNone/>
              <a:defRPr sz="2200">
                <a:solidFill>
                  <a:schemeClr val="bg1">
                    <a:lumMod val="95000"/>
                  </a:schemeClr>
                </a:solidFill>
              </a:defRPr>
            </a:lvl3pPr>
            <a:lvl4pPr algn="r">
              <a:buNone/>
              <a:defRPr sz="2200">
                <a:solidFill>
                  <a:schemeClr val="bg1">
                    <a:lumMod val="95000"/>
                  </a:schemeClr>
                </a:solidFill>
              </a:defRPr>
            </a:lvl4pPr>
            <a:lvl5pPr algn="r">
              <a:buNone/>
              <a:defRPr sz="2200">
                <a:solidFill>
                  <a:schemeClr val="bg1">
                    <a:lumMod val="95000"/>
                  </a:schemeClr>
                </a:solidFill>
              </a:defRPr>
            </a:lvl5pPr>
          </a:lstStyle>
          <a:p>
            <a:pPr lvl="0"/>
            <a:r>
              <a:rPr lang="en-US" smtClean="0"/>
              <a:t>Click to edit Master text styles</a:t>
            </a:r>
          </a:p>
        </p:txBody>
      </p:sp>
    </p:spTree>
  </p:cSld>
  <p:clrMapOvr>
    <a:masterClrMapping/>
  </p:clrMapOvr>
  <p:hf sldNum="0"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002060"/>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23528" y="6434497"/>
            <a:ext cx="2133600" cy="365125"/>
          </a:xfrm>
        </p:spPr>
        <p:txBody>
          <a:bodyPr/>
          <a:lstStyle>
            <a:lvl1pPr>
              <a:defRPr sz="700">
                <a:solidFill>
                  <a:schemeClr val="bg1">
                    <a:lumMod val="95000"/>
                  </a:schemeClr>
                </a:solidFill>
                <a:latin typeface="BentonSans Regular" pitchFamily="2" charset="0"/>
              </a:defRPr>
            </a:lvl1pPr>
          </a:lstStyle>
          <a:p>
            <a:fld id="{D0BF089F-CFBC-4B51-A4C7-A2F4F175398F}" type="datetime5">
              <a:rPr lang="en-US" smtClean="0">
                <a:solidFill>
                  <a:prstClr val="white">
                    <a:lumMod val="95000"/>
                  </a:prstClr>
                </a:solidFill>
              </a:rPr>
              <a:pPr/>
              <a:t>24-Mar-15</a:t>
            </a:fld>
            <a:endParaRPr lang="en-GB" dirty="0">
              <a:solidFill>
                <a:prstClr val="white">
                  <a:lumMod val="95000"/>
                </a:prstClr>
              </a:solidFill>
            </a:endParaRPr>
          </a:p>
        </p:txBody>
      </p:sp>
      <p:sp>
        <p:nvSpPr>
          <p:cNvPr id="5" name="Footer Placeholder 4"/>
          <p:cNvSpPr>
            <a:spLocks noGrp="1"/>
          </p:cNvSpPr>
          <p:nvPr>
            <p:ph type="ftr" sz="quarter" idx="11"/>
          </p:nvPr>
        </p:nvSpPr>
        <p:spPr>
          <a:xfrm>
            <a:off x="3124200" y="6434497"/>
            <a:ext cx="2895600" cy="365125"/>
          </a:xfrm>
        </p:spPr>
        <p:txBody>
          <a:bodyPr/>
          <a:lstStyle>
            <a:lvl1pPr>
              <a:defRPr sz="700">
                <a:solidFill>
                  <a:schemeClr val="bg1">
                    <a:lumMod val="95000"/>
                  </a:schemeClr>
                </a:solidFill>
                <a:latin typeface="BentonSans Regular" pitchFamily="2" charset="0"/>
              </a:defRPr>
            </a:lvl1pPr>
          </a:lstStyle>
          <a:p>
            <a:endParaRPr lang="en-GB" dirty="0">
              <a:solidFill>
                <a:prstClr val="white">
                  <a:lumMod val="95000"/>
                </a:prstClr>
              </a:solidFill>
            </a:endParaRPr>
          </a:p>
        </p:txBody>
      </p:sp>
      <p:sp>
        <p:nvSpPr>
          <p:cNvPr id="6" name="Slide Number Placeholder 5"/>
          <p:cNvSpPr>
            <a:spLocks noGrp="1"/>
          </p:cNvSpPr>
          <p:nvPr>
            <p:ph type="sldNum" sz="quarter" idx="12"/>
          </p:nvPr>
        </p:nvSpPr>
        <p:spPr>
          <a:xfrm>
            <a:off x="6841521" y="6434497"/>
            <a:ext cx="2133600" cy="365125"/>
          </a:xfrm>
        </p:spPr>
        <p:txBody>
          <a:bodyPr/>
          <a:lstStyle>
            <a:lvl1pPr>
              <a:defRPr sz="700">
                <a:solidFill>
                  <a:schemeClr val="bg1">
                    <a:lumMod val="95000"/>
                  </a:schemeClr>
                </a:solidFill>
                <a:latin typeface="BentonSans Regular" pitchFamily="2" charset="0"/>
              </a:defRPr>
            </a:lvl1pPr>
          </a:lstStyle>
          <a:p>
            <a:fld id="{0E54BDEC-A7D6-48BE-895F-1BEAE102E935}" type="slidenum">
              <a:rPr lang="en-GB" smtClean="0">
                <a:solidFill>
                  <a:prstClr val="white">
                    <a:lumMod val="95000"/>
                  </a:prstClr>
                </a:solidFill>
              </a:rPr>
              <a:pPr/>
              <a:t>‹#›</a:t>
            </a:fld>
            <a:endParaRPr lang="en-GB" dirty="0">
              <a:solidFill>
                <a:prstClr val="white">
                  <a:lumMod val="95000"/>
                </a:prstClr>
              </a:solidFill>
            </a:endParaRPr>
          </a:p>
        </p:txBody>
      </p:sp>
      <p:sp>
        <p:nvSpPr>
          <p:cNvPr id="8" name="Rectangle 2"/>
          <p:cNvSpPr>
            <a:spLocks/>
          </p:cNvSpPr>
          <p:nvPr userDrawn="1"/>
        </p:nvSpPr>
        <p:spPr bwMode="auto">
          <a:xfrm rot="10800000">
            <a:off x="0" y="2564907"/>
            <a:ext cx="9144000" cy="1700212"/>
          </a:xfrm>
          <a:prstGeom prst="rect">
            <a:avLst/>
          </a:prstGeom>
          <a:solidFill>
            <a:srgbClr val="FFFFFF"/>
          </a:solidFill>
          <a:ln w="25400">
            <a:noFill/>
            <a:round/>
            <a:headEnd/>
            <a:tailEnd/>
          </a:ln>
        </p:spPr>
        <p:txBody>
          <a:bodyPr lIns="0" tIns="0" rIns="0" bIns="0"/>
          <a:lstStyle/>
          <a:p>
            <a:pPr>
              <a:defRPr/>
            </a:pPr>
            <a:endParaRPr lang="en-US" kern="0" dirty="0" smtClean="0">
              <a:solidFill>
                <a:sysClr val="windowText" lastClr="000000"/>
              </a:solidFill>
            </a:endParaRPr>
          </a:p>
        </p:txBody>
      </p:sp>
      <p:pic>
        <p:nvPicPr>
          <p:cNvPr id="9" name="Picture 8" descr="logo_03.png"/>
          <p:cNvPicPr>
            <a:picLocks noChangeAspect="1"/>
          </p:cNvPicPr>
          <p:nvPr userDrawn="1"/>
        </p:nvPicPr>
        <p:blipFill>
          <a:blip r:embed="rId2" cstate="print"/>
          <a:stretch>
            <a:fillRect/>
          </a:stretch>
        </p:blipFill>
        <p:spPr bwMode="auto">
          <a:xfrm>
            <a:off x="295279" y="2820791"/>
            <a:ext cx="3667125" cy="1107483"/>
          </a:xfrm>
          <a:prstGeom prst="rect">
            <a:avLst/>
          </a:prstGeom>
          <a:noFill/>
          <a:ln w="9525">
            <a:noFill/>
            <a:miter lim="800000"/>
            <a:headEnd/>
            <a:tailEnd/>
          </a:ln>
        </p:spPr>
      </p:pic>
      <p:sp>
        <p:nvSpPr>
          <p:cNvPr id="2" name="Title 1"/>
          <p:cNvSpPr>
            <a:spLocks noGrp="1"/>
          </p:cNvSpPr>
          <p:nvPr>
            <p:ph type="title"/>
          </p:nvPr>
        </p:nvSpPr>
        <p:spPr>
          <a:xfrm>
            <a:off x="4176464" y="2650902"/>
            <a:ext cx="4860032" cy="634082"/>
          </a:xfrm>
          <a:prstGeom prst="rect">
            <a:avLst/>
          </a:prstGeom>
          <a:noFill/>
          <a:ln>
            <a:noFill/>
          </a:ln>
          <a:effectLst/>
        </p:spPr>
        <p:txBody>
          <a:bodyPr vert="horz" wrap="square" lIns="49752" tIns="49752" rIns="49752" bIns="49752" numCol="1" anchor="t" anchorCtr="0" compatLnSpc="1">
            <a:prstTxWarp prst="textNoShape">
              <a:avLst/>
            </a:prstTxWarp>
          </a:bodyPr>
          <a:lstStyle>
            <a:lvl1pPr algn="l">
              <a:defRPr lang="en-GB" sz="3000" b="1" dirty="0">
                <a:solidFill>
                  <a:srgbClr val="002060"/>
                </a:solidFill>
                <a:latin typeface="BentonSansCond Light" pitchFamily="2" charset="0"/>
                <a:ea typeface="+mj-ea"/>
                <a:cs typeface="BentonSansCond Light" pitchFamily="2" charset="0"/>
                <a:sym typeface="BentonSans Regular" charset="0"/>
              </a:defRPr>
            </a:lvl1pPr>
          </a:lstStyle>
          <a:p>
            <a:pPr lvl="0" algn="l" rtl="0" eaLnBrk="0" fontAlgn="base" hangingPunct="0">
              <a:spcBef>
                <a:spcPct val="0"/>
              </a:spcBef>
              <a:spcAft>
                <a:spcPct val="0"/>
              </a:spcAft>
            </a:pPr>
            <a:r>
              <a:rPr lang="en-US" dirty="0" smtClean="0"/>
              <a:t>Click to edit Master title style</a:t>
            </a:r>
            <a:endParaRPr lang="en-GB" dirty="0"/>
          </a:p>
        </p:txBody>
      </p:sp>
      <p:sp>
        <p:nvSpPr>
          <p:cNvPr id="3" name="Content Placeholder 2"/>
          <p:cNvSpPr>
            <a:spLocks noGrp="1"/>
          </p:cNvSpPr>
          <p:nvPr>
            <p:ph idx="1"/>
          </p:nvPr>
        </p:nvSpPr>
        <p:spPr>
          <a:xfrm>
            <a:off x="4176464" y="3295617"/>
            <a:ext cx="4860032" cy="864096"/>
          </a:xfrm>
          <a:prstGeom prst="rect">
            <a:avLst/>
          </a:prstGeom>
          <a:noFill/>
          <a:ln>
            <a:noFill/>
          </a:ln>
          <a:effectLst/>
        </p:spPr>
        <p:txBody>
          <a:bodyPr vert="horz" wrap="square" lIns="49752" tIns="49752" rIns="49752" bIns="49752" numCol="1" anchor="t" anchorCtr="0" compatLnSpc="1">
            <a:prstTxWarp prst="textNoShape">
              <a:avLst/>
            </a:prstTxWarp>
          </a:bodyPr>
          <a:lstStyle>
            <a:lvl1pPr marL="0" indent="0" algn="l" defTabSz="913932" rtl="0" eaLnBrk="0" fontAlgn="base" latinLnBrk="0" hangingPunct="0">
              <a:spcBef>
                <a:spcPct val="20000"/>
              </a:spcBef>
              <a:spcAft>
                <a:spcPct val="0"/>
              </a:spcAft>
              <a:buFont typeface="Arial" pitchFamily="34" charset="0"/>
              <a:buNone/>
              <a:defRPr lang="en-US" sz="1600" kern="1200" noProof="0" smtClean="0">
                <a:solidFill>
                  <a:schemeClr val="tx1">
                    <a:lumMod val="50000"/>
                    <a:lumOff val="50000"/>
                  </a:schemeClr>
                </a:solidFill>
                <a:latin typeface="BentonSans Regular"/>
                <a:ea typeface="+mn-ea"/>
                <a:cs typeface="BentonSans Regular"/>
                <a:sym typeface="BentonSans Regular" charset="0"/>
              </a:defRPr>
            </a:lvl1pPr>
            <a:lvl2pPr marL="0" indent="0" algn="l" defTabSz="913932" rtl="0" eaLnBrk="0" fontAlgn="base" latinLnBrk="0" hangingPunct="0">
              <a:spcBef>
                <a:spcPct val="20000"/>
              </a:spcBef>
              <a:spcAft>
                <a:spcPct val="0"/>
              </a:spcAft>
              <a:buFont typeface="Arial" pitchFamily="34" charset="0"/>
              <a:buNone/>
              <a:defRPr lang="en-US" sz="1700" kern="1200" noProof="0" smtClean="0">
                <a:solidFill>
                  <a:srgbClr val="374352"/>
                </a:solidFill>
                <a:latin typeface="BentonSans Regular"/>
                <a:ea typeface="+mn-ea"/>
                <a:cs typeface="BentonSans Regular"/>
                <a:sym typeface="BentonSans Regular" charset="0"/>
              </a:defRPr>
            </a:lvl2pPr>
            <a:lvl3pPr marL="0" indent="0" algn="l" defTabSz="913932" rtl="0" eaLnBrk="0" fontAlgn="base" latinLnBrk="0" hangingPunct="0">
              <a:spcBef>
                <a:spcPct val="20000"/>
              </a:spcBef>
              <a:spcAft>
                <a:spcPct val="0"/>
              </a:spcAft>
              <a:buFont typeface="Arial" pitchFamily="34" charset="0"/>
              <a:buNone/>
              <a:defRPr lang="en-US" sz="1700" kern="1200" noProof="0" smtClean="0">
                <a:solidFill>
                  <a:srgbClr val="374352"/>
                </a:solidFill>
                <a:latin typeface="BentonSans Regular"/>
                <a:ea typeface="+mn-ea"/>
                <a:cs typeface="BentonSans Regular"/>
                <a:sym typeface="BentonSans Regular" charset="0"/>
              </a:defRPr>
            </a:lvl3pPr>
            <a:lvl4pPr marL="0" indent="0" algn="l" defTabSz="913932" rtl="0" eaLnBrk="0" fontAlgn="base" latinLnBrk="0" hangingPunct="0">
              <a:spcBef>
                <a:spcPct val="20000"/>
              </a:spcBef>
              <a:spcAft>
                <a:spcPct val="0"/>
              </a:spcAft>
              <a:buFont typeface="Arial" pitchFamily="34" charset="0"/>
              <a:buNone/>
              <a:defRPr lang="en-US" sz="1700" kern="1200" noProof="0" smtClean="0">
                <a:solidFill>
                  <a:srgbClr val="374352"/>
                </a:solidFill>
                <a:latin typeface="BentonSans Regular"/>
                <a:ea typeface="+mn-ea"/>
                <a:cs typeface="BentonSans Regular"/>
                <a:sym typeface="BentonSans Regular" charset="0"/>
              </a:defRPr>
            </a:lvl4pPr>
            <a:lvl5pPr marL="0" indent="0" algn="l" defTabSz="913932" rtl="0" eaLnBrk="0" fontAlgn="base" latinLnBrk="0" hangingPunct="0">
              <a:spcBef>
                <a:spcPct val="20000"/>
              </a:spcBef>
              <a:spcAft>
                <a:spcPct val="0"/>
              </a:spcAft>
              <a:buFont typeface="Arial" pitchFamily="34" charset="0"/>
              <a:buNone/>
              <a:defRPr lang="en-GB" sz="1700" kern="1200" noProof="0" dirty="0" smtClean="0">
                <a:solidFill>
                  <a:srgbClr val="374352"/>
                </a:solidFill>
                <a:latin typeface="BentonSans Regular"/>
                <a:ea typeface="+mn-ea"/>
                <a:cs typeface="BentonSans Regular"/>
                <a:sym typeface="BentonSans Regular" charset="0"/>
              </a:defRPr>
            </a:lvl5pPr>
          </a:lstStyle>
          <a:p>
            <a:pPr lvl="0"/>
            <a:r>
              <a:rPr lang="en-US" dirty="0" smtClean="0"/>
              <a:t>Click to edit Master text styles</a:t>
            </a:r>
          </a:p>
        </p:txBody>
      </p:sp>
      <p:sp>
        <p:nvSpPr>
          <p:cNvPr id="10" name="Rectangle 9"/>
          <p:cNvSpPr/>
          <p:nvPr userDrawn="1"/>
        </p:nvSpPr>
        <p:spPr>
          <a:xfrm>
            <a:off x="0" y="4221090"/>
            <a:ext cx="9144000" cy="1440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392" tIns="45697" rIns="91392" bIns="45697" rtlCol="0" anchor="ctr"/>
          <a:lstStyle/>
          <a:p>
            <a:pPr algn="ctr"/>
            <a:endParaRPr lang="en-US" dirty="0">
              <a:solidFill>
                <a:prstClr val="white"/>
              </a:solidFill>
            </a:endParaRPr>
          </a:p>
        </p:txBody>
      </p:sp>
    </p:spTree>
  </p:cSld>
  <p:clrMapOvr>
    <a:masterClrMapping/>
  </p:clrMapOvr>
  <p:hf sldNum="0"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3528" y="3284984"/>
            <a:ext cx="7772400" cy="792088"/>
          </a:xfrm>
          <a:prstGeom prst="rect">
            <a:avLst/>
          </a:prstGeom>
          <a:noFill/>
          <a:ln>
            <a:noFill/>
          </a:ln>
          <a:effectLst/>
        </p:spPr>
        <p:txBody>
          <a:bodyPr vert="horz" wrap="square" lIns="49752" tIns="49752" rIns="49752" bIns="49752" numCol="1" anchor="t" anchorCtr="0" compatLnSpc="1">
            <a:prstTxWarp prst="textNoShape">
              <a:avLst/>
            </a:prstTxWarp>
          </a:bodyPr>
          <a:lstStyle>
            <a:lvl1pPr algn="l">
              <a:defRPr lang="en-GB" sz="3000" b="1" dirty="0">
                <a:solidFill>
                  <a:schemeClr val="bg1"/>
                </a:solidFill>
                <a:latin typeface="BentonSansCond Light" pitchFamily="2" charset="0"/>
                <a:ea typeface="+mj-ea"/>
                <a:cs typeface="BentonSansCond Light" pitchFamily="2" charset="0"/>
                <a:sym typeface="BentonSans Regular" charset="0"/>
              </a:defRPr>
            </a:lvl1pPr>
          </a:lstStyle>
          <a:p>
            <a:pPr lvl="0" algn="l" rtl="0" eaLnBrk="0" fontAlgn="base" hangingPunct="0">
              <a:spcBef>
                <a:spcPct val="0"/>
              </a:spcBef>
              <a:spcAft>
                <a:spcPct val="0"/>
              </a:spcAft>
            </a:pPr>
            <a:r>
              <a:rPr lang="en-US" dirty="0" smtClean="0"/>
              <a:t>Click to edit Master title style</a:t>
            </a:r>
            <a:endParaRPr lang="en-GB" dirty="0"/>
          </a:p>
        </p:txBody>
      </p:sp>
      <p:sp>
        <p:nvSpPr>
          <p:cNvPr id="3" name="Text Placeholder 2"/>
          <p:cNvSpPr>
            <a:spLocks noGrp="1"/>
          </p:cNvSpPr>
          <p:nvPr>
            <p:ph type="body" idx="1"/>
          </p:nvPr>
        </p:nvSpPr>
        <p:spPr>
          <a:xfrm>
            <a:off x="323528" y="4149080"/>
            <a:ext cx="7772400" cy="833884"/>
          </a:xfrm>
          <a:prstGeom prst="rect">
            <a:avLst/>
          </a:prstGeom>
          <a:noFill/>
          <a:ln>
            <a:noFill/>
          </a:ln>
          <a:effectLst/>
        </p:spPr>
        <p:txBody>
          <a:bodyPr vert="horz" wrap="square" lIns="49752" tIns="49752" rIns="49752" bIns="49752" numCol="1" anchor="t" anchorCtr="0" compatLnSpc="1">
            <a:prstTxWarp prst="textNoShape">
              <a:avLst/>
            </a:prstTxWarp>
          </a:bodyPr>
          <a:lstStyle>
            <a:lvl1pPr marL="0" indent="0">
              <a:buNone/>
              <a:defRPr lang="en-US" sz="1600" b="0" noProof="0" dirty="0" smtClean="0">
                <a:solidFill>
                  <a:schemeClr val="bg1"/>
                </a:solidFill>
                <a:latin typeface="BentonSans Regular"/>
                <a:ea typeface="+mn-ea"/>
                <a:cs typeface="BentonSans Regular"/>
                <a:sym typeface="BentonSans Regular" charset="0"/>
              </a:defRPr>
            </a:lvl1pPr>
            <a:lvl2pPr marL="456966" indent="0">
              <a:buNone/>
              <a:defRPr sz="1800">
                <a:solidFill>
                  <a:schemeClr val="tx1">
                    <a:tint val="75000"/>
                  </a:schemeClr>
                </a:solidFill>
              </a:defRPr>
            </a:lvl2pPr>
            <a:lvl3pPr marL="913932" indent="0">
              <a:buNone/>
              <a:defRPr sz="1600">
                <a:solidFill>
                  <a:schemeClr val="tx1">
                    <a:tint val="75000"/>
                  </a:schemeClr>
                </a:solidFill>
              </a:defRPr>
            </a:lvl3pPr>
            <a:lvl4pPr marL="1370898" indent="0">
              <a:buNone/>
              <a:defRPr sz="1400">
                <a:solidFill>
                  <a:schemeClr val="tx1">
                    <a:tint val="75000"/>
                  </a:schemeClr>
                </a:solidFill>
              </a:defRPr>
            </a:lvl4pPr>
            <a:lvl5pPr marL="1827862" indent="0">
              <a:buNone/>
              <a:defRPr sz="1400">
                <a:solidFill>
                  <a:schemeClr val="tx1">
                    <a:tint val="75000"/>
                  </a:schemeClr>
                </a:solidFill>
              </a:defRPr>
            </a:lvl5pPr>
            <a:lvl6pPr marL="2284829" indent="0">
              <a:buNone/>
              <a:defRPr sz="1400">
                <a:solidFill>
                  <a:schemeClr val="tx1">
                    <a:tint val="75000"/>
                  </a:schemeClr>
                </a:solidFill>
              </a:defRPr>
            </a:lvl6pPr>
            <a:lvl7pPr marL="2741796" indent="0">
              <a:buNone/>
              <a:defRPr sz="1400">
                <a:solidFill>
                  <a:schemeClr val="tx1">
                    <a:tint val="75000"/>
                  </a:schemeClr>
                </a:solidFill>
              </a:defRPr>
            </a:lvl7pPr>
            <a:lvl8pPr marL="3198761" indent="0">
              <a:buNone/>
              <a:defRPr sz="1400">
                <a:solidFill>
                  <a:schemeClr val="tx1">
                    <a:tint val="75000"/>
                  </a:schemeClr>
                </a:solidFill>
              </a:defRPr>
            </a:lvl8pPr>
            <a:lvl9pPr marL="3655728" indent="0">
              <a:buNone/>
              <a:defRPr sz="1400">
                <a:solidFill>
                  <a:schemeClr val="tx1">
                    <a:tint val="75000"/>
                  </a:schemeClr>
                </a:solidFill>
              </a:defRPr>
            </a:lvl9pPr>
          </a:lstStyle>
          <a:p>
            <a:pPr marL="268151" lvl="0" indent="-268151" algn="l" rtl="0" eaLnBrk="0" fontAlgn="base" hangingPunct="0">
              <a:spcBef>
                <a:spcPts val="313"/>
              </a:spcBef>
              <a:spcAft>
                <a:spcPct val="0"/>
              </a:spcAft>
            </a:pPr>
            <a:r>
              <a:rPr lang="en-US" dirty="0" smtClean="0"/>
              <a:t>Click to edit Master text styles</a:t>
            </a:r>
          </a:p>
        </p:txBody>
      </p:sp>
      <p:sp>
        <p:nvSpPr>
          <p:cNvPr id="4" name="Date Placeholder 3"/>
          <p:cNvSpPr>
            <a:spLocks noGrp="1"/>
          </p:cNvSpPr>
          <p:nvPr>
            <p:ph type="dt" sz="half" idx="10"/>
          </p:nvPr>
        </p:nvSpPr>
        <p:spPr>
          <a:xfrm>
            <a:off x="323528" y="6434497"/>
            <a:ext cx="2133600" cy="365125"/>
          </a:xfrm>
        </p:spPr>
        <p:txBody>
          <a:bodyPr/>
          <a:lstStyle>
            <a:lvl1pPr>
              <a:defRPr sz="700">
                <a:solidFill>
                  <a:schemeClr val="bg1">
                    <a:lumMod val="95000"/>
                  </a:schemeClr>
                </a:solidFill>
                <a:latin typeface="BentonSans Regular" pitchFamily="2" charset="0"/>
              </a:defRPr>
            </a:lvl1pPr>
          </a:lstStyle>
          <a:p>
            <a:fld id="{4DA2BB54-30AF-45C1-A8B5-4EE14891304B}" type="datetime5">
              <a:rPr lang="en-US" smtClean="0">
                <a:solidFill>
                  <a:prstClr val="white">
                    <a:lumMod val="95000"/>
                  </a:prstClr>
                </a:solidFill>
              </a:rPr>
              <a:pPr/>
              <a:t>24-Mar-15</a:t>
            </a:fld>
            <a:endParaRPr lang="en-GB" dirty="0">
              <a:solidFill>
                <a:prstClr val="white">
                  <a:lumMod val="95000"/>
                </a:prstClr>
              </a:solidFill>
            </a:endParaRPr>
          </a:p>
        </p:txBody>
      </p:sp>
      <p:sp>
        <p:nvSpPr>
          <p:cNvPr id="5" name="Footer Placeholder 4"/>
          <p:cNvSpPr>
            <a:spLocks noGrp="1"/>
          </p:cNvSpPr>
          <p:nvPr>
            <p:ph type="ftr" sz="quarter" idx="11"/>
          </p:nvPr>
        </p:nvSpPr>
        <p:spPr>
          <a:xfrm>
            <a:off x="3124200" y="6434497"/>
            <a:ext cx="2895600" cy="365125"/>
          </a:xfrm>
        </p:spPr>
        <p:txBody>
          <a:bodyPr/>
          <a:lstStyle>
            <a:lvl1pPr>
              <a:defRPr sz="700">
                <a:solidFill>
                  <a:schemeClr val="bg1">
                    <a:lumMod val="95000"/>
                  </a:schemeClr>
                </a:solidFill>
                <a:latin typeface="BentonSans Regular" pitchFamily="2" charset="0"/>
              </a:defRPr>
            </a:lvl1pPr>
          </a:lstStyle>
          <a:p>
            <a:endParaRPr lang="en-GB" dirty="0">
              <a:solidFill>
                <a:prstClr val="white">
                  <a:lumMod val="95000"/>
                </a:prstClr>
              </a:solidFill>
            </a:endParaRPr>
          </a:p>
        </p:txBody>
      </p:sp>
      <p:sp>
        <p:nvSpPr>
          <p:cNvPr id="6" name="Slide Number Placeholder 5"/>
          <p:cNvSpPr>
            <a:spLocks noGrp="1"/>
          </p:cNvSpPr>
          <p:nvPr>
            <p:ph type="sldNum" sz="quarter" idx="12"/>
          </p:nvPr>
        </p:nvSpPr>
        <p:spPr>
          <a:xfrm>
            <a:off x="6841521" y="6434497"/>
            <a:ext cx="2133600" cy="365125"/>
          </a:xfrm>
        </p:spPr>
        <p:txBody>
          <a:bodyPr/>
          <a:lstStyle>
            <a:lvl1pPr>
              <a:defRPr sz="700">
                <a:solidFill>
                  <a:schemeClr val="bg1">
                    <a:lumMod val="95000"/>
                  </a:schemeClr>
                </a:solidFill>
                <a:latin typeface="BentonSans Regular" pitchFamily="2" charset="0"/>
              </a:defRPr>
            </a:lvl1pPr>
          </a:lstStyle>
          <a:p>
            <a:fld id="{0E54BDEC-A7D6-48BE-895F-1BEAE102E935}" type="slidenum">
              <a:rPr lang="en-GB" smtClean="0">
                <a:solidFill>
                  <a:prstClr val="white">
                    <a:lumMod val="95000"/>
                  </a:prstClr>
                </a:solidFill>
              </a:rPr>
              <a:pPr/>
              <a:t>‹#›</a:t>
            </a:fld>
            <a:endParaRPr lang="en-GB" dirty="0">
              <a:solidFill>
                <a:prstClr val="white">
                  <a:lumMod val="95000"/>
                </a:prstClr>
              </a:solidFill>
            </a:endParaRPr>
          </a:p>
        </p:txBody>
      </p:sp>
      <p:sp>
        <p:nvSpPr>
          <p:cNvPr id="10" name="Rectangle 2"/>
          <p:cNvSpPr>
            <a:spLocks/>
          </p:cNvSpPr>
          <p:nvPr userDrawn="1"/>
        </p:nvSpPr>
        <p:spPr bwMode="auto">
          <a:xfrm rot="10800000">
            <a:off x="0" y="1273179"/>
            <a:ext cx="9144000" cy="1701800"/>
          </a:xfrm>
          <a:prstGeom prst="rect">
            <a:avLst/>
          </a:prstGeom>
          <a:solidFill>
            <a:srgbClr val="FFFFFF"/>
          </a:solidFill>
          <a:ln w="25400">
            <a:noFill/>
            <a:round/>
            <a:headEnd/>
            <a:tailEnd/>
          </a:ln>
        </p:spPr>
        <p:txBody>
          <a:bodyPr lIns="0" tIns="0" rIns="0" bIns="0"/>
          <a:lstStyle/>
          <a:p>
            <a:pPr>
              <a:defRPr/>
            </a:pPr>
            <a:endParaRPr lang="en-US" kern="0" dirty="0" smtClean="0">
              <a:solidFill>
                <a:sysClr val="windowText" lastClr="000000"/>
              </a:solidFill>
            </a:endParaRPr>
          </a:p>
        </p:txBody>
      </p:sp>
      <p:pic>
        <p:nvPicPr>
          <p:cNvPr id="11" name="Picture 9" descr="logo_03.png"/>
          <p:cNvPicPr>
            <a:picLocks noChangeAspect="1"/>
          </p:cNvPicPr>
          <p:nvPr userDrawn="1"/>
        </p:nvPicPr>
        <p:blipFill>
          <a:blip r:embed="rId2" cstate="print"/>
          <a:stretch>
            <a:fillRect/>
          </a:stretch>
        </p:blipFill>
        <p:spPr bwMode="auto">
          <a:xfrm>
            <a:off x="295275" y="1561330"/>
            <a:ext cx="3784600" cy="1142960"/>
          </a:xfrm>
          <a:prstGeom prst="rect">
            <a:avLst/>
          </a:prstGeom>
          <a:noFill/>
          <a:ln w="9525">
            <a:noFill/>
            <a:miter lim="800000"/>
            <a:headEnd/>
            <a:tailEnd/>
          </a:ln>
        </p:spPr>
      </p:pic>
      <p:sp>
        <p:nvSpPr>
          <p:cNvPr id="12" name="Rectangle 11"/>
          <p:cNvSpPr/>
          <p:nvPr userDrawn="1"/>
        </p:nvSpPr>
        <p:spPr>
          <a:xfrm>
            <a:off x="0" y="2924944"/>
            <a:ext cx="9144000" cy="1440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392" tIns="45697" rIns="91392" bIns="45697" rtlCol="0" anchor="ctr"/>
          <a:lstStyle/>
          <a:p>
            <a:pPr algn="ctr"/>
            <a:endParaRPr lang="en-US" dirty="0">
              <a:solidFill>
                <a:prstClr val="white"/>
              </a:solidFill>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6966" indent="0" algn="ctr">
              <a:buNone/>
              <a:defRPr>
                <a:solidFill>
                  <a:schemeClr val="tx1">
                    <a:tint val="75000"/>
                  </a:schemeClr>
                </a:solidFill>
              </a:defRPr>
            </a:lvl2pPr>
            <a:lvl3pPr marL="913932" indent="0" algn="ctr">
              <a:buNone/>
              <a:defRPr>
                <a:solidFill>
                  <a:schemeClr val="tx1">
                    <a:tint val="75000"/>
                  </a:schemeClr>
                </a:solidFill>
              </a:defRPr>
            </a:lvl3pPr>
            <a:lvl4pPr marL="1370898" indent="0" algn="ctr">
              <a:buNone/>
              <a:defRPr>
                <a:solidFill>
                  <a:schemeClr val="tx1">
                    <a:tint val="75000"/>
                  </a:schemeClr>
                </a:solidFill>
              </a:defRPr>
            </a:lvl4pPr>
            <a:lvl5pPr marL="1827862" indent="0" algn="ctr">
              <a:buNone/>
              <a:defRPr>
                <a:solidFill>
                  <a:schemeClr val="tx1">
                    <a:tint val="75000"/>
                  </a:schemeClr>
                </a:solidFill>
              </a:defRPr>
            </a:lvl5pPr>
            <a:lvl6pPr marL="2284829" indent="0" algn="ctr">
              <a:buNone/>
              <a:defRPr>
                <a:solidFill>
                  <a:schemeClr val="tx1">
                    <a:tint val="75000"/>
                  </a:schemeClr>
                </a:solidFill>
              </a:defRPr>
            </a:lvl6pPr>
            <a:lvl7pPr marL="2741796" indent="0" algn="ctr">
              <a:buNone/>
              <a:defRPr>
                <a:solidFill>
                  <a:schemeClr val="tx1">
                    <a:tint val="75000"/>
                  </a:schemeClr>
                </a:solidFill>
              </a:defRPr>
            </a:lvl7pPr>
            <a:lvl8pPr marL="3198761" indent="0" algn="ctr">
              <a:buNone/>
              <a:defRPr>
                <a:solidFill>
                  <a:schemeClr val="tx1">
                    <a:tint val="75000"/>
                  </a:schemeClr>
                </a:solidFill>
              </a:defRPr>
            </a:lvl8pPr>
            <a:lvl9pPr marL="365572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E95638-96C2-4322-99CA-DEADE12C103B}" type="datetimeFigureOut">
              <a:rPr lang="en-US" smtClean="0"/>
              <a:pPr/>
              <a:t>3/24/2015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6E144A-E26B-4664-B4CE-7E306B7310B4}" type="slidenum">
              <a:rPr lang="en-US" smtClean="0"/>
              <a:pPr/>
              <a:t>‹#›</a:t>
            </a:fld>
            <a:endParaRPr lang="en-US" dirty="0"/>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323528" y="6434497"/>
            <a:ext cx="2133600" cy="365125"/>
          </a:xfrm>
        </p:spPr>
        <p:txBody>
          <a:bodyPr/>
          <a:lstStyle>
            <a:lvl1pPr>
              <a:defRPr sz="700">
                <a:latin typeface="BentonSans Regular" pitchFamily="2" charset="0"/>
              </a:defRPr>
            </a:lvl1pPr>
          </a:lstStyle>
          <a:p>
            <a:fld id="{2B57C724-6670-44E6-8F4E-222CEE11761A}" type="datetime5">
              <a:rPr lang="en-US" smtClean="0">
                <a:solidFill>
                  <a:prstClr val="black">
                    <a:tint val="75000"/>
                  </a:prstClr>
                </a:solidFill>
              </a:rPr>
              <a:pPr/>
              <a:t>24-Mar-15</a:t>
            </a:fld>
            <a:endParaRPr lang="en-GB" dirty="0">
              <a:solidFill>
                <a:prstClr val="black">
                  <a:tint val="75000"/>
                </a:prstClr>
              </a:solidFill>
            </a:endParaRPr>
          </a:p>
        </p:txBody>
      </p:sp>
      <p:sp>
        <p:nvSpPr>
          <p:cNvPr id="6" name="Footer Placeholder 5"/>
          <p:cNvSpPr>
            <a:spLocks noGrp="1"/>
          </p:cNvSpPr>
          <p:nvPr>
            <p:ph type="ftr" sz="quarter" idx="11"/>
          </p:nvPr>
        </p:nvSpPr>
        <p:spPr>
          <a:xfrm>
            <a:off x="3124200" y="6434497"/>
            <a:ext cx="2895600" cy="365125"/>
          </a:xfrm>
        </p:spPr>
        <p:txBody>
          <a:bodyPr/>
          <a:lstStyle>
            <a:lvl1pPr>
              <a:defRPr sz="700">
                <a:latin typeface="BentonSans Regular" pitchFamily="2" charset="0"/>
              </a:defRPr>
            </a:lvl1pPr>
          </a:lstStyle>
          <a:p>
            <a:endParaRPr lang="en-GB" dirty="0">
              <a:solidFill>
                <a:prstClr val="black">
                  <a:tint val="75000"/>
                </a:prstClr>
              </a:solidFill>
            </a:endParaRPr>
          </a:p>
        </p:txBody>
      </p:sp>
      <p:sp>
        <p:nvSpPr>
          <p:cNvPr id="7" name="Slide Number Placeholder 6"/>
          <p:cNvSpPr>
            <a:spLocks noGrp="1"/>
          </p:cNvSpPr>
          <p:nvPr>
            <p:ph type="sldNum" sz="quarter" idx="12"/>
          </p:nvPr>
        </p:nvSpPr>
        <p:spPr>
          <a:xfrm>
            <a:off x="6841521" y="6434497"/>
            <a:ext cx="2133600" cy="365125"/>
          </a:xfrm>
        </p:spPr>
        <p:txBody>
          <a:bodyPr/>
          <a:lstStyle>
            <a:lvl1pPr>
              <a:defRPr sz="700">
                <a:latin typeface="BentonSans Regular" pitchFamily="2" charset="0"/>
              </a:defRPr>
            </a:lvl1pPr>
          </a:lstStyle>
          <a:p>
            <a:fld id="{0E54BDEC-A7D6-48BE-895F-1BEAE102E935}" type="slidenum">
              <a:rPr lang="en-GB" smtClean="0">
                <a:solidFill>
                  <a:prstClr val="black">
                    <a:tint val="75000"/>
                  </a:prstClr>
                </a:solidFill>
              </a:rPr>
              <a:pPr/>
              <a:t>‹#›</a:t>
            </a:fld>
            <a:endParaRPr lang="en-GB" dirty="0">
              <a:solidFill>
                <a:prstClr val="black">
                  <a:tint val="75000"/>
                </a:prstClr>
              </a:solidFill>
            </a:endParaRPr>
          </a:p>
        </p:txBody>
      </p:sp>
      <p:pic>
        <p:nvPicPr>
          <p:cNvPr id="9" name="Picture 8" descr="BG-new_03.png"/>
          <p:cNvPicPr>
            <a:picLocks noChangeAspect="1"/>
          </p:cNvPicPr>
          <p:nvPr userDrawn="1"/>
        </p:nvPicPr>
        <p:blipFill>
          <a:blip r:embed="rId2" cstate="print"/>
          <a:stretch>
            <a:fillRect/>
          </a:stretch>
        </p:blipFill>
        <p:spPr bwMode="auto">
          <a:xfrm>
            <a:off x="314325" y="1340772"/>
            <a:ext cx="3786188" cy="1143440"/>
          </a:xfrm>
          <a:prstGeom prst="rect">
            <a:avLst/>
          </a:prstGeom>
          <a:noFill/>
          <a:ln w="9525">
            <a:noFill/>
            <a:miter lim="800000"/>
            <a:headEnd/>
            <a:tailEnd/>
          </a:ln>
        </p:spPr>
      </p:pic>
      <p:sp>
        <p:nvSpPr>
          <p:cNvPr id="2" name="Title 1"/>
          <p:cNvSpPr>
            <a:spLocks noGrp="1"/>
          </p:cNvSpPr>
          <p:nvPr>
            <p:ph type="title"/>
          </p:nvPr>
        </p:nvSpPr>
        <p:spPr>
          <a:xfrm>
            <a:off x="4176464" y="1340768"/>
            <a:ext cx="4860032" cy="634082"/>
          </a:xfrm>
          <a:prstGeom prst="rect">
            <a:avLst/>
          </a:prstGeom>
          <a:noFill/>
          <a:ln>
            <a:noFill/>
          </a:ln>
          <a:effectLst/>
        </p:spPr>
        <p:txBody>
          <a:bodyPr vert="horz" wrap="square" lIns="49752" tIns="49752" rIns="49752" bIns="49752" numCol="1" anchor="t" anchorCtr="0" compatLnSpc="1">
            <a:prstTxWarp prst="textNoShape">
              <a:avLst/>
            </a:prstTxWarp>
          </a:bodyPr>
          <a:lstStyle>
            <a:lvl1pPr algn="l" rtl="0" eaLnBrk="0" fontAlgn="base" hangingPunct="0">
              <a:spcBef>
                <a:spcPct val="0"/>
              </a:spcBef>
              <a:spcAft>
                <a:spcPct val="0"/>
              </a:spcAft>
              <a:defRPr lang="en-GB" sz="3000" b="1" dirty="0" smtClean="0">
                <a:solidFill>
                  <a:srgbClr val="002060"/>
                </a:solidFill>
                <a:latin typeface="BentonSansCond Light" pitchFamily="2" charset="0"/>
                <a:ea typeface="+mj-ea"/>
                <a:cs typeface="BentonSansCond Light" pitchFamily="2" charset="0"/>
                <a:sym typeface="BentonSans Regular" pitchFamily="2" charset="0"/>
              </a:defRPr>
            </a:lvl1pPr>
          </a:lstStyle>
          <a:p>
            <a:r>
              <a:rPr lang="en-US" dirty="0" smtClean="0"/>
              <a:t>Click to edit Master title style</a:t>
            </a:r>
            <a:endParaRPr lang="en-GB" dirty="0"/>
          </a:p>
        </p:txBody>
      </p:sp>
      <p:sp>
        <p:nvSpPr>
          <p:cNvPr id="12" name="Rectangle 11"/>
          <p:cNvSpPr/>
          <p:nvPr userDrawn="1"/>
        </p:nvSpPr>
        <p:spPr>
          <a:xfrm>
            <a:off x="0" y="2708924"/>
            <a:ext cx="9144000" cy="36004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392" tIns="45697" rIns="91392" bIns="45697" rtlCol="0" anchor="ctr"/>
          <a:lstStyle/>
          <a:p>
            <a:pPr algn="ctr"/>
            <a:endParaRPr lang="en-US" dirty="0">
              <a:solidFill>
                <a:prstClr val="white"/>
              </a:solidFill>
            </a:endParaRPr>
          </a:p>
        </p:txBody>
      </p:sp>
      <p:sp>
        <p:nvSpPr>
          <p:cNvPr id="13" name="Rectangle 12"/>
          <p:cNvSpPr/>
          <p:nvPr userDrawn="1"/>
        </p:nvSpPr>
        <p:spPr>
          <a:xfrm>
            <a:off x="0" y="3068960"/>
            <a:ext cx="9144000" cy="1440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392" tIns="45697" rIns="91392" bIns="45697" rtlCol="0" anchor="ctr"/>
          <a:lstStyle/>
          <a:p>
            <a:pPr algn="ctr"/>
            <a:endParaRPr lang="en-US" dirty="0">
              <a:solidFill>
                <a:prstClr val="white"/>
              </a:solidFill>
            </a:endParaRPr>
          </a:p>
        </p:txBody>
      </p:sp>
    </p:spTree>
  </p:cSld>
  <p:clrMapOvr>
    <a:masterClrMapping/>
  </p:clrMapOvr>
  <p:hf sldNum="0"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67544" y="3509318"/>
            <a:ext cx="8064896" cy="634082"/>
          </a:xfrm>
          <a:prstGeom prst="rect">
            <a:avLst/>
          </a:prstGeom>
          <a:noFill/>
          <a:ln>
            <a:noFill/>
          </a:ln>
          <a:effectLst/>
        </p:spPr>
        <p:txBody>
          <a:bodyPr vert="horz" wrap="square" lIns="49752" tIns="49752" rIns="49752" bIns="49752" numCol="1" anchor="t" anchorCtr="0" compatLnSpc="1">
            <a:prstTxWarp prst="textNoShape">
              <a:avLst/>
            </a:prstTxWarp>
          </a:bodyPr>
          <a:lstStyle>
            <a:lvl1pPr algn="l" rtl="0" eaLnBrk="0" fontAlgn="base" hangingPunct="0">
              <a:spcBef>
                <a:spcPct val="0"/>
              </a:spcBef>
              <a:spcAft>
                <a:spcPct val="0"/>
              </a:spcAft>
              <a:defRPr lang="en-GB" sz="3000" b="1" dirty="0" smtClean="0">
                <a:solidFill>
                  <a:srgbClr val="002060"/>
                </a:solidFill>
                <a:latin typeface="BentonSansCond Light" pitchFamily="2" charset="0"/>
                <a:ea typeface="+mj-ea"/>
                <a:cs typeface="BentonSansCond Light" pitchFamily="2" charset="0"/>
                <a:sym typeface="BentonSans Regular" pitchFamily="2" charset="0"/>
              </a:defRPr>
            </a:lvl1pPr>
          </a:lstStyle>
          <a:p>
            <a:r>
              <a:rPr lang="en-US" dirty="0" smtClean="0"/>
              <a:t>Click to edit Master title style</a:t>
            </a:r>
            <a:endParaRPr lang="en-GB" dirty="0"/>
          </a:p>
        </p:txBody>
      </p:sp>
      <p:sp>
        <p:nvSpPr>
          <p:cNvPr id="5" name="Text Placeholder 4"/>
          <p:cNvSpPr>
            <a:spLocks noGrp="1"/>
          </p:cNvSpPr>
          <p:nvPr>
            <p:ph type="body" sz="quarter" idx="3"/>
          </p:nvPr>
        </p:nvSpPr>
        <p:spPr>
          <a:xfrm>
            <a:off x="467544" y="4229402"/>
            <a:ext cx="8035672" cy="639762"/>
          </a:xfrm>
          <a:prstGeom prst="rect">
            <a:avLst/>
          </a:prstGeom>
          <a:noFill/>
          <a:ln>
            <a:noFill/>
          </a:ln>
          <a:effectLst/>
        </p:spPr>
        <p:txBody>
          <a:bodyPr vert="horz" wrap="square" lIns="49752" tIns="49752" rIns="49752" bIns="49752" numCol="1" anchor="t" anchorCtr="0" compatLnSpc="1">
            <a:prstTxWarp prst="textNoShape">
              <a:avLst/>
            </a:prstTxWarp>
          </a:bodyPr>
          <a:lstStyle>
            <a:lvl1pPr marL="0" indent="0">
              <a:buNone/>
              <a:defRPr lang="en-US" sz="1600" dirty="0" smtClean="0">
                <a:solidFill>
                  <a:schemeClr val="tx1">
                    <a:lumMod val="50000"/>
                    <a:lumOff val="50000"/>
                  </a:schemeClr>
                </a:solidFill>
                <a:latin typeface="BentonSans Regular"/>
                <a:ea typeface="+mn-ea"/>
                <a:cs typeface="BentonSans Regular"/>
                <a:sym typeface="BentonSans Regular" pitchFamily="2" charset="0"/>
              </a:defRPr>
            </a:lvl1pPr>
            <a:lvl2pPr marL="456966" indent="0">
              <a:buNone/>
              <a:defRPr sz="2000" b="1"/>
            </a:lvl2pPr>
            <a:lvl3pPr marL="913932" indent="0">
              <a:buNone/>
              <a:defRPr sz="1800" b="1"/>
            </a:lvl3pPr>
            <a:lvl4pPr marL="1370898" indent="0">
              <a:buNone/>
              <a:defRPr sz="1600" b="1"/>
            </a:lvl4pPr>
            <a:lvl5pPr marL="1827862" indent="0">
              <a:buNone/>
              <a:defRPr sz="1600" b="1"/>
            </a:lvl5pPr>
            <a:lvl6pPr marL="2284829" indent="0">
              <a:buNone/>
              <a:defRPr sz="1600" b="1"/>
            </a:lvl6pPr>
            <a:lvl7pPr marL="2741796" indent="0">
              <a:buNone/>
              <a:defRPr sz="1600" b="1"/>
            </a:lvl7pPr>
            <a:lvl8pPr marL="3198761" indent="0">
              <a:buNone/>
              <a:defRPr sz="1600" b="1"/>
            </a:lvl8pPr>
            <a:lvl9pPr marL="3655728" indent="0">
              <a:buNone/>
              <a:defRPr sz="1600" b="1"/>
            </a:lvl9pPr>
          </a:lstStyle>
          <a:p>
            <a:pPr marL="268151" lvl="0" indent="-268151" algn="l" rtl="0" eaLnBrk="0" fontAlgn="base" hangingPunct="0">
              <a:spcBef>
                <a:spcPts val="313"/>
              </a:spcBef>
              <a:spcAft>
                <a:spcPct val="0"/>
              </a:spcAft>
            </a:pPr>
            <a:r>
              <a:rPr lang="en-US" dirty="0" smtClean="0"/>
              <a:t>Click to edit Master text styles</a:t>
            </a:r>
          </a:p>
        </p:txBody>
      </p:sp>
      <p:pic>
        <p:nvPicPr>
          <p:cNvPr id="11" name="Picture 8" descr="BG-new_03.png"/>
          <p:cNvPicPr>
            <a:picLocks noChangeAspect="1"/>
          </p:cNvPicPr>
          <p:nvPr userDrawn="1"/>
        </p:nvPicPr>
        <p:blipFill>
          <a:blip r:embed="rId2" cstate="print"/>
          <a:stretch>
            <a:fillRect/>
          </a:stretch>
        </p:blipFill>
        <p:spPr bwMode="auto">
          <a:xfrm>
            <a:off x="377825" y="1507905"/>
            <a:ext cx="3786188" cy="1143440"/>
          </a:xfrm>
          <a:prstGeom prst="rect">
            <a:avLst/>
          </a:prstGeom>
          <a:noFill/>
          <a:ln w="9525">
            <a:noFill/>
            <a:miter lim="800000"/>
            <a:headEnd/>
            <a:tailEnd/>
          </a:ln>
        </p:spPr>
      </p:pic>
      <p:sp>
        <p:nvSpPr>
          <p:cNvPr id="6" name="Rectangle 5"/>
          <p:cNvSpPr/>
          <p:nvPr userDrawn="1"/>
        </p:nvSpPr>
        <p:spPr>
          <a:xfrm>
            <a:off x="0" y="2852940"/>
            <a:ext cx="9144000" cy="36004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392" tIns="45697" rIns="91392" bIns="45697" rtlCol="0" anchor="ctr"/>
          <a:lstStyle/>
          <a:p>
            <a:pPr algn="ctr"/>
            <a:endParaRPr lang="en-US" dirty="0">
              <a:solidFill>
                <a:prstClr val="white"/>
              </a:solidFill>
            </a:endParaRPr>
          </a:p>
        </p:txBody>
      </p:sp>
      <p:sp>
        <p:nvSpPr>
          <p:cNvPr id="7" name="Rectangle 6"/>
          <p:cNvSpPr/>
          <p:nvPr userDrawn="1"/>
        </p:nvSpPr>
        <p:spPr>
          <a:xfrm>
            <a:off x="0" y="3212976"/>
            <a:ext cx="9144000" cy="1440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392" tIns="45697" rIns="91392" bIns="45697" rtlCol="0" anchor="ctr"/>
          <a:lstStyle/>
          <a:p>
            <a:pPr algn="ctr"/>
            <a:endParaRPr lang="en-US" dirty="0">
              <a:solidFill>
                <a:prstClr val="white"/>
              </a:solidFill>
            </a:endParaRPr>
          </a:p>
        </p:txBody>
      </p:sp>
    </p:spTree>
  </p:cSld>
  <p:clrMapOvr>
    <a:masterClrMapping/>
  </p:clrMapOvr>
  <p:hf sldNum="0" hdr="0" dt="0"/>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3528" y="404664"/>
            <a:ext cx="8568000" cy="576000"/>
          </a:xfrm>
          <a:prstGeom prst="rect">
            <a:avLst/>
          </a:prstGeom>
          <a:noFill/>
          <a:ln>
            <a:noFill/>
          </a:ln>
          <a:effectLst/>
        </p:spPr>
        <p:txBody>
          <a:bodyPr vert="horz" wrap="square" lIns="49752" tIns="49752" rIns="49752" bIns="49752" numCol="1" anchor="ctr" anchorCtr="0" compatLnSpc="1">
            <a:prstTxWarp prst="textNoShape">
              <a:avLst/>
            </a:prstTxWarp>
          </a:bodyPr>
          <a:lstStyle>
            <a:lvl1pPr algn="r" rtl="0" eaLnBrk="0" fontAlgn="base" hangingPunct="0">
              <a:spcBef>
                <a:spcPct val="0"/>
              </a:spcBef>
              <a:spcAft>
                <a:spcPct val="0"/>
              </a:spcAft>
              <a:defRPr lang="en-GB" sz="3800" b="1" dirty="0" smtClean="0">
                <a:solidFill>
                  <a:srgbClr val="FFFFFF"/>
                </a:solidFill>
                <a:latin typeface="BentonSansCond Light" pitchFamily="2" charset="0"/>
                <a:ea typeface="+mj-ea"/>
                <a:cs typeface="BentonSansCond Light" pitchFamily="2" charset="0"/>
                <a:sym typeface="BentonSans Regular" pitchFamily="2" charset="0"/>
              </a:defRPr>
            </a:lvl1pPr>
          </a:lstStyle>
          <a:p>
            <a:r>
              <a:rPr lang="en-US" dirty="0" smtClean="0"/>
              <a:t>Click to edit Master title style</a:t>
            </a:r>
            <a:endParaRPr lang="en-GB" dirty="0"/>
          </a:p>
        </p:txBody>
      </p:sp>
      <p:sp>
        <p:nvSpPr>
          <p:cNvPr id="4" name="Footer Placeholder 3"/>
          <p:cNvSpPr>
            <a:spLocks noGrp="1"/>
          </p:cNvSpPr>
          <p:nvPr>
            <p:ph type="ftr" sz="quarter" idx="11"/>
          </p:nvPr>
        </p:nvSpPr>
        <p:spPr>
          <a:xfrm>
            <a:off x="3124200" y="6434497"/>
            <a:ext cx="2895600" cy="365125"/>
          </a:xfrm>
        </p:spPr>
        <p:txBody>
          <a:bodyPr/>
          <a:lstStyle>
            <a:lvl1pPr>
              <a:defRPr sz="700">
                <a:latin typeface="BentonSans Regular" pitchFamily="2" charset="0"/>
              </a:defRPr>
            </a:lvl1pPr>
          </a:lstStyle>
          <a:p>
            <a:endParaRPr lang="en-GB" dirty="0" smtClean="0">
              <a:solidFill>
                <a:prstClr val="black">
                  <a:tint val="75000"/>
                </a:prstClr>
              </a:solidFill>
            </a:endParaRPr>
          </a:p>
        </p:txBody>
      </p:sp>
      <p:sp>
        <p:nvSpPr>
          <p:cNvPr id="5" name="Slide Number Placeholder 4"/>
          <p:cNvSpPr>
            <a:spLocks noGrp="1"/>
          </p:cNvSpPr>
          <p:nvPr>
            <p:ph type="sldNum" sz="quarter" idx="12"/>
          </p:nvPr>
        </p:nvSpPr>
        <p:spPr>
          <a:xfrm>
            <a:off x="6841521" y="6434497"/>
            <a:ext cx="2133600" cy="365125"/>
          </a:xfrm>
        </p:spPr>
        <p:txBody>
          <a:bodyPr/>
          <a:lstStyle>
            <a:lvl1pPr>
              <a:defRPr sz="700">
                <a:latin typeface="BentonSans Regular" pitchFamily="2" charset="0"/>
              </a:defRPr>
            </a:lvl1pPr>
          </a:lstStyle>
          <a:p>
            <a:fld id="{0E54BDEC-A7D6-48BE-895F-1BEAE102E935}" type="slidenum">
              <a:rPr lang="en-GB" smtClean="0">
                <a:solidFill>
                  <a:prstClr val="black">
                    <a:tint val="75000"/>
                  </a:prstClr>
                </a:solidFill>
              </a:rPr>
              <a:pPr/>
              <a:t>‹#›</a:t>
            </a:fld>
            <a:endParaRPr lang="en-GB" dirty="0">
              <a:solidFill>
                <a:prstClr val="black">
                  <a:tint val="75000"/>
                </a:prstClr>
              </a:solidFill>
            </a:endParaRPr>
          </a:p>
        </p:txBody>
      </p:sp>
      <p:sp>
        <p:nvSpPr>
          <p:cNvPr id="7" name="Content Placeholder 6"/>
          <p:cNvSpPr>
            <a:spLocks noGrp="1"/>
          </p:cNvSpPr>
          <p:nvPr>
            <p:ph sz="quarter" idx="13"/>
          </p:nvPr>
        </p:nvSpPr>
        <p:spPr>
          <a:xfrm>
            <a:off x="323528" y="1770397"/>
            <a:ext cx="8568000" cy="4394911"/>
          </a:xfrm>
          <a:prstGeom prst="rect">
            <a:avLst/>
          </a:prstGeom>
          <a:noFill/>
          <a:ln>
            <a:noFill/>
          </a:ln>
          <a:effectLst/>
        </p:spPr>
        <p:txBody>
          <a:bodyPr vert="horz" wrap="square" lIns="49752" tIns="49752" rIns="49752" bIns="49752" numCol="1" anchor="t" anchorCtr="0" compatLnSpc="1">
            <a:prstTxWarp prst="textNoShape">
              <a:avLst/>
            </a:prstTxWarp>
            <a:normAutofit/>
          </a:bodyPr>
          <a:lstStyle>
            <a:lvl1pPr marL="0" indent="0">
              <a:buNone/>
              <a:defRPr lang="en-GB" sz="1600" baseline="0" dirty="0" smtClean="0">
                <a:solidFill>
                  <a:schemeClr val="bg1"/>
                </a:solidFill>
                <a:latin typeface="BentonSans Regular"/>
                <a:ea typeface="+mn-ea"/>
                <a:cs typeface="BentonSans Regular"/>
                <a:sym typeface="BentonSans Regular" pitchFamily="2" charset="0"/>
              </a:defRPr>
            </a:lvl1pPr>
          </a:lstStyle>
          <a:p>
            <a:pPr marL="0" lvl="0" indent="0" algn="l" rtl="0" eaLnBrk="0" fontAlgn="base" hangingPunct="0">
              <a:spcBef>
                <a:spcPts val="313"/>
              </a:spcBef>
              <a:spcAft>
                <a:spcPct val="0"/>
              </a:spcAft>
            </a:pPr>
            <a:r>
              <a:rPr lang="en-US" dirty="0" smtClean="0"/>
              <a:t>Click to edit Master text styles</a:t>
            </a:r>
          </a:p>
        </p:txBody>
      </p:sp>
      <p:sp>
        <p:nvSpPr>
          <p:cNvPr id="11" name="Text Placeholder 10"/>
          <p:cNvSpPr>
            <a:spLocks noGrp="1"/>
          </p:cNvSpPr>
          <p:nvPr>
            <p:ph type="body" sz="quarter" idx="14"/>
          </p:nvPr>
        </p:nvSpPr>
        <p:spPr>
          <a:xfrm>
            <a:off x="323528" y="1042103"/>
            <a:ext cx="8568000" cy="648000"/>
          </a:xfrm>
          <a:prstGeom prst="rect">
            <a:avLst/>
          </a:prstGeom>
          <a:noFill/>
          <a:ln>
            <a:noFill/>
          </a:ln>
          <a:effectLst/>
        </p:spPr>
        <p:txBody>
          <a:bodyPr vert="horz" wrap="square" lIns="49752" tIns="49752" rIns="49752" bIns="49752" numCol="1" anchor="t" anchorCtr="0" compatLnSpc="1">
            <a:prstTxWarp prst="textNoShape">
              <a:avLst/>
            </a:prstTxWarp>
          </a:bodyPr>
          <a:lstStyle>
            <a:lvl1pPr>
              <a:buNone/>
              <a:defRPr lang="en-GB" sz="2200" dirty="0" smtClean="0">
                <a:solidFill>
                  <a:srgbClr val="00B050"/>
                </a:solidFill>
                <a:latin typeface="BentonSans Regular"/>
                <a:ea typeface="+mn-ea"/>
                <a:cs typeface="BentonSans Regular"/>
                <a:sym typeface="BentonSans Regular" pitchFamily="2" charset="0"/>
              </a:defRPr>
            </a:lvl1pPr>
          </a:lstStyle>
          <a:p>
            <a:pPr marL="268151" lvl="0" indent="-268151" algn="l" rtl="0" eaLnBrk="0" fontAlgn="base" hangingPunct="0">
              <a:spcBef>
                <a:spcPts val="313"/>
              </a:spcBef>
              <a:spcAft>
                <a:spcPct val="0"/>
              </a:spcAft>
            </a:pPr>
            <a:r>
              <a:rPr lang="en-US" dirty="0" smtClean="0"/>
              <a:t>Click to edit Master text styles</a:t>
            </a: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830888" y="6435199"/>
            <a:ext cx="2133600" cy="365125"/>
          </a:xfrm>
        </p:spPr>
        <p:txBody>
          <a:bodyPr/>
          <a:lstStyle>
            <a:lvl1pPr>
              <a:defRPr sz="700">
                <a:latin typeface="BentonSans Regular" pitchFamily="2" charset="0"/>
              </a:defRPr>
            </a:lvl1pPr>
          </a:lstStyle>
          <a:p>
            <a:fld id="{0E54BDEC-A7D6-48BE-895F-1BEAE102E935}" type="slidenum">
              <a:rPr lang="en-GB" smtClean="0">
                <a:solidFill>
                  <a:prstClr val="black">
                    <a:tint val="75000"/>
                  </a:prstClr>
                </a:solidFill>
              </a:rPr>
              <a:pPr/>
              <a:t>‹#›</a:t>
            </a:fld>
            <a:endParaRPr lang="en-GB" dirty="0">
              <a:solidFill>
                <a:prstClr val="black">
                  <a:tint val="75000"/>
                </a:prstClr>
              </a:solidFill>
            </a:endParaRPr>
          </a:p>
        </p:txBody>
      </p:sp>
      <p:sp>
        <p:nvSpPr>
          <p:cNvPr id="8" name="Text Placeholder 7"/>
          <p:cNvSpPr>
            <a:spLocks noGrp="1"/>
          </p:cNvSpPr>
          <p:nvPr>
            <p:ph type="body" sz="quarter" idx="14"/>
          </p:nvPr>
        </p:nvSpPr>
        <p:spPr>
          <a:xfrm>
            <a:off x="323853" y="1122196"/>
            <a:ext cx="8568000" cy="540000"/>
          </a:xfrm>
          <a:prstGeom prst="rect">
            <a:avLst/>
          </a:prstGeom>
          <a:noFill/>
          <a:ln>
            <a:noFill/>
          </a:ln>
          <a:effectLst/>
        </p:spPr>
        <p:txBody>
          <a:bodyPr vert="horz" wrap="square" lIns="49752" tIns="49752" rIns="49752" bIns="49752" numCol="1" anchor="t" anchorCtr="0" compatLnSpc="1">
            <a:prstTxWarp prst="textNoShape">
              <a:avLst/>
            </a:prstTxWarp>
          </a:bodyPr>
          <a:lstStyle>
            <a:lvl1pPr>
              <a:buNone/>
              <a:defRPr lang="en-GB" sz="2200" i="0" dirty="0" smtClean="0">
                <a:solidFill>
                  <a:srgbClr val="374352"/>
                </a:solidFill>
                <a:latin typeface="BentonSans Regular"/>
                <a:ea typeface="+mn-ea"/>
                <a:cs typeface="BentonSans Regular"/>
                <a:sym typeface="BentonSans Regular" pitchFamily="2" charset="0"/>
              </a:defRPr>
            </a:lvl1pPr>
          </a:lstStyle>
          <a:p>
            <a:pPr marL="268151" lvl="0" indent="-268151" algn="l" rtl="0" eaLnBrk="0" fontAlgn="base" hangingPunct="0">
              <a:spcBef>
                <a:spcPts val="313"/>
              </a:spcBef>
              <a:spcAft>
                <a:spcPct val="0"/>
              </a:spcAft>
            </a:pPr>
            <a:r>
              <a:rPr lang="en-US" dirty="0" smtClean="0"/>
              <a:t>Click to edit Master text styles</a:t>
            </a:r>
          </a:p>
        </p:txBody>
      </p:sp>
      <p:sp>
        <p:nvSpPr>
          <p:cNvPr id="10" name="Text Placeholder 9"/>
          <p:cNvSpPr>
            <a:spLocks noGrp="1"/>
          </p:cNvSpPr>
          <p:nvPr>
            <p:ph type="body" sz="quarter" idx="15"/>
          </p:nvPr>
        </p:nvSpPr>
        <p:spPr>
          <a:xfrm>
            <a:off x="323853" y="1844331"/>
            <a:ext cx="8568000" cy="3744913"/>
          </a:xfrm>
          <a:prstGeom prst="rect">
            <a:avLst/>
          </a:prstGeom>
          <a:noFill/>
          <a:ln>
            <a:noFill/>
          </a:ln>
          <a:effectLst/>
        </p:spPr>
        <p:txBody>
          <a:bodyPr vert="horz" wrap="square" lIns="49752" tIns="49752" rIns="49752" bIns="49752" numCol="1" anchor="t" anchorCtr="0" compatLnSpc="1">
            <a:prstTxWarp prst="textNoShape">
              <a:avLst/>
            </a:prstTxWarp>
            <a:normAutofit/>
          </a:bodyPr>
          <a:lstStyle>
            <a:lvl1pPr>
              <a:defRPr lang="en-GB" sz="1600" baseline="0" dirty="0" smtClean="0">
                <a:solidFill>
                  <a:srgbClr val="374352"/>
                </a:solidFill>
                <a:latin typeface="BentonSans Regular"/>
                <a:ea typeface="+mn-ea"/>
                <a:cs typeface="BentonSans Regular"/>
                <a:sym typeface="BentonSans Regular" pitchFamily="2" charset="0"/>
              </a:defRPr>
            </a:lvl1pPr>
          </a:lstStyle>
          <a:p>
            <a:pPr marL="0" lvl="0" indent="0" algn="l" rtl="0" eaLnBrk="0" fontAlgn="base" hangingPunct="0">
              <a:spcBef>
                <a:spcPts val="313"/>
              </a:spcBef>
              <a:spcAft>
                <a:spcPct val="0"/>
              </a:spcAft>
              <a:buNone/>
            </a:pPr>
            <a:r>
              <a:rPr lang="en-US" dirty="0" smtClean="0"/>
              <a:t>Click to edit Master text styles</a:t>
            </a:r>
          </a:p>
        </p:txBody>
      </p:sp>
      <p:sp>
        <p:nvSpPr>
          <p:cNvPr id="11" name="Line 2"/>
          <p:cNvSpPr>
            <a:spLocks noChangeShapeType="1"/>
          </p:cNvSpPr>
          <p:nvPr userDrawn="1"/>
        </p:nvSpPr>
        <p:spPr bwMode="auto">
          <a:xfrm>
            <a:off x="8679011" y="6469785"/>
            <a:ext cx="0" cy="290513"/>
          </a:xfrm>
          <a:prstGeom prst="line">
            <a:avLst/>
          </a:prstGeom>
          <a:noFill/>
          <a:ln w="3175">
            <a:solidFill>
              <a:srgbClr val="595959"/>
            </a:solidFill>
            <a:round/>
            <a:headEnd/>
            <a:tailEnd/>
          </a:ln>
          <a:effectLst>
            <a:outerShdw dist="19999" dir="5400000" algn="ctr" rotWithShape="0">
              <a:schemeClr val="bg2">
                <a:alpha val="37999"/>
              </a:schemeClr>
            </a:outerShdw>
          </a:effectLst>
        </p:spPr>
        <p:txBody>
          <a:bodyPr lIns="0" tIns="0" rIns="0" bIns="0"/>
          <a:lstStyle/>
          <a:p>
            <a:endParaRPr lang="en-GB" dirty="0">
              <a:solidFill>
                <a:prstClr val="black"/>
              </a:solidFill>
            </a:endParaRPr>
          </a:p>
        </p:txBody>
      </p:sp>
      <p:sp>
        <p:nvSpPr>
          <p:cNvPr id="9" name="Title 1"/>
          <p:cNvSpPr>
            <a:spLocks noGrp="1"/>
          </p:cNvSpPr>
          <p:nvPr>
            <p:ph type="title"/>
          </p:nvPr>
        </p:nvSpPr>
        <p:spPr>
          <a:xfrm>
            <a:off x="1763688" y="44624"/>
            <a:ext cx="7272808" cy="594000"/>
          </a:xfrm>
          <a:prstGeom prst="rect">
            <a:avLst/>
          </a:prstGeom>
          <a:noFill/>
          <a:ln>
            <a:noFill/>
          </a:ln>
          <a:effectLst/>
        </p:spPr>
        <p:txBody>
          <a:bodyPr vert="horz" wrap="square" lIns="49752" tIns="49752" rIns="49752" bIns="49752" numCol="1" anchor="t" anchorCtr="0" compatLnSpc="1">
            <a:prstTxWarp prst="textNoShape">
              <a:avLst/>
            </a:prstTxWarp>
          </a:bodyPr>
          <a:lstStyle>
            <a:lvl1pPr algn="r" rtl="0" eaLnBrk="0" fontAlgn="base" hangingPunct="0">
              <a:spcBef>
                <a:spcPct val="0"/>
              </a:spcBef>
              <a:spcAft>
                <a:spcPct val="0"/>
              </a:spcAft>
              <a:defRPr lang="en-GB" sz="3800" b="1" dirty="0" smtClean="0">
                <a:solidFill>
                  <a:srgbClr val="002060"/>
                </a:solidFill>
                <a:latin typeface="BentonSansCond Light" pitchFamily="2" charset="0"/>
                <a:ea typeface="+mj-ea"/>
                <a:cs typeface="BentonSansCond Light" pitchFamily="2" charset="0"/>
                <a:sym typeface="BentonSans Regular" pitchFamily="2" charset="0"/>
              </a:defRPr>
            </a:lvl1pPr>
          </a:lstStyle>
          <a:p>
            <a:r>
              <a:rPr lang="en-US" dirty="0" smtClean="0"/>
              <a:t>Click to edit Master title style</a:t>
            </a:r>
            <a:endParaRPr lang="en-GB" dirty="0"/>
          </a:p>
        </p:txBody>
      </p:sp>
      <p:pic>
        <p:nvPicPr>
          <p:cNvPr id="13" name="Picture 9" descr="GNICS_black_SM.png"/>
          <p:cNvPicPr>
            <a:picLocks noChangeAspect="1"/>
          </p:cNvPicPr>
          <p:nvPr userDrawn="1"/>
        </p:nvPicPr>
        <p:blipFill>
          <a:blip r:embed="rId2" cstate="print"/>
          <a:stretch>
            <a:fillRect/>
          </a:stretch>
        </p:blipFill>
        <p:spPr bwMode="auto">
          <a:xfrm>
            <a:off x="94648" y="116632"/>
            <a:ext cx="1669040" cy="504056"/>
          </a:xfrm>
          <a:prstGeom prst="rect">
            <a:avLst/>
          </a:prstGeom>
          <a:noFill/>
          <a:ln w="9525">
            <a:noFill/>
            <a:miter lim="800000"/>
            <a:headEnd/>
            <a:tailEnd/>
          </a:ln>
        </p:spPr>
      </p:pic>
      <p:grpSp>
        <p:nvGrpSpPr>
          <p:cNvPr id="2" name="Group 13"/>
          <p:cNvGrpSpPr/>
          <p:nvPr userDrawn="1"/>
        </p:nvGrpSpPr>
        <p:grpSpPr>
          <a:xfrm>
            <a:off x="0" y="727721"/>
            <a:ext cx="9144000" cy="253007"/>
            <a:chOff x="0" y="727721"/>
            <a:chExt cx="9144000" cy="253007"/>
          </a:xfrm>
        </p:grpSpPr>
        <p:pic>
          <p:nvPicPr>
            <p:cNvPr id="15" name="Picture 14" descr="pattern_line2.jpg"/>
            <p:cNvPicPr>
              <a:picLocks noChangeAspect="1"/>
            </p:cNvPicPr>
            <p:nvPr userDrawn="1"/>
          </p:nvPicPr>
          <p:blipFill>
            <a:blip r:embed="rId3" cstate="print"/>
            <a:srcRect r="8305"/>
            <a:stretch>
              <a:fillRect/>
            </a:stretch>
          </p:blipFill>
          <p:spPr bwMode="auto">
            <a:xfrm>
              <a:off x="0" y="727721"/>
              <a:ext cx="9144000" cy="180999"/>
            </a:xfrm>
            <a:prstGeom prst="rect">
              <a:avLst/>
            </a:prstGeom>
            <a:noFill/>
            <a:ln w="9525">
              <a:noFill/>
              <a:miter lim="800000"/>
              <a:headEnd/>
              <a:tailEnd/>
            </a:ln>
          </p:spPr>
        </p:pic>
        <p:sp>
          <p:nvSpPr>
            <p:cNvPr id="16" name="Rectangle 15"/>
            <p:cNvSpPr/>
            <p:nvPr userDrawn="1"/>
          </p:nvSpPr>
          <p:spPr>
            <a:xfrm>
              <a:off x="0" y="908720"/>
              <a:ext cx="9144000" cy="7200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763688" y="44624"/>
            <a:ext cx="7272808" cy="594000"/>
          </a:xfrm>
          <a:prstGeom prst="rect">
            <a:avLst/>
          </a:prstGeom>
          <a:noFill/>
          <a:ln>
            <a:noFill/>
          </a:ln>
          <a:effectLst/>
        </p:spPr>
        <p:txBody>
          <a:bodyPr vert="horz" wrap="square" lIns="49752" tIns="49752" rIns="49752" bIns="49752" numCol="1" anchor="t" anchorCtr="0" compatLnSpc="1">
            <a:prstTxWarp prst="textNoShape">
              <a:avLst/>
            </a:prstTxWarp>
          </a:bodyPr>
          <a:lstStyle>
            <a:lvl1pPr algn="r" rtl="0" eaLnBrk="0" fontAlgn="base" hangingPunct="0">
              <a:spcBef>
                <a:spcPct val="0"/>
              </a:spcBef>
              <a:spcAft>
                <a:spcPct val="0"/>
              </a:spcAft>
              <a:defRPr lang="en-GB" sz="3800" b="1" dirty="0" smtClean="0">
                <a:solidFill>
                  <a:srgbClr val="002060"/>
                </a:solidFill>
                <a:latin typeface="BentonSansCond Light" pitchFamily="2" charset="0"/>
                <a:ea typeface="+mj-ea"/>
                <a:cs typeface="BentonSansCond Light" pitchFamily="2" charset="0"/>
                <a:sym typeface="BentonSans Regular" pitchFamily="2" charset="0"/>
              </a:defRPr>
            </a:lvl1pPr>
          </a:lstStyle>
          <a:p>
            <a:r>
              <a:rPr lang="en-US" dirty="0" smtClean="0"/>
              <a:t>Click to edit Master title style</a:t>
            </a:r>
            <a:endParaRPr lang="en-GB" dirty="0"/>
          </a:p>
        </p:txBody>
      </p:sp>
      <p:sp>
        <p:nvSpPr>
          <p:cNvPr id="5" name="Slide Number Placeholder 4"/>
          <p:cNvSpPr>
            <a:spLocks noGrp="1"/>
          </p:cNvSpPr>
          <p:nvPr>
            <p:ph type="sldNum" sz="quarter" idx="12"/>
          </p:nvPr>
        </p:nvSpPr>
        <p:spPr>
          <a:xfrm>
            <a:off x="6841521" y="6434497"/>
            <a:ext cx="2133600" cy="365125"/>
          </a:xfrm>
        </p:spPr>
        <p:txBody>
          <a:bodyPr/>
          <a:lstStyle>
            <a:lvl1pPr>
              <a:defRPr sz="700">
                <a:latin typeface="BentonSans Regular" pitchFamily="2" charset="0"/>
              </a:defRPr>
            </a:lvl1pPr>
          </a:lstStyle>
          <a:p>
            <a:fld id="{0E54BDEC-A7D6-48BE-895F-1BEAE102E935}" type="slidenum">
              <a:rPr lang="en-GB" smtClean="0">
                <a:solidFill>
                  <a:prstClr val="black">
                    <a:tint val="75000"/>
                  </a:prstClr>
                </a:solidFill>
              </a:rPr>
              <a:pPr/>
              <a:t>‹#›</a:t>
            </a:fld>
            <a:endParaRPr lang="en-GB" dirty="0">
              <a:solidFill>
                <a:prstClr val="black">
                  <a:tint val="75000"/>
                </a:prstClr>
              </a:solidFill>
            </a:endParaRPr>
          </a:p>
        </p:txBody>
      </p:sp>
      <p:sp>
        <p:nvSpPr>
          <p:cNvPr id="7" name="Line 2"/>
          <p:cNvSpPr>
            <a:spLocks noChangeShapeType="1"/>
          </p:cNvSpPr>
          <p:nvPr userDrawn="1"/>
        </p:nvSpPr>
        <p:spPr bwMode="auto">
          <a:xfrm>
            <a:off x="8679011" y="6469785"/>
            <a:ext cx="0" cy="290513"/>
          </a:xfrm>
          <a:prstGeom prst="line">
            <a:avLst/>
          </a:prstGeom>
          <a:noFill/>
          <a:ln w="3175">
            <a:solidFill>
              <a:srgbClr val="595959"/>
            </a:solidFill>
            <a:round/>
            <a:headEnd/>
            <a:tailEnd/>
          </a:ln>
          <a:effectLst>
            <a:outerShdw dist="19999" dir="5400000" algn="ctr" rotWithShape="0">
              <a:schemeClr val="bg2">
                <a:alpha val="37999"/>
              </a:schemeClr>
            </a:outerShdw>
          </a:effectLst>
        </p:spPr>
        <p:txBody>
          <a:bodyPr lIns="0" tIns="0" rIns="0" bIns="0"/>
          <a:lstStyle/>
          <a:p>
            <a:endParaRPr lang="en-GB" dirty="0">
              <a:solidFill>
                <a:prstClr val="black"/>
              </a:solidFill>
              <a:latin typeface="BentonSans Regular" pitchFamily="2" charset="0"/>
            </a:endParaRPr>
          </a:p>
        </p:txBody>
      </p:sp>
      <p:pic>
        <p:nvPicPr>
          <p:cNvPr id="8" name="Picture 9" descr="GNICS_black_SM.png"/>
          <p:cNvPicPr>
            <a:picLocks noChangeAspect="1"/>
          </p:cNvPicPr>
          <p:nvPr userDrawn="1"/>
        </p:nvPicPr>
        <p:blipFill>
          <a:blip r:embed="rId2" cstate="print"/>
          <a:stretch>
            <a:fillRect/>
          </a:stretch>
        </p:blipFill>
        <p:spPr bwMode="auto">
          <a:xfrm>
            <a:off x="94648" y="116632"/>
            <a:ext cx="1669040" cy="504056"/>
          </a:xfrm>
          <a:prstGeom prst="rect">
            <a:avLst/>
          </a:prstGeom>
          <a:noFill/>
          <a:ln w="9525">
            <a:noFill/>
            <a:miter lim="800000"/>
            <a:headEnd/>
            <a:tailEnd/>
          </a:ln>
        </p:spPr>
      </p:pic>
      <p:sp>
        <p:nvSpPr>
          <p:cNvPr id="12" name="Text Placeholder 11"/>
          <p:cNvSpPr>
            <a:spLocks noGrp="1"/>
          </p:cNvSpPr>
          <p:nvPr>
            <p:ph type="body" sz="quarter" idx="13"/>
          </p:nvPr>
        </p:nvSpPr>
        <p:spPr>
          <a:xfrm>
            <a:off x="323528" y="1269082"/>
            <a:ext cx="8640960" cy="4248150"/>
          </a:xfrm>
          <a:prstGeom prst="rect">
            <a:avLst/>
          </a:prstGeom>
          <a:noFill/>
          <a:ln>
            <a:noFill/>
          </a:ln>
          <a:effectLst/>
        </p:spPr>
        <p:txBody>
          <a:bodyPr vert="horz" wrap="square" lIns="49752" tIns="49752" rIns="49752" bIns="49752" numCol="1" anchor="t" anchorCtr="0" compatLnSpc="1">
            <a:prstTxWarp prst="textNoShape">
              <a:avLst/>
            </a:prstTxWarp>
          </a:bodyPr>
          <a:lstStyle>
            <a:lvl1pPr algn="l" rtl="0" eaLnBrk="0" fontAlgn="base" hangingPunct="0">
              <a:spcAft>
                <a:spcPct val="0"/>
              </a:spcAft>
              <a:buClr>
                <a:srgbClr val="00A1DE"/>
              </a:buClr>
              <a:defRPr lang="en-US" sz="2200" dirty="0" smtClean="0">
                <a:solidFill>
                  <a:srgbClr val="374352"/>
                </a:solidFill>
                <a:latin typeface="BentonSans Regular"/>
                <a:ea typeface="+mn-ea"/>
                <a:cs typeface="BentonSans Regular"/>
                <a:sym typeface="BentonSans Regular" pitchFamily="2" charset="0"/>
              </a:defRPr>
            </a:lvl1pPr>
            <a:lvl2pPr algn="l" rtl="0" eaLnBrk="0" fontAlgn="base" hangingPunct="0">
              <a:spcAft>
                <a:spcPct val="0"/>
              </a:spcAft>
              <a:buClr>
                <a:srgbClr val="00A1DE"/>
              </a:buClr>
              <a:defRPr lang="en-US" sz="2200" dirty="0" smtClean="0">
                <a:solidFill>
                  <a:srgbClr val="374352"/>
                </a:solidFill>
                <a:latin typeface="BentonSans Regular"/>
                <a:ea typeface="+mn-ea"/>
                <a:cs typeface="BentonSans Regular"/>
                <a:sym typeface="BentonSans Regular" pitchFamily="2" charset="0"/>
              </a:defRPr>
            </a:lvl2pPr>
            <a:lvl3pPr algn="l" rtl="0" eaLnBrk="0" fontAlgn="base" hangingPunct="0">
              <a:spcAft>
                <a:spcPct val="0"/>
              </a:spcAft>
              <a:buClr>
                <a:srgbClr val="00A1DE"/>
              </a:buClr>
              <a:defRPr lang="en-US" sz="2200" dirty="0" smtClean="0">
                <a:solidFill>
                  <a:srgbClr val="374352"/>
                </a:solidFill>
                <a:latin typeface="BentonSans Regular"/>
                <a:ea typeface="+mn-ea"/>
                <a:cs typeface="BentonSans Regular"/>
                <a:sym typeface="BentonSans Regular" pitchFamily="2" charset="0"/>
              </a:defRPr>
            </a:lvl3pPr>
            <a:lvl4pPr algn="l" rtl="0" eaLnBrk="0" fontAlgn="base" hangingPunct="0">
              <a:spcAft>
                <a:spcPct val="0"/>
              </a:spcAft>
              <a:buClr>
                <a:srgbClr val="00A1DE"/>
              </a:buClr>
              <a:defRPr lang="en-US" sz="2200" dirty="0" smtClean="0">
                <a:solidFill>
                  <a:srgbClr val="374352"/>
                </a:solidFill>
                <a:latin typeface="BentonSans Regular"/>
                <a:ea typeface="+mn-ea"/>
                <a:cs typeface="BentonSans Regular"/>
                <a:sym typeface="BentonSans Regular" pitchFamily="2" charset="0"/>
              </a:defRPr>
            </a:lvl4pPr>
            <a:lvl5pPr algn="l" rtl="0" eaLnBrk="0" fontAlgn="base" hangingPunct="0">
              <a:spcAft>
                <a:spcPct val="0"/>
              </a:spcAft>
              <a:buClr>
                <a:srgbClr val="00A1DE"/>
              </a:buClr>
              <a:defRPr lang="en-GB" sz="2200" dirty="0" smtClean="0">
                <a:solidFill>
                  <a:srgbClr val="374352"/>
                </a:solidFill>
                <a:latin typeface="BentonSans Regular"/>
                <a:ea typeface="+mn-ea"/>
                <a:cs typeface="BentonSans Regular"/>
                <a:sym typeface="BentonSans Regular" pitchFamily="2"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grpSp>
        <p:nvGrpSpPr>
          <p:cNvPr id="3" name="Group 10"/>
          <p:cNvGrpSpPr/>
          <p:nvPr userDrawn="1"/>
        </p:nvGrpSpPr>
        <p:grpSpPr>
          <a:xfrm>
            <a:off x="0" y="727721"/>
            <a:ext cx="9144000" cy="253007"/>
            <a:chOff x="0" y="727721"/>
            <a:chExt cx="9144000" cy="253007"/>
          </a:xfrm>
        </p:grpSpPr>
        <p:pic>
          <p:nvPicPr>
            <p:cNvPr id="10" name="Picture 9" descr="pattern_line2.jpg"/>
            <p:cNvPicPr>
              <a:picLocks noChangeAspect="1"/>
            </p:cNvPicPr>
            <p:nvPr userDrawn="1"/>
          </p:nvPicPr>
          <p:blipFill>
            <a:blip r:embed="rId3" cstate="print"/>
            <a:srcRect r="8305"/>
            <a:stretch>
              <a:fillRect/>
            </a:stretch>
          </p:blipFill>
          <p:spPr bwMode="auto">
            <a:xfrm>
              <a:off x="0" y="727721"/>
              <a:ext cx="9144000" cy="180999"/>
            </a:xfrm>
            <a:prstGeom prst="rect">
              <a:avLst/>
            </a:prstGeom>
            <a:noFill/>
            <a:ln w="9525">
              <a:noFill/>
              <a:miter lim="800000"/>
              <a:headEnd/>
              <a:tailEnd/>
            </a:ln>
          </p:spPr>
        </p:pic>
        <p:sp>
          <p:nvSpPr>
            <p:cNvPr id="9" name="Rectangle 8"/>
            <p:cNvSpPr/>
            <p:nvPr userDrawn="1"/>
          </p:nvSpPr>
          <p:spPr>
            <a:xfrm>
              <a:off x="0" y="908720"/>
              <a:ext cx="9144000" cy="7200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6841521" y="6434497"/>
            <a:ext cx="2133600" cy="365125"/>
          </a:xfrm>
        </p:spPr>
        <p:txBody>
          <a:bodyPr/>
          <a:lstStyle>
            <a:lvl1pPr>
              <a:defRPr sz="700">
                <a:latin typeface="BentonSans Regular" pitchFamily="2" charset="0"/>
              </a:defRPr>
            </a:lvl1pPr>
          </a:lstStyle>
          <a:p>
            <a:fld id="{0E54BDEC-A7D6-48BE-895F-1BEAE102E935}" type="slidenum">
              <a:rPr lang="en-GB" smtClean="0">
                <a:solidFill>
                  <a:prstClr val="black">
                    <a:tint val="75000"/>
                  </a:prstClr>
                </a:solidFill>
              </a:rPr>
              <a:pPr/>
              <a:t>‹#›</a:t>
            </a:fld>
            <a:endParaRPr lang="en-GB" dirty="0">
              <a:solidFill>
                <a:prstClr val="black">
                  <a:tint val="75000"/>
                </a:prstClr>
              </a:solidFill>
            </a:endParaRPr>
          </a:p>
        </p:txBody>
      </p:sp>
      <p:sp>
        <p:nvSpPr>
          <p:cNvPr id="7" name="Line 2"/>
          <p:cNvSpPr>
            <a:spLocks noChangeShapeType="1"/>
          </p:cNvSpPr>
          <p:nvPr userDrawn="1"/>
        </p:nvSpPr>
        <p:spPr bwMode="auto">
          <a:xfrm>
            <a:off x="8679011" y="6469785"/>
            <a:ext cx="0" cy="290513"/>
          </a:xfrm>
          <a:prstGeom prst="line">
            <a:avLst/>
          </a:prstGeom>
          <a:noFill/>
          <a:ln w="3175">
            <a:solidFill>
              <a:srgbClr val="595959"/>
            </a:solidFill>
            <a:round/>
            <a:headEnd/>
            <a:tailEnd/>
          </a:ln>
          <a:effectLst>
            <a:outerShdw dist="19999" dir="5400000" algn="ctr" rotWithShape="0">
              <a:schemeClr val="bg2">
                <a:alpha val="37999"/>
              </a:schemeClr>
            </a:outerShdw>
          </a:effectLst>
        </p:spPr>
        <p:txBody>
          <a:bodyPr lIns="0" tIns="0" rIns="0" bIns="0"/>
          <a:lstStyle/>
          <a:p>
            <a:endParaRPr lang="en-GB" dirty="0">
              <a:solidFill>
                <a:prstClr val="black"/>
              </a:solidFill>
              <a:latin typeface="BentonSans Regular" pitchFamily="2" charset="0"/>
            </a:endParaRPr>
          </a:p>
        </p:txBody>
      </p:sp>
      <p:sp>
        <p:nvSpPr>
          <p:cNvPr id="12" name="Text Placeholder 11"/>
          <p:cNvSpPr>
            <a:spLocks noGrp="1"/>
          </p:cNvSpPr>
          <p:nvPr>
            <p:ph type="body" sz="quarter" idx="13"/>
          </p:nvPr>
        </p:nvSpPr>
        <p:spPr>
          <a:xfrm>
            <a:off x="323528" y="1122321"/>
            <a:ext cx="8640960" cy="547200"/>
          </a:xfrm>
          <a:prstGeom prst="rect">
            <a:avLst/>
          </a:prstGeom>
          <a:noFill/>
          <a:ln>
            <a:noFill/>
          </a:ln>
          <a:effectLst/>
        </p:spPr>
        <p:txBody>
          <a:bodyPr vert="horz" wrap="square" lIns="49752" tIns="49752" rIns="49752" bIns="49752" numCol="1" anchor="t" anchorCtr="0" compatLnSpc="1">
            <a:prstTxWarp prst="textNoShape">
              <a:avLst/>
            </a:prstTxWarp>
          </a:bodyPr>
          <a:lstStyle>
            <a:lvl1pPr algn="l" rtl="0" eaLnBrk="0" fontAlgn="base" hangingPunct="0">
              <a:spcAft>
                <a:spcPct val="0"/>
              </a:spcAft>
              <a:buClr>
                <a:srgbClr val="00A1DE"/>
              </a:buClr>
              <a:buNone/>
              <a:defRPr lang="en-GB" sz="2200" i="0" dirty="0" smtClean="0">
                <a:solidFill>
                  <a:srgbClr val="374352"/>
                </a:solidFill>
                <a:latin typeface="BentonSans Regular"/>
                <a:ea typeface="+mn-ea"/>
                <a:cs typeface="BentonSans Regular"/>
                <a:sym typeface="BentonSans Regular" pitchFamily="2" charset="0"/>
              </a:defRPr>
            </a:lvl1pPr>
            <a:lvl2pPr algn="l" rtl="0" eaLnBrk="0" fontAlgn="base" hangingPunct="0">
              <a:spcAft>
                <a:spcPct val="0"/>
              </a:spcAft>
              <a:buClr>
                <a:srgbClr val="00A1DE"/>
              </a:buClr>
              <a:defRPr lang="en-US" sz="2200" dirty="0" smtClean="0">
                <a:solidFill>
                  <a:srgbClr val="374352"/>
                </a:solidFill>
                <a:latin typeface="BentonSans Regular"/>
                <a:ea typeface="+mn-ea"/>
                <a:cs typeface="BentonSans Regular"/>
                <a:sym typeface="BentonSans Regular" pitchFamily="2" charset="0"/>
              </a:defRPr>
            </a:lvl2pPr>
            <a:lvl3pPr algn="l" rtl="0" eaLnBrk="0" fontAlgn="base" hangingPunct="0">
              <a:spcAft>
                <a:spcPct val="0"/>
              </a:spcAft>
              <a:buClr>
                <a:srgbClr val="00A1DE"/>
              </a:buClr>
              <a:defRPr lang="en-US" sz="2200" dirty="0" smtClean="0">
                <a:solidFill>
                  <a:srgbClr val="374352"/>
                </a:solidFill>
                <a:latin typeface="BentonSans Regular"/>
                <a:ea typeface="+mn-ea"/>
                <a:cs typeface="BentonSans Regular"/>
                <a:sym typeface="BentonSans Regular" pitchFamily="2" charset="0"/>
              </a:defRPr>
            </a:lvl3pPr>
            <a:lvl4pPr algn="l" rtl="0" eaLnBrk="0" fontAlgn="base" hangingPunct="0">
              <a:spcAft>
                <a:spcPct val="0"/>
              </a:spcAft>
              <a:buClr>
                <a:srgbClr val="00A1DE"/>
              </a:buClr>
              <a:defRPr lang="en-US" sz="2200" dirty="0" smtClean="0">
                <a:solidFill>
                  <a:srgbClr val="374352"/>
                </a:solidFill>
                <a:latin typeface="BentonSans Regular"/>
                <a:ea typeface="+mn-ea"/>
                <a:cs typeface="BentonSans Regular"/>
                <a:sym typeface="BentonSans Regular" pitchFamily="2" charset="0"/>
              </a:defRPr>
            </a:lvl4pPr>
            <a:lvl5pPr algn="l" rtl="0" eaLnBrk="0" fontAlgn="base" hangingPunct="0">
              <a:spcAft>
                <a:spcPct val="0"/>
              </a:spcAft>
              <a:buClr>
                <a:srgbClr val="00A1DE"/>
              </a:buClr>
              <a:defRPr lang="en-GB" sz="2200" dirty="0" smtClean="0">
                <a:solidFill>
                  <a:srgbClr val="374352"/>
                </a:solidFill>
                <a:latin typeface="BentonSans Regular"/>
                <a:ea typeface="+mn-ea"/>
                <a:cs typeface="BentonSans Regular"/>
                <a:sym typeface="BentonSans Regular" pitchFamily="2" charset="0"/>
              </a:defRPr>
            </a:lvl5pPr>
          </a:lstStyle>
          <a:p>
            <a:pPr marL="268151" lvl="0" indent="-268151" algn="l" rtl="0" eaLnBrk="0" fontAlgn="base" hangingPunct="0">
              <a:spcBef>
                <a:spcPts val="313"/>
              </a:spcBef>
              <a:spcAft>
                <a:spcPct val="0"/>
              </a:spcAft>
            </a:pPr>
            <a:r>
              <a:rPr lang="en-US" dirty="0" smtClean="0"/>
              <a:t>Click to edit Master text styles</a:t>
            </a:r>
          </a:p>
        </p:txBody>
      </p:sp>
      <p:sp>
        <p:nvSpPr>
          <p:cNvPr id="17" name="Text Placeholder 16"/>
          <p:cNvSpPr>
            <a:spLocks noGrp="1"/>
          </p:cNvSpPr>
          <p:nvPr>
            <p:ph type="body" sz="quarter" idx="14"/>
          </p:nvPr>
        </p:nvSpPr>
        <p:spPr>
          <a:xfrm>
            <a:off x="323528" y="1772816"/>
            <a:ext cx="8640000" cy="4536504"/>
          </a:xfrm>
          <a:prstGeom prst="rect">
            <a:avLst/>
          </a:prstGeom>
        </p:spPr>
        <p:txBody>
          <a:bodyPr lIns="91392" tIns="45697" rIns="91392" bIns="45697"/>
          <a:lstStyle>
            <a:lvl1pPr>
              <a:buClr>
                <a:srgbClr val="00A1DE"/>
              </a:buClr>
              <a:defRPr/>
            </a:lvl1pPr>
            <a:lvl2pPr>
              <a:buClr>
                <a:srgbClr val="00A1DE"/>
              </a:buClr>
              <a:defRPr/>
            </a:lvl2pPr>
            <a:lvl3pPr>
              <a:buClr>
                <a:srgbClr val="00A1DE"/>
              </a:buClr>
              <a:defRPr/>
            </a:lvl3pPr>
            <a:lvl4pPr>
              <a:buClr>
                <a:srgbClr val="00A1DE"/>
              </a:buClr>
              <a:defRPr/>
            </a:lvl4pPr>
            <a:lvl5pPr>
              <a:buClr>
                <a:srgbClr val="00A1DE"/>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0" name="Title 1"/>
          <p:cNvSpPr>
            <a:spLocks noGrp="1"/>
          </p:cNvSpPr>
          <p:nvPr>
            <p:ph type="title"/>
          </p:nvPr>
        </p:nvSpPr>
        <p:spPr>
          <a:xfrm>
            <a:off x="1763688" y="44624"/>
            <a:ext cx="7272808" cy="594000"/>
          </a:xfrm>
          <a:prstGeom prst="rect">
            <a:avLst/>
          </a:prstGeom>
          <a:noFill/>
          <a:ln>
            <a:noFill/>
          </a:ln>
          <a:effectLst/>
        </p:spPr>
        <p:txBody>
          <a:bodyPr vert="horz" wrap="square" lIns="49752" tIns="49752" rIns="49752" bIns="49752" numCol="1" anchor="t" anchorCtr="0" compatLnSpc="1">
            <a:prstTxWarp prst="textNoShape">
              <a:avLst/>
            </a:prstTxWarp>
          </a:bodyPr>
          <a:lstStyle>
            <a:lvl1pPr algn="r" rtl="0" eaLnBrk="0" fontAlgn="base" hangingPunct="0">
              <a:spcBef>
                <a:spcPct val="0"/>
              </a:spcBef>
              <a:spcAft>
                <a:spcPct val="0"/>
              </a:spcAft>
              <a:defRPr lang="en-GB" sz="3800" b="1" dirty="0" smtClean="0">
                <a:solidFill>
                  <a:srgbClr val="002060"/>
                </a:solidFill>
                <a:latin typeface="BentonSansCond Light" pitchFamily="2" charset="0"/>
                <a:ea typeface="+mj-ea"/>
                <a:cs typeface="BentonSansCond Light" pitchFamily="2" charset="0"/>
                <a:sym typeface="BentonSans Regular" pitchFamily="2" charset="0"/>
              </a:defRPr>
            </a:lvl1pPr>
          </a:lstStyle>
          <a:p>
            <a:r>
              <a:rPr lang="en-US" dirty="0" smtClean="0"/>
              <a:t>Click to edit Master title style</a:t>
            </a:r>
            <a:endParaRPr lang="en-GB" dirty="0"/>
          </a:p>
        </p:txBody>
      </p:sp>
      <p:pic>
        <p:nvPicPr>
          <p:cNvPr id="11" name="Picture 9" descr="GNICS_black_SM.png"/>
          <p:cNvPicPr>
            <a:picLocks noChangeAspect="1"/>
          </p:cNvPicPr>
          <p:nvPr userDrawn="1"/>
        </p:nvPicPr>
        <p:blipFill>
          <a:blip r:embed="rId2" cstate="print"/>
          <a:stretch>
            <a:fillRect/>
          </a:stretch>
        </p:blipFill>
        <p:spPr bwMode="auto">
          <a:xfrm>
            <a:off x="94648" y="116632"/>
            <a:ext cx="1669040" cy="504056"/>
          </a:xfrm>
          <a:prstGeom prst="rect">
            <a:avLst/>
          </a:prstGeom>
          <a:noFill/>
          <a:ln w="9525">
            <a:noFill/>
            <a:miter lim="800000"/>
            <a:headEnd/>
            <a:tailEnd/>
          </a:ln>
        </p:spPr>
      </p:pic>
      <p:grpSp>
        <p:nvGrpSpPr>
          <p:cNvPr id="2" name="Group 13"/>
          <p:cNvGrpSpPr/>
          <p:nvPr userDrawn="1"/>
        </p:nvGrpSpPr>
        <p:grpSpPr>
          <a:xfrm>
            <a:off x="0" y="727721"/>
            <a:ext cx="9144000" cy="253007"/>
            <a:chOff x="0" y="727721"/>
            <a:chExt cx="9144000" cy="253007"/>
          </a:xfrm>
        </p:grpSpPr>
        <p:pic>
          <p:nvPicPr>
            <p:cNvPr id="15" name="Picture 14" descr="pattern_line2.jpg"/>
            <p:cNvPicPr>
              <a:picLocks noChangeAspect="1"/>
            </p:cNvPicPr>
            <p:nvPr userDrawn="1"/>
          </p:nvPicPr>
          <p:blipFill>
            <a:blip r:embed="rId3" cstate="print"/>
            <a:srcRect r="8305"/>
            <a:stretch>
              <a:fillRect/>
            </a:stretch>
          </p:blipFill>
          <p:spPr bwMode="auto">
            <a:xfrm>
              <a:off x="0" y="727721"/>
              <a:ext cx="9144000" cy="180999"/>
            </a:xfrm>
            <a:prstGeom prst="rect">
              <a:avLst/>
            </a:prstGeom>
            <a:noFill/>
            <a:ln w="9525">
              <a:noFill/>
              <a:miter lim="800000"/>
              <a:headEnd/>
              <a:tailEnd/>
            </a:ln>
          </p:spPr>
        </p:pic>
        <p:sp>
          <p:nvSpPr>
            <p:cNvPr id="16" name="Rectangle 15"/>
            <p:cNvSpPr/>
            <p:nvPr userDrawn="1"/>
          </p:nvSpPr>
          <p:spPr>
            <a:xfrm>
              <a:off x="0" y="908720"/>
              <a:ext cx="9144000" cy="7200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6841521" y="6434497"/>
            <a:ext cx="2133600" cy="365125"/>
          </a:xfrm>
        </p:spPr>
        <p:txBody>
          <a:bodyPr/>
          <a:lstStyle>
            <a:lvl1pPr>
              <a:defRPr sz="700">
                <a:latin typeface="BentonSans Regular" pitchFamily="2" charset="0"/>
              </a:defRPr>
            </a:lvl1pPr>
          </a:lstStyle>
          <a:p>
            <a:fld id="{0E54BDEC-A7D6-48BE-895F-1BEAE102E935}" type="slidenum">
              <a:rPr lang="en-GB" smtClean="0">
                <a:solidFill>
                  <a:prstClr val="black">
                    <a:tint val="75000"/>
                  </a:prstClr>
                </a:solidFill>
              </a:rPr>
              <a:pPr/>
              <a:t>‹#›</a:t>
            </a:fld>
            <a:endParaRPr lang="en-GB" dirty="0">
              <a:solidFill>
                <a:prstClr val="black">
                  <a:tint val="75000"/>
                </a:prstClr>
              </a:solidFill>
            </a:endParaRPr>
          </a:p>
        </p:txBody>
      </p:sp>
      <p:sp>
        <p:nvSpPr>
          <p:cNvPr id="7" name="Line 2"/>
          <p:cNvSpPr>
            <a:spLocks noChangeShapeType="1"/>
          </p:cNvSpPr>
          <p:nvPr userDrawn="1"/>
        </p:nvSpPr>
        <p:spPr bwMode="auto">
          <a:xfrm>
            <a:off x="8679011" y="6469785"/>
            <a:ext cx="0" cy="290513"/>
          </a:xfrm>
          <a:prstGeom prst="line">
            <a:avLst/>
          </a:prstGeom>
          <a:noFill/>
          <a:ln w="3175">
            <a:solidFill>
              <a:srgbClr val="595959"/>
            </a:solidFill>
            <a:round/>
            <a:headEnd/>
            <a:tailEnd/>
          </a:ln>
          <a:effectLst>
            <a:outerShdw dist="19999" dir="5400000" algn="ctr" rotWithShape="0">
              <a:schemeClr val="bg2">
                <a:alpha val="37999"/>
              </a:schemeClr>
            </a:outerShdw>
          </a:effectLst>
        </p:spPr>
        <p:txBody>
          <a:bodyPr lIns="0" tIns="0" rIns="0" bIns="0"/>
          <a:lstStyle/>
          <a:p>
            <a:endParaRPr lang="en-GB" dirty="0">
              <a:solidFill>
                <a:prstClr val="black"/>
              </a:solidFill>
              <a:latin typeface="BentonSans Regular" pitchFamily="2" charset="0"/>
            </a:endParaRPr>
          </a:p>
        </p:txBody>
      </p:sp>
      <p:sp>
        <p:nvSpPr>
          <p:cNvPr id="12" name="Text Placeholder 11"/>
          <p:cNvSpPr>
            <a:spLocks noGrp="1"/>
          </p:cNvSpPr>
          <p:nvPr>
            <p:ph type="body" sz="quarter" idx="13"/>
          </p:nvPr>
        </p:nvSpPr>
        <p:spPr>
          <a:xfrm>
            <a:off x="323528" y="1157188"/>
            <a:ext cx="8640960" cy="547200"/>
          </a:xfrm>
          <a:prstGeom prst="rect">
            <a:avLst/>
          </a:prstGeom>
          <a:noFill/>
          <a:ln>
            <a:noFill/>
          </a:ln>
          <a:effectLst/>
        </p:spPr>
        <p:txBody>
          <a:bodyPr vert="horz" wrap="square" lIns="49752" tIns="49752" rIns="49752" bIns="49752" numCol="1" anchor="t" anchorCtr="0" compatLnSpc="1">
            <a:prstTxWarp prst="textNoShape">
              <a:avLst/>
            </a:prstTxWarp>
          </a:bodyPr>
          <a:lstStyle>
            <a:lvl1pPr algn="l" rtl="0" eaLnBrk="0" fontAlgn="base" hangingPunct="0">
              <a:spcAft>
                <a:spcPct val="0"/>
              </a:spcAft>
              <a:buClr>
                <a:srgbClr val="00A1DE"/>
              </a:buClr>
              <a:buNone/>
              <a:defRPr lang="en-GB" sz="1900" i="0" dirty="0" smtClean="0">
                <a:solidFill>
                  <a:srgbClr val="374352"/>
                </a:solidFill>
                <a:latin typeface="BentonSans Regular"/>
                <a:ea typeface="+mn-ea"/>
                <a:cs typeface="BentonSans Regular"/>
                <a:sym typeface="BentonSans Regular" pitchFamily="2" charset="0"/>
              </a:defRPr>
            </a:lvl1pPr>
            <a:lvl2pPr algn="l" rtl="0" eaLnBrk="0" fontAlgn="base" hangingPunct="0">
              <a:spcAft>
                <a:spcPct val="0"/>
              </a:spcAft>
              <a:buClr>
                <a:srgbClr val="00A1DE"/>
              </a:buClr>
              <a:defRPr lang="en-US" sz="2200" dirty="0" smtClean="0">
                <a:solidFill>
                  <a:srgbClr val="374352"/>
                </a:solidFill>
                <a:latin typeface="BentonSans Regular"/>
                <a:ea typeface="+mn-ea"/>
                <a:cs typeface="BentonSans Regular"/>
                <a:sym typeface="BentonSans Regular" pitchFamily="2" charset="0"/>
              </a:defRPr>
            </a:lvl2pPr>
            <a:lvl3pPr algn="l" rtl="0" eaLnBrk="0" fontAlgn="base" hangingPunct="0">
              <a:spcAft>
                <a:spcPct val="0"/>
              </a:spcAft>
              <a:buClr>
                <a:srgbClr val="00A1DE"/>
              </a:buClr>
              <a:defRPr lang="en-US" sz="2200" dirty="0" smtClean="0">
                <a:solidFill>
                  <a:srgbClr val="374352"/>
                </a:solidFill>
                <a:latin typeface="BentonSans Regular"/>
                <a:ea typeface="+mn-ea"/>
                <a:cs typeface="BentonSans Regular"/>
                <a:sym typeface="BentonSans Regular" pitchFamily="2" charset="0"/>
              </a:defRPr>
            </a:lvl3pPr>
            <a:lvl4pPr algn="l" rtl="0" eaLnBrk="0" fontAlgn="base" hangingPunct="0">
              <a:spcAft>
                <a:spcPct val="0"/>
              </a:spcAft>
              <a:buClr>
                <a:srgbClr val="00A1DE"/>
              </a:buClr>
              <a:defRPr lang="en-US" sz="2200" dirty="0" smtClean="0">
                <a:solidFill>
                  <a:srgbClr val="374352"/>
                </a:solidFill>
                <a:latin typeface="BentonSans Regular"/>
                <a:ea typeface="+mn-ea"/>
                <a:cs typeface="BentonSans Regular"/>
                <a:sym typeface="BentonSans Regular" pitchFamily="2" charset="0"/>
              </a:defRPr>
            </a:lvl4pPr>
            <a:lvl5pPr algn="l" rtl="0" eaLnBrk="0" fontAlgn="base" hangingPunct="0">
              <a:spcAft>
                <a:spcPct val="0"/>
              </a:spcAft>
              <a:buClr>
                <a:srgbClr val="00A1DE"/>
              </a:buClr>
              <a:defRPr lang="en-GB" sz="2200" dirty="0" smtClean="0">
                <a:solidFill>
                  <a:srgbClr val="374352"/>
                </a:solidFill>
                <a:latin typeface="BentonSans Regular"/>
                <a:ea typeface="+mn-ea"/>
                <a:cs typeface="BentonSans Regular"/>
                <a:sym typeface="BentonSans Regular" pitchFamily="2" charset="0"/>
              </a:defRPr>
            </a:lvl5pPr>
          </a:lstStyle>
          <a:p>
            <a:pPr marL="268151" lvl="0" indent="-268151" algn="l" rtl="0" eaLnBrk="0" fontAlgn="base" hangingPunct="0">
              <a:spcBef>
                <a:spcPts val="313"/>
              </a:spcBef>
              <a:spcAft>
                <a:spcPct val="0"/>
              </a:spcAft>
            </a:pPr>
            <a:r>
              <a:rPr lang="en-US" dirty="0" smtClean="0"/>
              <a:t>Click to edit Master text styles</a:t>
            </a:r>
          </a:p>
        </p:txBody>
      </p:sp>
      <p:sp>
        <p:nvSpPr>
          <p:cNvPr id="15" name="Text Placeholder 14"/>
          <p:cNvSpPr>
            <a:spLocks noGrp="1"/>
          </p:cNvSpPr>
          <p:nvPr>
            <p:ph type="body" sz="quarter" idx="14"/>
          </p:nvPr>
        </p:nvSpPr>
        <p:spPr>
          <a:xfrm>
            <a:off x="323528" y="1879989"/>
            <a:ext cx="8640960" cy="3709251"/>
          </a:xfrm>
          <a:prstGeom prst="rect">
            <a:avLst/>
          </a:prstGeom>
          <a:noFill/>
          <a:ln>
            <a:noFill/>
          </a:ln>
          <a:effectLst/>
        </p:spPr>
        <p:txBody>
          <a:bodyPr vert="horz" wrap="square" lIns="49752" tIns="49752" rIns="49752" bIns="49752" numCol="1" anchor="t" anchorCtr="0" compatLnSpc="1">
            <a:prstTxWarp prst="textNoShape">
              <a:avLst/>
            </a:prstTxWarp>
            <a:normAutofit/>
          </a:bodyPr>
          <a:lstStyle>
            <a:lvl1pPr marL="355418" indent="-355418">
              <a:buFont typeface="Arial" pitchFamily="34" charset="0"/>
              <a:buNone/>
              <a:defRPr lang="en-GB" sz="1600" baseline="0" dirty="0" smtClean="0">
                <a:solidFill>
                  <a:srgbClr val="374352"/>
                </a:solidFill>
                <a:latin typeface="BentonSans Regular"/>
                <a:ea typeface="+mn-ea"/>
                <a:cs typeface="BentonSans Regular"/>
                <a:sym typeface="BentonSans Regular" pitchFamily="2" charset="0"/>
              </a:defRPr>
            </a:lvl1pPr>
          </a:lstStyle>
          <a:p>
            <a:pPr marL="0" lvl="0" indent="0" algn="l" rtl="0" eaLnBrk="0" fontAlgn="base" hangingPunct="0">
              <a:spcBef>
                <a:spcPts val="313"/>
              </a:spcBef>
              <a:spcAft>
                <a:spcPct val="0"/>
              </a:spcAft>
            </a:pPr>
            <a:r>
              <a:rPr lang="en-US" dirty="0" smtClean="0"/>
              <a:t>Click to edit Master text styles</a:t>
            </a:r>
          </a:p>
        </p:txBody>
      </p:sp>
      <p:sp>
        <p:nvSpPr>
          <p:cNvPr id="10" name="Title 1"/>
          <p:cNvSpPr>
            <a:spLocks noGrp="1"/>
          </p:cNvSpPr>
          <p:nvPr>
            <p:ph type="title"/>
          </p:nvPr>
        </p:nvSpPr>
        <p:spPr>
          <a:xfrm>
            <a:off x="1763688" y="44624"/>
            <a:ext cx="7272808" cy="594000"/>
          </a:xfrm>
          <a:prstGeom prst="rect">
            <a:avLst/>
          </a:prstGeom>
          <a:noFill/>
          <a:ln>
            <a:noFill/>
          </a:ln>
          <a:effectLst/>
        </p:spPr>
        <p:txBody>
          <a:bodyPr vert="horz" wrap="square" lIns="49752" tIns="49752" rIns="49752" bIns="49752" numCol="1" anchor="t" anchorCtr="0" compatLnSpc="1">
            <a:prstTxWarp prst="textNoShape">
              <a:avLst/>
            </a:prstTxWarp>
          </a:bodyPr>
          <a:lstStyle>
            <a:lvl1pPr algn="r" rtl="0" eaLnBrk="0" fontAlgn="base" hangingPunct="0">
              <a:spcBef>
                <a:spcPct val="0"/>
              </a:spcBef>
              <a:spcAft>
                <a:spcPct val="0"/>
              </a:spcAft>
              <a:defRPr lang="en-GB" sz="3800" b="1" dirty="0" smtClean="0">
                <a:solidFill>
                  <a:srgbClr val="002060"/>
                </a:solidFill>
                <a:latin typeface="BentonSansCond Light" pitchFamily="2" charset="0"/>
                <a:ea typeface="+mj-ea"/>
                <a:cs typeface="BentonSansCond Light" pitchFamily="2" charset="0"/>
                <a:sym typeface="BentonSans Regular" pitchFamily="2" charset="0"/>
              </a:defRPr>
            </a:lvl1pPr>
          </a:lstStyle>
          <a:p>
            <a:r>
              <a:rPr lang="en-US" dirty="0" smtClean="0"/>
              <a:t>Click to edit Master title style</a:t>
            </a:r>
            <a:endParaRPr lang="en-GB" dirty="0"/>
          </a:p>
        </p:txBody>
      </p:sp>
      <p:pic>
        <p:nvPicPr>
          <p:cNvPr id="13" name="Picture 9" descr="GNICS_black_SM.png"/>
          <p:cNvPicPr>
            <a:picLocks noChangeAspect="1"/>
          </p:cNvPicPr>
          <p:nvPr userDrawn="1"/>
        </p:nvPicPr>
        <p:blipFill>
          <a:blip r:embed="rId2" cstate="print"/>
          <a:stretch>
            <a:fillRect/>
          </a:stretch>
        </p:blipFill>
        <p:spPr bwMode="auto">
          <a:xfrm>
            <a:off x="94648" y="116632"/>
            <a:ext cx="1669040" cy="504056"/>
          </a:xfrm>
          <a:prstGeom prst="rect">
            <a:avLst/>
          </a:prstGeom>
          <a:noFill/>
          <a:ln w="9525">
            <a:noFill/>
            <a:miter lim="800000"/>
            <a:headEnd/>
            <a:tailEnd/>
          </a:ln>
        </p:spPr>
      </p:pic>
      <p:grpSp>
        <p:nvGrpSpPr>
          <p:cNvPr id="2" name="Group 13"/>
          <p:cNvGrpSpPr/>
          <p:nvPr userDrawn="1"/>
        </p:nvGrpSpPr>
        <p:grpSpPr>
          <a:xfrm>
            <a:off x="0" y="727721"/>
            <a:ext cx="9144000" cy="253007"/>
            <a:chOff x="0" y="727721"/>
            <a:chExt cx="9144000" cy="253007"/>
          </a:xfrm>
        </p:grpSpPr>
        <p:pic>
          <p:nvPicPr>
            <p:cNvPr id="16" name="Picture 15" descr="pattern_line2.jpg"/>
            <p:cNvPicPr>
              <a:picLocks noChangeAspect="1"/>
            </p:cNvPicPr>
            <p:nvPr userDrawn="1"/>
          </p:nvPicPr>
          <p:blipFill>
            <a:blip r:embed="rId3" cstate="print"/>
            <a:srcRect r="8305"/>
            <a:stretch>
              <a:fillRect/>
            </a:stretch>
          </p:blipFill>
          <p:spPr bwMode="auto">
            <a:xfrm>
              <a:off x="0" y="727721"/>
              <a:ext cx="9144000" cy="180999"/>
            </a:xfrm>
            <a:prstGeom prst="rect">
              <a:avLst/>
            </a:prstGeom>
            <a:noFill/>
            <a:ln w="9525">
              <a:noFill/>
              <a:miter lim="800000"/>
              <a:headEnd/>
              <a:tailEnd/>
            </a:ln>
          </p:spPr>
        </p:pic>
        <p:sp>
          <p:nvSpPr>
            <p:cNvPr id="17" name="Rectangle 16"/>
            <p:cNvSpPr/>
            <p:nvPr userDrawn="1"/>
          </p:nvSpPr>
          <p:spPr>
            <a:xfrm>
              <a:off x="0" y="908720"/>
              <a:ext cx="9144000" cy="7200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6841521" y="6434497"/>
            <a:ext cx="2133600" cy="365125"/>
          </a:xfrm>
        </p:spPr>
        <p:txBody>
          <a:bodyPr/>
          <a:lstStyle>
            <a:lvl1pPr>
              <a:defRPr sz="700">
                <a:latin typeface="BentonSans Regular" pitchFamily="2" charset="0"/>
              </a:defRPr>
            </a:lvl1pPr>
          </a:lstStyle>
          <a:p>
            <a:fld id="{0E54BDEC-A7D6-48BE-895F-1BEAE102E935}" type="slidenum">
              <a:rPr lang="en-GB" smtClean="0">
                <a:solidFill>
                  <a:prstClr val="black">
                    <a:tint val="75000"/>
                  </a:prstClr>
                </a:solidFill>
              </a:rPr>
              <a:pPr/>
              <a:t>‹#›</a:t>
            </a:fld>
            <a:endParaRPr lang="en-GB" dirty="0">
              <a:solidFill>
                <a:prstClr val="black">
                  <a:tint val="75000"/>
                </a:prstClr>
              </a:solidFill>
            </a:endParaRPr>
          </a:p>
        </p:txBody>
      </p:sp>
      <p:sp>
        <p:nvSpPr>
          <p:cNvPr id="7" name="Line 2"/>
          <p:cNvSpPr>
            <a:spLocks noChangeShapeType="1"/>
          </p:cNvSpPr>
          <p:nvPr userDrawn="1"/>
        </p:nvSpPr>
        <p:spPr bwMode="auto">
          <a:xfrm>
            <a:off x="8679011" y="6469785"/>
            <a:ext cx="0" cy="290513"/>
          </a:xfrm>
          <a:prstGeom prst="line">
            <a:avLst/>
          </a:prstGeom>
          <a:noFill/>
          <a:ln w="3175">
            <a:solidFill>
              <a:srgbClr val="595959"/>
            </a:solidFill>
            <a:round/>
            <a:headEnd/>
            <a:tailEnd/>
          </a:ln>
          <a:effectLst>
            <a:outerShdw dist="19999" dir="5400000" algn="ctr" rotWithShape="0">
              <a:schemeClr val="bg2">
                <a:alpha val="37999"/>
              </a:schemeClr>
            </a:outerShdw>
          </a:effectLst>
        </p:spPr>
        <p:txBody>
          <a:bodyPr lIns="0" tIns="0" rIns="0" bIns="0"/>
          <a:lstStyle/>
          <a:p>
            <a:endParaRPr lang="en-GB" dirty="0">
              <a:solidFill>
                <a:prstClr val="black"/>
              </a:solidFill>
              <a:latin typeface="BentonSans Regular" pitchFamily="2" charset="0"/>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DE75A462-6CFF-48D7-9398-5971B2DF06C2}" type="slidenum">
              <a:rPr lang="en-GB" smtClean="0">
                <a:solidFill>
                  <a:prstClr val="black">
                    <a:tint val="75000"/>
                  </a:prstClr>
                </a:solidFill>
              </a:rPr>
              <a:pPr/>
              <a:t>‹#›</a:t>
            </a:fld>
            <a:endParaRPr lang="en-GB" dirty="0">
              <a:solidFill>
                <a:prstClr val="black">
                  <a:tint val="75000"/>
                </a:prstClr>
              </a:solidFill>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763688" y="44624"/>
            <a:ext cx="7272808" cy="594000"/>
          </a:xfrm>
          <a:prstGeom prst="rect">
            <a:avLst/>
          </a:prstGeom>
          <a:noFill/>
          <a:ln>
            <a:noFill/>
          </a:ln>
          <a:effectLst/>
        </p:spPr>
        <p:txBody>
          <a:bodyPr vert="horz" wrap="square" lIns="49778" tIns="49778" rIns="49778" bIns="49778" numCol="1" anchor="t" anchorCtr="0" compatLnSpc="1">
            <a:prstTxWarp prst="textNoShape">
              <a:avLst/>
            </a:prstTxWarp>
          </a:bodyPr>
          <a:lstStyle>
            <a:lvl1pPr algn="r" rtl="0" eaLnBrk="0" fontAlgn="base" hangingPunct="0">
              <a:spcBef>
                <a:spcPct val="0"/>
              </a:spcBef>
              <a:spcAft>
                <a:spcPct val="0"/>
              </a:spcAft>
              <a:defRPr lang="en-GB" sz="3800" b="1" dirty="0" smtClean="0">
                <a:solidFill>
                  <a:srgbClr val="002060"/>
                </a:solidFill>
                <a:latin typeface="BentonSansCond Light" pitchFamily="2" charset="0"/>
                <a:ea typeface="+mj-ea"/>
                <a:cs typeface="BentonSansCond Light" pitchFamily="2" charset="0"/>
                <a:sym typeface="BentonSans Regular" pitchFamily="2" charset="0"/>
              </a:defRPr>
            </a:lvl1pPr>
          </a:lstStyle>
          <a:p>
            <a:r>
              <a:rPr lang="en-US" dirty="0" smtClean="0"/>
              <a:t>Click to edit Master title style</a:t>
            </a:r>
            <a:endParaRPr lang="en-GB" dirty="0"/>
          </a:p>
        </p:txBody>
      </p:sp>
      <p:sp>
        <p:nvSpPr>
          <p:cNvPr id="5" name="Slide Number Placeholder 4"/>
          <p:cNvSpPr>
            <a:spLocks noGrp="1"/>
          </p:cNvSpPr>
          <p:nvPr>
            <p:ph type="sldNum" sz="quarter" idx="12"/>
          </p:nvPr>
        </p:nvSpPr>
        <p:spPr>
          <a:xfrm>
            <a:off x="6841521" y="6434493"/>
            <a:ext cx="2133600" cy="365125"/>
          </a:xfrm>
        </p:spPr>
        <p:txBody>
          <a:bodyPr/>
          <a:lstStyle>
            <a:lvl1pPr>
              <a:defRPr sz="700">
                <a:latin typeface="BentonSans Regular" pitchFamily="2" charset="0"/>
              </a:defRPr>
            </a:lvl1pPr>
          </a:lstStyle>
          <a:p>
            <a:fld id="{0E54BDEC-A7D6-48BE-895F-1BEAE102E935}" type="slidenum">
              <a:rPr lang="en-GB" smtClean="0"/>
              <a:pPr/>
              <a:t>‹#›</a:t>
            </a:fld>
            <a:endParaRPr lang="en-GB" dirty="0"/>
          </a:p>
        </p:txBody>
      </p:sp>
      <p:sp>
        <p:nvSpPr>
          <p:cNvPr id="7" name="Line 2"/>
          <p:cNvSpPr>
            <a:spLocks noChangeShapeType="1"/>
          </p:cNvSpPr>
          <p:nvPr userDrawn="1"/>
        </p:nvSpPr>
        <p:spPr bwMode="auto">
          <a:xfrm>
            <a:off x="8679011" y="6469781"/>
            <a:ext cx="0" cy="290513"/>
          </a:xfrm>
          <a:prstGeom prst="line">
            <a:avLst/>
          </a:prstGeom>
          <a:noFill/>
          <a:ln w="3175">
            <a:solidFill>
              <a:srgbClr val="595959"/>
            </a:solidFill>
            <a:round/>
            <a:headEnd/>
            <a:tailEnd/>
          </a:ln>
          <a:effectLst>
            <a:outerShdw dist="19999" dir="5400000" algn="ctr" rotWithShape="0">
              <a:schemeClr val="bg2">
                <a:alpha val="37999"/>
              </a:schemeClr>
            </a:outerShdw>
          </a:effectLst>
        </p:spPr>
        <p:txBody>
          <a:bodyPr lIns="0" tIns="0" rIns="0" bIns="0"/>
          <a:lstStyle/>
          <a:p>
            <a:endParaRPr lang="en-GB" dirty="0">
              <a:latin typeface="BentonSans Regular" pitchFamily="2" charset="0"/>
            </a:endParaRPr>
          </a:p>
        </p:txBody>
      </p:sp>
      <p:pic>
        <p:nvPicPr>
          <p:cNvPr id="8" name="Picture 9" descr="GNICS_black_SM.png"/>
          <p:cNvPicPr>
            <a:picLocks noChangeAspect="1"/>
          </p:cNvPicPr>
          <p:nvPr userDrawn="1"/>
        </p:nvPicPr>
        <p:blipFill>
          <a:blip r:embed="rId2" cstate="print"/>
          <a:stretch>
            <a:fillRect/>
          </a:stretch>
        </p:blipFill>
        <p:spPr bwMode="auto">
          <a:xfrm>
            <a:off x="94648" y="116632"/>
            <a:ext cx="1669040" cy="504056"/>
          </a:xfrm>
          <a:prstGeom prst="rect">
            <a:avLst/>
          </a:prstGeom>
          <a:noFill/>
          <a:ln w="9525">
            <a:noFill/>
            <a:miter lim="800000"/>
            <a:headEnd/>
            <a:tailEnd/>
          </a:ln>
        </p:spPr>
      </p:pic>
      <p:sp>
        <p:nvSpPr>
          <p:cNvPr id="12" name="Text Placeholder 11"/>
          <p:cNvSpPr>
            <a:spLocks noGrp="1"/>
          </p:cNvSpPr>
          <p:nvPr>
            <p:ph type="body" sz="quarter" idx="13"/>
          </p:nvPr>
        </p:nvSpPr>
        <p:spPr>
          <a:xfrm>
            <a:off x="323528" y="1269082"/>
            <a:ext cx="8640960" cy="4248150"/>
          </a:xfrm>
          <a:prstGeom prst="rect">
            <a:avLst/>
          </a:prstGeom>
          <a:noFill/>
          <a:ln>
            <a:noFill/>
          </a:ln>
          <a:effectLst/>
        </p:spPr>
        <p:txBody>
          <a:bodyPr vert="horz" wrap="square" lIns="49778" tIns="49778" rIns="49778" bIns="49778" numCol="1" anchor="t" anchorCtr="0" compatLnSpc="1">
            <a:prstTxWarp prst="textNoShape">
              <a:avLst/>
            </a:prstTxWarp>
          </a:bodyPr>
          <a:lstStyle>
            <a:lvl1pPr algn="l" rtl="0" eaLnBrk="0" fontAlgn="base" hangingPunct="0">
              <a:spcAft>
                <a:spcPct val="0"/>
              </a:spcAft>
              <a:buClr>
                <a:srgbClr val="00A1DE"/>
              </a:buClr>
              <a:defRPr lang="en-US" sz="2200" dirty="0" smtClean="0">
                <a:solidFill>
                  <a:srgbClr val="374352"/>
                </a:solidFill>
                <a:latin typeface="BentonSans Regular"/>
                <a:ea typeface="+mn-ea"/>
                <a:cs typeface="BentonSans Regular"/>
                <a:sym typeface="BentonSans Regular" pitchFamily="2" charset="0"/>
              </a:defRPr>
            </a:lvl1pPr>
            <a:lvl2pPr algn="l" rtl="0" eaLnBrk="0" fontAlgn="base" hangingPunct="0">
              <a:spcAft>
                <a:spcPct val="0"/>
              </a:spcAft>
              <a:buClr>
                <a:srgbClr val="00A1DE"/>
              </a:buClr>
              <a:defRPr lang="en-US" sz="2200" dirty="0" smtClean="0">
                <a:solidFill>
                  <a:srgbClr val="374352"/>
                </a:solidFill>
                <a:latin typeface="BentonSans Regular"/>
                <a:ea typeface="+mn-ea"/>
                <a:cs typeface="BentonSans Regular"/>
                <a:sym typeface="BentonSans Regular" pitchFamily="2" charset="0"/>
              </a:defRPr>
            </a:lvl2pPr>
            <a:lvl3pPr algn="l" rtl="0" eaLnBrk="0" fontAlgn="base" hangingPunct="0">
              <a:spcAft>
                <a:spcPct val="0"/>
              </a:spcAft>
              <a:buClr>
                <a:srgbClr val="00A1DE"/>
              </a:buClr>
              <a:defRPr lang="en-US" sz="2200" dirty="0" smtClean="0">
                <a:solidFill>
                  <a:srgbClr val="374352"/>
                </a:solidFill>
                <a:latin typeface="BentonSans Regular"/>
                <a:ea typeface="+mn-ea"/>
                <a:cs typeface="BentonSans Regular"/>
                <a:sym typeface="BentonSans Regular" pitchFamily="2" charset="0"/>
              </a:defRPr>
            </a:lvl3pPr>
            <a:lvl4pPr algn="l" rtl="0" eaLnBrk="0" fontAlgn="base" hangingPunct="0">
              <a:spcAft>
                <a:spcPct val="0"/>
              </a:spcAft>
              <a:buClr>
                <a:srgbClr val="00A1DE"/>
              </a:buClr>
              <a:defRPr lang="en-US" sz="2200" dirty="0" smtClean="0">
                <a:solidFill>
                  <a:srgbClr val="374352"/>
                </a:solidFill>
                <a:latin typeface="BentonSans Regular"/>
                <a:ea typeface="+mn-ea"/>
                <a:cs typeface="BentonSans Regular"/>
                <a:sym typeface="BentonSans Regular" pitchFamily="2" charset="0"/>
              </a:defRPr>
            </a:lvl4pPr>
            <a:lvl5pPr algn="l" rtl="0" eaLnBrk="0" fontAlgn="base" hangingPunct="0">
              <a:spcAft>
                <a:spcPct val="0"/>
              </a:spcAft>
              <a:buClr>
                <a:srgbClr val="00A1DE"/>
              </a:buClr>
              <a:defRPr lang="en-GB" sz="2200" dirty="0" smtClean="0">
                <a:solidFill>
                  <a:srgbClr val="374352"/>
                </a:solidFill>
                <a:latin typeface="BentonSans Regular"/>
                <a:ea typeface="+mn-ea"/>
                <a:cs typeface="BentonSans Regular"/>
                <a:sym typeface="BentonSans Regular" pitchFamily="2"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grpSp>
        <p:nvGrpSpPr>
          <p:cNvPr id="3" name="Group 10"/>
          <p:cNvGrpSpPr/>
          <p:nvPr userDrawn="1"/>
        </p:nvGrpSpPr>
        <p:grpSpPr>
          <a:xfrm>
            <a:off x="0" y="727721"/>
            <a:ext cx="9144000" cy="253007"/>
            <a:chOff x="0" y="727721"/>
            <a:chExt cx="9144000" cy="253007"/>
          </a:xfrm>
        </p:grpSpPr>
        <p:pic>
          <p:nvPicPr>
            <p:cNvPr id="10" name="Picture 9" descr="pattern_line2.jpg"/>
            <p:cNvPicPr>
              <a:picLocks noChangeAspect="1"/>
            </p:cNvPicPr>
            <p:nvPr userDrawn="1"/>
          </p:nvPicPr>
          <p:blipFill>
            <a:blip r:embed="rId3" cstate="print"/>
            <a:srcRect r="8305"/>
            <a:stretch>
              <a:fillRect/>
            </a:stretch>
          </p:blipFill>
          <p:spPr bwMode="auto">
            <a:xfrm>
              <a:off x="0" y="727721"/>
              <a:ext cx="9144000" cy="180999"/>
            </a:xfrm>
            <a:prstGeom prst="rect">
              <a:avLst/>
            </a:prstGeom>
            <a:noFill/>
            <a:ln w="9525">
              <a:noFill/>
              <a:miter lim="800000"/>
              <a:headEnd/>
              <a:tailEnd/>
            </a:ln>
          </p:spPr>
        </p:pic>
        <p:sp>
          <p:nvSpPr>
            <p:cNvPr id="9" name="Rectangle 8"/>
            <p:cNvSpPr/>
            <p:nvPr userDrawn="1"/>
          </p:nvSpPr>
          <p:spPr>
            <a:xfrm>
              <a:off x="0" y="908720"/>
              <a:ext cx="9144000" cy="7200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E95638-96C2-4322-99CA-DEADE12C103B}" type="datetimeFigureOut">
              <a:rPr lang="en-US" smtClean="0"/>
              <a:pPr/>
              <a:t>3/24/2015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6E144A-E26B-4664-B4CE-7E306B7310B4}" type="slidenum">
              <a:rPr lang="en-US" smtClean="0"/>
              <a:pPr/>
              <a:t>‹#›</a:t>
            </a:fld>
            <a:endParaRPr lang="en-US" dirty="0"/>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763688" y="44624"/>
            <a:ext cx="7272808" cy="594000"/>
          </a:xfrm>
          <a:prstGeom prst="rect">
            <a:avLst/>
          </a:prstGeom>
          <a:noFill/>
          <a:ln>
            <a:noFill/>
          </a:ln>
          <a:effectLst/>
        </p:spPr>
        <p:txBody>
          <a:bodyPr vert="horz" wrap="square" lIns="49778" tIns="49778" rIns="49778" bIns="49778" numCol="1" anchor="t" anchorCtr="0" compatLnSpc="1">
            <a:prstTxWarp prst="textNoShape">
              <a:avLst/>
            </a:prstTxWarp>
          </a:bodyPr>
          <a:lstStyle>
            <a:lvl1pPr algn="r" rtl="0" eaLnBrk="0" fontAlgn="base" hangingPunct="0">
              <a:spcBef>
                <a:spcPct val="0"/>
              </a:spcBef>
              <a:spcAft>
                <a:spcPct val="0"/>
              </a:spcAft>
              <a:defRPr lang="en-GB" sz="3800" b="1" dirty="0" smtClean="0">
                <a:solidFill>
                  <a:srgbClr val="002060"/>
                </a:solidFill>
                <a:latin typeface="BentonSansCond Light" pitchFamily="2" charset="0"/>
                <a:ea typeface="+mj-ea"/>
                <a:cs typeface="BentonSansCond Light" pitchFamily="2" charset="0"/>
                <a:sym typeface="BentonSans Regular" pitchFamily="2" charset="0"/>
              </a:defRPr>
            </a:lvl1pPr>
          </a:lstStyle>
          <a:p>
            <a:r>
              <a:rPr lang="en-US" dirty="0" smtClean="0"/>
              <a:t>Click to edit Master title style</a:t>
            </a:r>
            <a:endParaRPr lang="en-GB" dirty="0"/>
          </a:p>
        </p:txBody>
      </p:sp>
      <p:sp>
        <p:nvSpPr>
          <p:cNvPr id="5" name="Slide Number Placeholder 4"/>
          <p:cNvSpPr>
            <a:spLocks noGrp="1"/>
          </p:cNvSpPr>
          <p:nvPr>
            <p:ph type="sldNum" sz="quarter" idx="12"/>
          </p:nvPr>
        </p:nvSpPr>
        <p:spPr>
          <a:xfrm>
            <a:off x="6841521" y="6434493"/>
            <a:ext cx="2133600" cy="365125"/>
          </a:xfrm>
        </p:spPr>
        <p:txBody>
          <a:bodyPr/>
          <a:lstStyle>
            <a:lvl1pPr>
              <a:defRPr sz="700">
                <a:latin typeface="BentonSans Regular" pitchFamily="2" charset="0"/>
              </a:defRPr>
            </a:lvl1pPr>
          </a:lstStyle>
          <a:p>
            <a:fld id="{0E54BDEC-A7D6-48BE-895F-1BEAE102E935}" type="slidenum">
              <a:rPr lang="en-GB" smtClean="0"/>
              <a:pPr/>
              <a:t>‹#›</a:t>
            </a:fld>
            <a:endParaRPr lang="en-GB" dirty="0"/>
          </a:p>
        </p:txBody>
      </p:sp>
      <p:sp>
        <p:nvSpPr>
          <p:cNvPr id="7" name="Line 2"/>
          <p:cNvSpPr>
            <a:spLocks noChangeShapeType="1"/>
          </p:cNvSpPr>
          <p:nvPr userDrawn="1"/>
        </p:nvSpPr>
        <p:spPr bwMode="auto">
          <a:xfrm>
            <a:off x="8679011" y="6469781"/>
            <a:ext cx="0" cy="290513"/>
          </a:xfrm>
          <a:prstGeom prst="line">
            <a:avLst/>
          </a:prstGeom>
          <a:noFill/>
          <a:ln w="3175">
            <a:solidFill>
              <a:srgbClr val="595959"/>
            </a:solidFill>
            <a:round/>
            <a:headEnd/>
            <a:tailEnd/>
          </a:ln>
          <a:effectLst>
            <a:outerShdw dist="19999" dir="5400000" algn="ctr" rotWithShape="0">
              <a:schemeClr val="bg2">
                <a:alpha val="37999"/>
              </a:schemeClr>
            </a:outerShdw>
          </a:effectLst>
        </p:spPr>
        <p:txBody>
          <a:bodyPr lIns="0" tIns="0" rIns="0" bIns="0"/>
          <a:lstStyle/>
          <a:p>
            <a:endParaRPr lang="en-GB" dirty="0">
              <a:latin typeface="BentonSans Regular" pitchFamily="2" charset="0"/>
            </a:endParaRPr>
          </a:p>
        </p:txBody>
      </p:sp>
      <p:pic>
        <p:nvPicPr>
          <p:cNvPr id="8" name="Picture 9" descr="GNICS_black_SM.png"/>
          <p:cNvPicPr>
            <a:picLocks noChangeAspect="1"/>
          </p:cNvPicPr>
          <p:nvPr userDrawn="1"/>
        </p:nvPicPr>
        <p:blipFill>
          <a:blip r:embed="rId2" cstate="print"/>
          <a:stretch>
            <a:fillRect/>
          </a:stretch>
        </p:blipFill>
        <p:spPr bwMode="auto">
          <a:xfrm>
            <a:off x="94648" y="116632"/>
            <a:ext cx="1669040" cy="504056"/>
          </a:xfrm>
          <a:prstGeom prst="rect">
            <a:avLst/>
          </a:prstGeom>
          <a:noFill/>
          <a:ln w="9525">
            <a:noFill/>
            <a:miter lim="800000"/>
            <a:headEnd/>
            <a:tailEnd/>
          </a:ln>
        </p:spPr>
      </p:pic>
      <p:sp>
        <p:nvSpPr>
          <p:cNvPr id="12" name="Text Placeholder 11"/>
          <p:cNvSpPr>
            <a:spLocks noGrp="1"/>
          </p:cNvSpPr>
          <p:nvPr>
            <p:ph type="body" sz="quarter" idx="13"/>
          </p:nvPr>
        </p:nvSpPr>
        <p:spPr>
          <a:xfrm>
            <a:off x="323528" y="1269082"/>
            <a:ext cx="8640960" cy="4248150"/>
          </a:xfrm>
          <a:prstGeom prst="rect">
            <a:avLst/>
          </a:prstGeom>
          <a:noFill/>
          <a:ln>
            <a:noFill/>
          </a:ln>
          <a:effectLst/>
        </p:spPr>
        <p:txBody>
          <a:bodyPr vert="horz" wrap="square" lIns="49778" tIns="49778" rIns="49778" bIns="49778" numCol="1" anchor="t" anchorCtr="0" compatLnSpc="1">
            <a:prstTxWarp prst="textNoShape">
              <a:avLst/>
            </a:prstTxWarp>
          </a:bodyPr>
          <a:lstStyle>
            <a:lvl1pPr algn="l" rtl="0" eaLnBrk="0" fontAlgn="base" hangingPunct="0">
              <a:spcAft>
                <a:spcPct val="0"/>
              </a:spcAft>
              <a:buClr>
                <a:srgbClr val="00A1DE"/>
              </a:buClr>
              <a:defRPr lang="en-US" sz="2200" dirty="0" smtClean="0">
                <a:solidFill>
                  <a:srgbClr val="374352"/>
                </a:solidFill>
                <a:latin typeface="BentonSans Regular"/>
                <a:ea typeface="+mn-ea"/>
                <a:cs typeface="BentonSans Regular"/>
                <a:sym typeface="BentonSans Regular" pitchFamily="2" charset="0"/>
              </a:defRPr>
            </a:lvl1pPr>
            <a:lvl2pPr algn="l" rtl="0" eaLnBrk="0" fontAlgn="base" hangingPunct="0">
              <a:spcAft>
                <a:spcPct val="0"/>
              </a:spcAft>
              <a:buClr>
                <a:srgbClr val="00A1DE"/>
              </a:buClr>
              <a:defRPr lang="en-US" sz="2200" dirty="0" smtClean="0">
                <a:solidFill>
                  <a:srgbClr val="374352"/>
                </a:solidFill>
                <a:latin typeface="BentonSans Regular"/>
                <a:ea typeface="+mn-ea"/>
                <a:cs typeface="BentonSans Regular"/>
                <a:sym typeface="BentonSans Regular" pitchFamily="2" charset="0"/>
              </a:defRPr>
            </a:lvl2pPr>
            <a:lvl3pPr algn="l" rtl="0" eaLnBrk="0" fontAlgn="base" hangingPunct="0">
              <a:spcAft>
                <a:spcPct val="0"/>
              </a:spcAft>
              <a:buClr>
                <a:srgbClr val="00A1DE"/>
              </a:buClr>
              <a:defRPr lang="en-US" sz="2200" dirty="0" smtClean="0">
                <a:solidFill>
                  <a:srgbClr val="374352"/>
                </a:solidFill>
                <a:latin typeface="BentonSans Regular"/>
                <a:ea typeface="+mn-ea"/>
                <a:cs typeface="BentonSans Regular"/>
                <a:sym typeface="BentonSans Regular" pitchFamily="2" charset="0"/>
              </a:defRPr>
            </a:lvl3pPr>
            <a:lvl4pPr algn="l" rtl="0" eaLnBrk="0" fontAlgn="base" hangingPunct="0">
              <a:spcAft>
                <a:spcPct val="0"/>
              </a:spcAft>
              <a:buClr>
                <a:srgbClr val="00A1DE"/>
              </a:buClr>
              <a:defRPr lang="en-US" sz="2200" dirty="0" smtClean="0">
                <a:solidFill>
                  <a:srgbClr val="374352"/>
                </a:solidFill>
                <a:latin typeface="BentonSans Regular"/>
                <a:ea typeface="+mn-ea"/>
                <a:cs typeface="BentonSans Regular"/>
                <a:sym typeface="BentonSans Regular" pitchFamily="2" charset="0"/>
              </a:defRPr>
            </a:lvl4pPr>
            <a:lvl5pPr algn="l" rtl="0" eaLnBrk="0" fontAlgn="base" hangingPunct="0">
              <a:spcAft>
                <a:spcPct val="0"/>
              </a:spcAft>
              <a:buClr>
                <a:srgbClr val="00A1DE"/>
              </a:buClr>
              <a:defRPr lang="en-GB" sz="2200" dirty="0" smtClean="0">
                <a:solidFill>
                  <a:srgbClr val="374352"/>
                </a:solidFill>
                <a:latin typeface="BentonSans Regular"/>
                <a:ea typeface="+mn-ea"/>
                <a:cs typeface="BentonSans Regular"/>
                <a:sym typeface="BentonSans Regular" pitchFamily="2"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grpSp>
        <p:nvGrpSpPr>
          <p:cNvPr id="3" name="Group 10"/>
          <p:cNvGrpSpPr/>
          <p:nvPr userDrawn="1"/>
        </p:nvGrpSpPr>
        <p:grpSpPr>
          <a:xfrm>
            <a:off x="0" y="727721"/>
            <a:ext cx="9144000" cy="253007"/>
            <a:chOff x="0" y="727721"/>
            <a:chExt cx="9144000" cy="253007"/>
          </a:xfrm>
        </p:grpSpPr>
        <p:pic>
          <p:nvPicPr>
            <p:cNvPr id="10" name="Picture 9" descr="pattern_line2.jpg"/>
            <p:cNvPicPr>
              <a:picLocks noChangeAspect="1"/>
            </p:cNvPicPr>
            <p:nvPr userDrawn="1"/>
          </p:nvPicPr>
          <p:blipFill>
            <a:blip r:embed="rId3" cstate="print"/>
            <a:srcRect r="8305"/>
            <a:stretch>
              <a:fillRect/>
            </a:stretch>
          </p:blipFill>
          <p:spPr bwMode="auto">
            <a:xfrm>
              <a:off x="0" y="727721"/>
              <a:ext cx="9144000" cy="180999"/>
            </a:xfrm>
            <a:prstGeom prst="rect">
              <a:avLst/>
            </a:prstGeom>
            <a:noFill/>
            <a:ln w="9525">
              <a:noFill/>
              <a:miter lim="800000"/>
              <a:headEnd/>
              <a:tailEnd/>
            </a:ln>
          </p:spPr>
        </p:pic>
        <p:sp>
          <p:nvSpPr>
            <p:cNvPr id="9" name="Rectangle 8"/>
            <p:cNvSpPr/>
            <p:nvPr userDrawn="1"/>
          </p:nvSpPr>
          <p:spPr>
            <a:xfrm>
              <a:off x="0" y="908720"/>
              <a:ext cx="9144000" cy="7200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763688" y="44624"/>
            <a:ext cx="7272808" cy="594000"/>
          </a:xfrm>
          <a:prstGeom prst="rect">
            <a:avLst/>
          </a:prstGeom>
          <a:noFill/>
          <a:ln>
            <a:noFill/>
          </a:ln>
          <a:effectLst/>
        </p:spPr>
        <p:txBody>
          <a:bodyPr vert="horz" wrap="square" lIns="49778" tIns="49778" rIns="49778" bIns="49778" numCol="1" anchor="t" anchorCtr="0" compatLnSpc="1">
            <a:prstTxWarp prst="textNoShape">
              <a:avLst/>
            </a:prstTxWarp>
          </a:bodyPr>
          <a:lstStyle>
            <a:lvl1pPr algn="r" rtl="0" eaLnBrk="0" fontAlgn="base" hangingPunct="0">
              <a:spcBef>
                <a:spcPct val="0"/>
              </a:spcBef>
              <a:spcAft>
                <a:spcPct val="0"/>
              </a:spcAft>
              <a:defRPr lang="en-GB" sz="3800" b="1" dirty="0" smtClean="0">
                <a:solidFill>
                  <a:srgbClr val="002060"/>
                </a:solidFill>
                <a:latin typeface="BentonSansCond Light" pitchFamily="2" charset="0"/>
                <a:ea typeface="+mj-ea"/>
                <a:cs typeface="BentonSansCond Light" pitchFamily="2" charset="0"/>
                <a:sym typeface="BentonSans Regular" pitchFamily="2" charset="0"/>
              </a:defRPr>
            </a:lvl1pPr>
          </a:lstStyle>
          <a:p>
            <a:r>
              <a:rPr lang="en-US" dirty="0" smtClean="0"/>
              <a:t>Click to edit Master title style</a:t>
            </a:r>
            <a:endParaRPr lang="en-GB" dirty="0"/>
          </a:p>
        </p:txBody>
      </p:sp>
      <p:sp>
        <p:nvSpPr>
          <p:cNvPr id="5" name="Slide Number Placeholder 4"/>
          <p:cNvSpPr>
            <a:spLocks noGrp="1"/>
          </p:cNvSpPr>
          <p:nvPr>
            <p:ph type="sldNum" sz="quarter" idx="12"/>
          </p:nvPr>
        </p:nvSpPr>
        <p:spPr>
          <a:xfrm>
            <a:off x="6841521" y="6434493"/>
            <a:ext cx="2133600" cy="365125"/>
          </a:xfrm>
        </p:spPr>
        <p:txBody>
          <a:bodyPr/>
          <a:lstStyle>
            <a:lvl1pPr>
              <a:defRPr sz="700">
                <a:latin typeface="BentonSans Regular" pitchFamily="2" charset="0"/>
              </a:defRPr>
            </a:lvl1pPr>
          </a:lstStyle>
          <a:p>
            <a:fld id="{0E54BDEC-A7D6-48BE-895F-1BEAE102E935}" type="slidenum">
              <a:rPr lang="en-GB" smtClean="0"/>
              <a:pPr/>
              <a:t>‹#›</a:t>
            </a:fld>
            <a:endParaRPr lang="en-GB" dirty="0"/>
          </a:p>
        </p:txBody>
      </p:sp>
      <p:sp>
        <p:nvSpPr>
          <p:cNvPr id="7" name="Line 2"/>
          <p:cNvSpPr>
            <a:spLocks noChangeShapeType="1"/>
          </p:cNvSpPr>
          <p:nvPr userDrawn="1"/>
        </p:nvSpPr>
        <p:spPr bwMode="auto">
          <a:xfrm>
            <a:off x="8679011" y="6469781"/>
            <a:ext cx="0" cy="290513"/>
          </a:xfrm>
          <a:prstGeom prst="line">
            <a:avLst/>
          </a:prstGeom>
          <a:noFill/>
          <a:ln w="3175">
            <a:solidFill>
              <a:srgbClr val="595959"/>
            </a:solidFill>
            <a:round/>
            <a:headEnd/>
            <a:tailEnd/>
          </a:ln>
          <a:effectLst>
            <a:outerShdw dist="19999" dir="5400000" algn="ctr" rotWithShape="0">
              <a:schemeClr val="bg2">
                <a:alpha val="37999"/>
              </a:schemeClr>
            </a:outerShdw>
          </a:effectLst>
        </p:spPr>
        <p:txBody>
          <a:bodyPr lIns="0" tIns="0" rIns="0" bIns="0"/>
          <a:lstStyle/>
          <a:p>
            <a:endParaRPr lang="en-GB" dirty="0">
              <a:latin typeface="BentonSans Regular" pitchFamily="2" charset="0"/>
            </a:endParaRPr>
          </a:p>
        </p:txBody>
      </p:sp>
      <p:pic>
        <p:nvPicPr>
          <p:cNvPr id="8" name="Picture 9" descr="GNICS_black_SM.png"/>
          <p:cNvPicPr>
            <a:picLocks noChangeAspect="1"/>
          </p:cNvPicPr>
          <p:nvPr userDrawn="1"/>
        </p:nvPicPr>
        <p:blipFill>
          <a:blip r:embed="rId2" cstate="print"/>
          <a:stretch>
            <a:fillRect/>
          </a:stretch>
        </p:blipFill>
        <p:spPr bwMode="auto">
          <a:xfrm>
            <a:off x="94648" y="116632"/>
            <a:ext cx="1669040" cy="504056"/>
          </a:xfrm>
          <a:prstGeom prst="rect">
            <a:avLst/>
          </a:prstGeom>
          <a:noFill/>
          <a:ln w="9525">
            <a:noFill/>
            <a:miter lim="800000"/>
            <a:headEnd/>
            <a:tailEnd/>
          </a:ln>
        </p:spPr>
      </p:pic>
      <p:sp>
        <p:nvSpPr>
          <p:cNvPr id="12" name="Text Placeholder 11"/>
          <p:cNvSpPr>
            <a:spLocks noGrp="1"/>
          </p:cNvSpPr>
          <p:nvPr>
            <p:ph type="body" sz="quarter" idx="13"/>
          </p:nvPr>
        </p:nvSpPr>
        <p:spPr>
          <a:xfrm>
            <a:off x="323528" y="1269082"/>
            <a:ext cx="8640960" cy="4248150"/>
          </a:xfrm>
          <a:prstGeom prst="rect">
            <a:avLst/>
          </a:prstGeom>
          <a:noFill/>
          <a:ln>
            <a:noFill/>
          </a:ln>
          <a:effectLst/>
        </p:spPr>
        <p:txBody>
          <a:bodyPr vert="horz" wrap="square" lIns="49778" tIns="49778" rIns="49778" bIns="49778" numCol="1" anchor="t" anchorCtr="0" compatLnSpc="1">
            <a:prstTxWarp prst="textNoShape">
              <a:avLst/>
            </a:prstTxWarp>
          </a:bodyPr>
          <a:lstStyle>
            <a:lvl1pPr algn="l" rtl="0" eaLnBrk="0" fontAlgn="base" hangingPunct="0">
              <a:spcAft>
                <a:spcPct val="0"/>
              </a:spcAft>
              <a:buClr>
                <a:srgbClr val="00A1DE"/>
              </a:buClr>
              <a:defRPr lang="en-US" sz="2200" dirty="0" smtClean="0">
                <a:solidFill>
                  <a:srgbClr val="374352"/>
                </a:solidFill>
                <a:latin typeface="BentonSans Regular"/>
                <a:ea typeface="+mn-ea"/>
                <a:cs typeface="BentonSans Regular"/>
                <a:sym typeface="BentonSans Regular" pitchFamily="2" charset="0"/>
              </a:defRPr>
            </a:lvl1pPr>
            <a:lvl2pPr algn="l" rtl="0" eaLnBrk="0" fontAlgn="base" hangingPunct="0">
              <a:spcAft>
                <a:spcPct val="0"/>
              </a:spcAft>
              <a:buClr>
                <a:srgbClr val="00A1DE"/>
              </a:buClr>
              <a:defRPr lang="en-US" sz="2200" dirty="0" smtClean="0">
                <a:solidFill>
                  <a:srgbClr val="374352"/>
                </a:solidFill>
                <a:latin typeface="BentonSans Regular"/>
                <a:ea typeface="+mn-ea"/>
                <a:cs typeface="BentonSans Regular"/>
                <a:sym typeface="BentonSans Regular" pitchFamily="2" charset="0"/>
              </a:defRPr>
            </a:lvl2pPr>
            <a:lvl3pPr algn="l" rtl="0" eaLnBrk="0" fontAlgn="base" hangingPunct="0">
              <a:spcAft>
                <a:spcPct val="0"/>
              </a:spcAft>
              <a:buClr>
                <a:srgbClr val="00A1DE"/>
              </a:buClr>
              <a:defRPr lang="en-US" sz="2200" dirty="0" smtClean="0">
                <a:solidFill>
                  <a:srgbClr val="374352"/>
                </a:solidFill>
                <a:latin typeface="BentonSans Regular"/>
                <a:ea typeface="+mn-ea"/>
                <a:cs typeface="BentonSans Regular"/>
                <a:sym typeface="BentonSans Regular" pitchFamily="2" charset="0"/>
              </a:defRPr>
            </a:lvl3pPr>
            <a:lvl4pPr algn="l" rtl="0" eaLnBrk="0" fontAlgn="base" hangingPunct="0">
              <a:spcAft>
                <a:spcPct val="0"/>
              </a:spcAft>
              <a:buClr>
                <a:srgbClr val="00A1DE"/>
              </a:buClr>
              <a:defRPr lang="en-US" sz="2200" dirty="0" smtClean="0">
                <a:solidFill>
                  <a:srgbClr val="374352"/>
                </a:solidFill>
                <a:latin typeface="BentonSans Regular"/>
                <a:ea typeface="+mn-ea"/>
                <a:cs typeface="BentonSans Regular"/>
                <a:sym typeface="BentonSans Regular" pitchFamily="2" charset="0"/>
              </a:defRPr>
            </a:lvl4pPr>
            <a:lvl5pPr algn="l" rtl="0" eaLnBrk="0" fontAlgn="base" hangingPunct="0">
              <a:spcAft>
                <a:spcPct val="0"/>
              </a:spcAft>
              <a:buClr>
                <a:srgbClr val="00A1DE"/>
              </a:buClr>
              <a:defRPr lang="en-GB" sz="2200" dirty="0" smtClean="0">
                <a:solidFill>
                  <a:srgbClr val="374352"/>
                </a:solidFill>
                <a:latin typeface="BentonSans Regular"/>
                <a:ea typeface="+mn-ea"/>
                <a:cs typeface="BentonSans Regular"/>
                <a:sym typeface="BentonSans Regular" pitchFamily="2"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grpSp>
        <p:nvGrpSpPr>
          <p:cNvPr id="3" name="Group 10"/>
          <p:cNvGrpSpPr/>
          <p:nvPr userDrawn="1"/>
        </p:nvGrpSpPr>
        <p:grpSpPr>
          <a:xfrm>
            <a:off x="0" y="727721"/>
            <a:ext cx="9144000" cy="253007"/>
            <a:chOff x="0" y="727721"/>
            <a:chExt cx="9144000" cy="253007"/>
          </a:xfrm>
        </p:grpSpPr>
        <p:pic>
          <p:nvPicPr>
            <p:cNvPr id="10" name="Picture 9" descr="pattern_line2.jpg"/>
            <p:cNvPicPr>
              <a:picLocks noChangeAspect="1"/>
            </p:cNvPicPr>
            <p:nvPr userDrawn="1"/>
          </p:nvPicPr>
          <p:blipFill>
            <a:blip r:embed="rId3" cstate="print"/>
            <a:srcRect r="8305"/>
            <a:stretch>
              <a:fillRect/>
            </a:stretch>
          </p:blipFill>
          <p:spPr bwMode="auto">
            <a:xfrm>
              <a:off x="0" y="727721"/>
              <a:ext cx="9144000" cy="180999"/>
            </a:xfrm>
            <a:prstGeom prst="rect">
              <a:avLst/>
            </a:prstGeom>
            <a:noFill/>
            <a:ln w="9525">
              <a:noFill/>
              <a:miter lim="800000"/>
              <a:headEnd/>
              <a:tailEnd/>
            </a:ln>
          </p:spPr>
        </p:pic>
        <p:sp>
          <p:nvSpPr>
            <p:cNvPr id="9" name="Rectangle 8"/>
            <p:cNvSpPr/>
            <p:nvPr userDrawn="1"/>
          </p:nvSpPr>
          <p:spPr>
            <a:xfrm>
              <a:off x="0" y="908720"/>
              <a:ext cx="9144000" cy="7200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7"/>
            <a:ext cx="7772400" cy="1500187"/>
          </a:xfrm>
        </p:spPr>
        <p:txBody>
          <a:bodyPr anchor="b"/>
          <a:lstStyle>
            <a:lvl1pPr marL="0" indent="0">
              <a:buNone/>
              <a:defRPr sz="2000">
                <a:solidFill>
                  <a:schemeClr val="tx1">
                    <a:tint val="75000"/>
                  </a:schemeClr>
                </a:solidFill>
              </a:defRPr>
            </a:lvl1pPr>
            <a:lvl2pPr marL="456966" indent="0">
              <a:buNone/>
              <a:defRPr sz="1800">
                <a:solidFill>
                  <a:schemeClr val="tx1">
                    <a:tint val="75000"/>
                  </a:schemeClr>
                </a:solidFill>
              </a:defRPr>
            </a:lvl2pPr>
            <a:lvl3pPr marL="913932" indent="0">
              <a:buNone/>
              <a:defRPr sz="1600">
                <a:solidFill>
                  <a:schemeClr val="tx1">
                    <a:tint val="75000"/>
                  </a:schemeClr>
                </a:solidFill>
              </a:defRPr>
            </a:lvl3pPr>
            <a:lvl4pPr marL="1370898" indent="0">
              <a:buNone/>
              <a:defRPr sz="1400">
                <a:solidFill>
                  <a:schemeClr val="tx1">
                    <a:tint val="75000"/>
                  </a:schemeClr>
                </a:solidFill>
              </a:defRPr>
            </a:lvl4pPr>
            <a:lvl5pPr marL="1827862" indent="0">
              <a:buNone/>
              <a:defRPr sz="1400">
                <a:solidFill>
                  <a:schemeClr val="tx1">
                    <a:tint val="75000"/>
                  </a:schemeClr>
                </a:solidFill>
              </a:defRPr>
            </a:lvl5pPr>
            <a:lvl6pPr marL="2284829" indent="0">
              <a:buNone/>
              <a:defRPr sz="1400">
                <a:solidFill>
                  <a:schemeClr val="tx1">
                    <a:tint val="75000"/>
                  </a:schemeClr>
                </a:solidFill>
              </a:defRPr>
            </a:lvl6pPr>
            <a:lvl7pPr marL="2741796" indent="0">
              <a:buNone/>
              <a:defRPr sz="1400">
                <a:solidFill>
                  <a:schemeClr val="tx1">
                    <a:tint val="75000"/>
                  </a:schemeClr>
                </a:solidFill>
              </a:defRPr>
            </a:lvl7pPr>
            <a:lvl8pPr marL="3198761" indent="0">
              <a:buNone/>
              <a:defRPr sz="1400">
                <a:solidFill>
                  <a:schemeClr val="tx1">
                    <a:tint val="75000"/>
                  </a:schemeClr>
                </a:solidFill>
              </a:defRPr>
            </a:lvl8pPr>
            <a:lvl9pPr marL="365572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E95638-96C2-4322-99CA-DEADE12C103B}" type="datetimeFigureOut">
              <a:rPr lang="en-US" smtClean="0"/>
              <a:pPr/>
              <a:t>3/24/2015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6E144A-E26B-4664-B4CE-7E306B7310B4}"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E95638-96C2-4322-99CA-DEADE12C103B}" type="datetimeFigureOut">
              <a:rPr lang="en-US" smtClean="0"/>
              <a:pPr/>
              <a:t>3/24/2015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86E144A-E26B-4664-B4CE-7E306B7310B4}"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4" y="1535117"/>
            <a:ext cx="4040188" cy="639762"/>
          </a:xfrm>
        </p:spPr>
        <p:txBody>
          <a:bodyPr anchor="b"/>
          <a:lstStyle>
            <a:lvl1pPr marL="0" indent="0">
              <a:buNone/>
              <a:defRPr sz="2400" b="1"/>
            </a:lvl1pPr>
            <a:lvl2pPr marL="456966" indent="0">
              <a:buNone/>
              <a:defRPr sz="2000" b="1"/>
            </a:lvl2pPr>
            <a:lvl3pPr marL="913932" indent="0">
              <a:buNone/>
              <a:defRPr sz="1800" b="1"/>
            </a:lvl3pPr>
            <a:lvl4pPr marL="1370898" indent="0">
              <a:buNone/>
              <a:defRPr sz="1600" b="1"/>
            </a:lvl4pPr>
            <a:lvl5pPr marL="1827862" indent="0">
              <a:buNone/>
              <a:defRPr sz="1600" b="1"/>
            </a:lvl5pPr>
            <a:lvl6pPr marL="2284829" indent="0">
              <a:buNone/>
              <a:defRPr sz="1600" b="1"/>
            </a:lvl6pPr>
            <a:lvl7pPr marL="2741796" indent="0">
              <a:buNone/>
              <a:defRPr sz="1600" b="1"/>
            </a:lvl7pPr>
            <a:lvl8pPr marL="3198761" indent="0">
              <a:buNone/>
              <a:defRPr sz="1600" b="1"/>
            </a:lvl8pPr>
            <a:lvl9pPr marL="365572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4" y="2174879"/>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535117"/>
            <a:ext cx="4041775" cy="639762"/>
          </a:xfrm>
        </p:spPr>
        <p:txBody>
          <a:bodyPr anchor="b"/>
          <a:lstStyle>
            <a:lvl1pPr marL="0" indent="0">
              <a:buNone/>
              <a:defRPr sz="2400" b="1"/>
            </a:lvl1pPr>
            <a:lvl2pPr marL="456966" indent="0">
              <a:buNone/>
              <a:defRPr sz="2000" b="1"/>
            </a:lvl2pPr>
            <a:lvl3pPr marL="913932" indent="0">
              <a:buNone/>
              <a:defRPr sz="1800" b="1"/>
            </a:lvl3pPr>
            <a:lvl4pPr marL="1370898" indent="0">
              <a:buNone/>
              <a:defRPr sz="1600" b="1"/>
            </a:lvl4pPr>
            <a:lvl5pPr marL="1827862" indent="0">
              <a:buNone/>
              <a:defRPr sz="1600" b="1"/>
            </a:lvl5pPr>
            <a:lvl6pPr marL="2284829" indent="0">
              <a:buNone/>
              <a:defRPr sz="1600" b="1"/>
            </a:lvl6pPr>
            <a:lvl7pPr marL="2741796" indent="0">
              <a:buNone/>
              <a:defRPr sz="1600" b="1"/>
            </a:lvl7pPr>
            <a:lvl8pPr marL="3198761" indent="0">
              <a:buNone/>
              <a:defRPr sz="1600" b="1"/>
            </a:lvl8pPr>
            <a:lvl9pPr marL="365572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9"/>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E95638-96C2-4322-99CA-DEADE12C103B}" type="datetimeFigureOut">
              <a:rPr lang="en-US" smtClean="0"/>
              <a:pPr/>
              <a:t>3/24/2015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86E144A-E26B-4664-B4CE-7E306B7310B4}"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E95638-96C2-4322-99CA-DEADE12C103B}" type="datetimeFigureOut">
              <a:rPr lang="en-US" smtClean="0"/>
              <a:pPr/>
              <a:t>3/24/2015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86E144A-E26B-4664-B4CE-7E306B7310B4}"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E95638-96C2-4322-99CA-DEADE12C103B}" type="datetimeFigureOut">
              <a:rPr lang="en-US" smtClean="0"/>
              <a:pPr/>
              <a:t>3/24/2015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86E144A-E26B-4664-B4CE-7E306B7310B4}"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435104"/>
            <a:ext cx="3008313" cy="4691063"/>
          </a:xfrm>
        </p:spPr>
        <p:txBody>
          <a:bodyPr/>
          <a:lstStyle>
            <a:lvl1pPr marL="0" indent="0">
              <a:buNone/>
              <a:defRPr sz="1400"/>
            </a:lvl1pPr>
            <a:lvl2pPr marL="456966" indent="0">
              <a:buNone/>
              <a:defRPr sz="1200"/>
            </a:lvl2pPr>
            <a:lvl3pPr marL="913932" indent="0">
              <a:buNone/>
              <a:defRPr sz="1000"/>
            </a:lvl3pPr>
            <a:lvl4pPr marL="1370898" indent="0">
              <a:buNone/>
              <a:defRPr sz="900"/>
            </a:lvl4pPr>
            <a:lvl5pPr marL="1827862" indent="0">
              <a:buNone/>
              <a:defRPr sz="900"/>
            </a:lvl5pPr>
            <a:lvl6pPr marL="2284829" indent="0">
              <a:buNone/>
              <a:defRPr sz="900"/>
            </a:lvl6pPr>
            <a:lvl7pPr marL="2741796" indent="0">
              <a:buNone/>
              <a:defRPr sz="900"/>
            </a:lvl7pPr>
            <a:lvl8pPr marL="3198761" indent="0">
              <a:buNone/>
              <a:defRPr sz="900"/>
            </a:lvl8pPr>
            <a:lvl9pPr marL="365572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E95638-96C2-4322-99CA-DEADE12C103B}" type="datetimeFigureOut">
              <a:rPr lang="en-US" smtClean="0"/>
              <a:pPr/>
              <a:t>3/24/2015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86E144A-E26B-4664-B4CE-7E306B7310B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539750" y="1052739"/>
            <a:ext cx="8064500" cy="5040311"/>
          </a:xfrm>
          <a:prstGeom prst="rect">
            <a:avLst/>
          </a:prstGeom>
        </p:spPr>
        <p:txBody>
          <a:bodyPr lIns="91392" tIns="45697" rIns="91392" bIns="45697"/>
          <a:lstStyle>
            <a:lvl1pPr marL="180882" indent="-180882">
              <a:spcBef>
                <a:spcPts val="600"/>
              </a:spcBef>
              <a:defRPr sz="1600">
                <a:latin typeface="Arial" pitchFamily="34" charset="0"/>
                <a:cs typeface="Arial" pitchFamily="34" charset="0"/>
              </a:defRPr>
            </a:lvl1pPr>
            <a:lvl2pPr marL="361764" indent="-180882">
              <a:spcBef>
                <a:spcPts val="600"/>
              </a:spcBef>
              <a:defRPr sz="1600" baseline="0">
                <a:latin typeface="Arial" pitchFamily="34" charset="0"/>
                <a:cs typeface="Arial" pitchFamily="34" charset="0"/>
              </a:defRPr>
            </a:lvl2pPr>
            <a:lvl3pPr marL="542647" indent="-180882">
              <a:spcBef>
                <a:spcPts val="600"/>
              </a:spcBef>
              <a:defRPr sz="1600">
                <a:latin typeface="Arial" pitchFamily="34" charset="0"/>
                <a:cs typeface="Arial" pitchFamily="34" charset="0"/>
              </a:defRPr>
            </a:lvl3pPr>
            <a:lvl4pPr marL="714008" indent="-171362">
              <a:spcBef>
                <a:spcPts val="600"/>
              </a:spcBef>
              <a:defRPr sz="1600">
                <a:latin typeface="Arial" pitchFamily="34" charset="0"/>
                <a:cs typeface="Arial" pitchFamily="34" charset="0"/>
              </a:defRPr>
            </a:lvl4pPr>
            <a:lvl5pPr marL="894892" indent="-180882">
              <a:spcBef>
                <a:spcPts val="600"/>
              </a:spcBef>
              <a:buFont typeface="Arial" pitchFamily="34" charset="0"/>
              <a:buChar char="•"/>
              <a:defRPr sz="16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dirty="0" smtClean="0"/>
              <a:t>Section 1</a:t>
            </a:r>
          </a:p>
          <a:p>
            <a:pPr lvl="1"/>
            <a:r>
              <a:rPr lang="en-US" dirty="0" smtClean="0"/>
              <a:t>Sub-section A</a:t>
            </a:r>
          </a:p>
        </p:txBody>
      </p:sp>
      <p:sp>
        <p:nvSpPr>
          <p:cNvPr id="6" name="Slide Number Placeholder 5"/>
          <p:cNvSpPr>
            <a:spLocks noGrp="1"/>
          </p:cNvSpPr>
          <p:nvPr>
            <p:ph type="sldNum" sz="quarter" idx="10"/>
          </p:nvPr>
        </p:nvSpPr>
        <p:spPr/>
        <p:txBody>
          <a:bodyPr/>
          <a:lstStyle/>
          <a:p>
            <a:fld id="{880BFD65-16B0-4613-9784-8043AE0AE7A2}" type="slidenum">
              <a:rPr lang="en-GB" smtClean="0"/>
              <a:pPr/>
              <a:t>‹#›</a:t>
            </a:fld>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4"/>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9" y="612775"/>
            <a:ext cx="5486400" cy="4114800"/>
          </a:xfrm>
        </p:spPr>
        <p:txBody>
          <a:bodyPr/>
          <a:lstStyle>
            <a:lvl1pPr marL="0" indent="0">
              <a:buNone/>
              <a:defRPr sz="3200"/>
            </a:lvl1pPr>
            <a:lvl2pPr marL="456966" indent="0">
              <a:buNone/>
              <a:defRPr sz="2800"/>
            </a:lvl2pPr>
            <a:lvl3pPr marL="913932" indent="0">
              <a:buNone/>
              <a:defRPr sz="2400"/>
            </a:lvl3pPr>
            <a:lvl4pPr marL="1370898" indent="0">
              <a:buNone/>
              <a:defRPr sz="2000"/>
            </a:lvl4pPr>
            <a:lvl5pPr marL="1827862" indent="0">
              <a:buNone/>
              <a:defRPr sz="2000"/>
            </a:lvl5pPr>
            <a:lvl6pPr marL="2284829" indent="0">
              <a:buNone/>
              <a:defRPr sz="2000"/>
            </a:lvl6pPr>
            <a:lvl7pPr marL="2741796" indent="0">
              <a:buNone/>
              <a:defRPr sz="2000"/>
            </a:lvl7pPr>
            <a:lvl8pPr marL="3198761" indent="0">
              <a:buNone/>
              <a:defRPr sz="2000"/>
            </a:lvl8pPr>
            <a:lvl9pPr marL="3655728" indent="0">
              <a:buNone/>
              <a:defRPr sz="2000"/>
            </a:lvl9pPr>
          </a:lstStyle>
          <a:p>
            <a:endParaRPr lang="en-US" dirty="0"/>
          </a:p>
        </p:txBody>
      </p:sp>
      <p:sp>
        <p:nvSpPr>
          <p:cNvPr id="4" name="Text Placeholder 3"/>
          <p:cNvSpPr>
            <a:spLocks noGrp="1"/>
          </p:cNvSpPr>
          <p:nvPr>
            <p:ph type="body" sz="half" idx="2"/>
          </p:nvPr>
        </p:nvSpPr>
        <p:spPr>
          <a:xfrm>
            <a:off x="1792289" y="5367342"/>
            <a:ext cx="5486400" cy="804862"/>
          </a:xfrm>
        </p:spPr>
        <p:txBody>
          <a:bodyPr/>
          <a:lstStyle>
            <a:lvl1pPr marL="0" indent="0">
              <a:buNone/>
              <a:defRPr sz="1400"/>
            </a:lvl1pPr>
            <a:lvl2pPr marL="456966" indent="0">
              <a:buNone/>
              <a:defRPr sz="1200"/>
            </a:lvl2pPr>
            <a:lvl3pPr marL="913932" indent="0">
              <a:buNone/>
              <a:defRPr sz="1000"/>
            </a:lvl3pPr>
            <a:lvl4pPr marL="1370898" indent="0">
              <a:buNone/>
              <a:defRPr sz="900"/>
            </a:lvl4pPr>
            <a:lvl5pPr marL="1827862" indent="0">
              <a:buNone/>
              <a:defRPr sz="900"/>
            </a:lvl5pPr>
            <a:lvl6pPr marL="2284829" indent="0">
              <a:buNone/>
              <a:defRPr sz="900"/>
            </a:lvl6pPr>
            <a:lvl7pPr marL="2741796" indent="0">
              <a:buNone/>
              <a:defRPr sz="900"/>
            </a:lvl7pPr>
            <a:lvl8pPr marL="3198761" indent="0">
              <a:buNone/>
              <a:defRPr sz="900"/>
            </a:lvl8pPr>
            <a:lvl9pPr marL="365572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E95638-96C2-4322-99CA-DEADE12C103B}" type="datetimeFigureOut">
              <a:rPr lang="en-US" smtClean="0"/>
              <a:pPr/>
              <a:t>3/24/2015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86E144A-E26B-4664-B4CE-7E306B7310B4}" type="slidenum">
              <a:rPr lang="en-US" smtClean="0"/>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E95638-96C2-4322-99CA-DEADE12C103B}" type="datetimeFigureOut">
              <a:rPr lang="en-US" smtClean="0"/>
              <a:pPr/>
              <a:t>3/24/2015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6E144A-E26B-4664-B4CE-7E306B7310B4}"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3" y="274642"/>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E95638-96C2-4322-99CA-DEADE12C103B}" type="datetimeFigureOut">
              <a:rPr lang="en-US" smtClean="0"/>
              <a:pPr/>
              <a:t>3/24/2015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6E144A-E26B-4664-B4CE-7E306B7310B4}" type="slidenum">
              <a:rPr lang="en-US" smtClean="0"/>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sp>
        <p:nvSpPr>
          <p:cNvPr id="17" name="Rectangle 16"/>
          <p:cNvSpPr/>
          <p:nvPr userDrawn="1"/>
        </p:nvSpPr>
        <p:spPr>
          <a:xfrm>
            <a:off x="0" y="6092825"/>
            <a:ext cx="9144000" cy="216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92" tIns="45697" rIns="91392" bIns="45697" rtlCol="0" anchor="ctr"/>
          <a:lstStyle/>
          <a:p>
            <a:pPr algn="ctr"/>
            <a:endParaRPr lang="en-GB" dirty="0"/>
          </a:p>
        </p:txBody>
      </p:sp>
      <p:sp>
        <p:nvSpPr>
          <p:cNvPr id="7" name="Rectangle 6"/>
          <p:cNvSpPr/>
          <p:nvPr userDrawn="1"/>
        </p:nvSpPr>
        <p:spPr bwMode="auto">
          <a:xfrm>
            <a:off x="0" y="1052736"/>
            <a:ext cx="9144000" cy="3459162"/>
          </a:xfrm>
          <a:prstGeom prst="rect">
            <a:avLst/>
          </a:prstGeom>
          <a:solidFill>
            <a:srgbClr val="111B62"/>
          </a:solidFill>
          <a:ln w="9525" cap="flat" cmpd="sng" algn="ctr">
            <a:noFill/>
            <a:prstDash val="solid"/>
            <a:round/>
            <a:headEnd type="none" w="med" len="med"/>
            <a:tailEnd type="none" w="med" len="med"/>
          </a:ln>
          <a:effectLst/>
        </p:spPr>
        <p:txBody>
          <a:bodyPr vert="horz" wrap="square" lIns="91392" tIns="45697" rIns="91392" bIns="45697" numCol="1" rtlCol="0" anchor="t" anchorCtr="0" compatLnSpc="1">
            <a:prstTxWarp prst="textNoShape">
              <a:avLst/>
            </a:prstTxWarp>
          </a:bodyPr>
          <a:lstStyle/>
          <a:p>
            <a:pPr marL="0" marR="0" indent="0" algn="l" defTabSz="913932"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8" name="Rectangle 2"/>
          <p:cNvSpPr>
            <a:spLocks noGrp="1" noChangeArrowheads="1"/>
          </p:cNvSpPr>
          <p:nvPr>
            <p:ph type="ctrTitle"/>
          </p:nvPr>
        </p:nvSpPr>
        <p:spPr>
          <a:xfrm>
            <a:off x="539750" y="1555998"/>
            <a:ext cx="8064500" cy="792088"/>
          </a:xfrm>
          <a:prstGeom prst="rect">
            <a:avLst/>
          </a:prstGeom>
        </p:spPr>
        <p:txBody>
          <a:bodyPr anchor="b" anchorCtr="0"/>
          <a:lstStyle>
            <a:lvl1pPr algn="l">
              <a:defRPr sz="2400" b="1" cap="none" baseline="0">
                <a:solidFill>
                  <a:srgbClr val="FFFFFF"/>
                </a:solidFill>
                <a:latin typeface="Arial"/>
                <a:cs typeface="Arial"/>
              </a:defRPr>
            </a:lvl1pPr>
          </a:lstStyle>
          <a:p>
            <a:r>
              <a:rPr lang="en-US" smtClean="0"/>
              <a:t>Click to edit Master title style</a:t>
            </a:r>
            <a:endParaRPr lang="en-US" dirty="0"/>
          </a:p>
        </p:txBody>
      </p:sp>
      <p:sp>
        <p:nvSpPr>
          <p:cNvPr id="9" name="Rectangle 3"/>
          <p:cNvSpPr>
            <a:spLocks noGrp="1" noChangeArrowheads="1"/>
          </p:cNvSpPr>
          <p:nvPr>
            <p:ph type="subTitle" idx="1"/>
          </p:nvPr>
        </p:nvSpPr>
        <p:spPr>
          <a:xfrm>
            <a:off x="539754" y="2503026"/>
            <a:ext cx="8064499" cy="694267"/>
          </a:xfrm>
          <a:prstGeom prst="rect">
            <a:avLst/>
          </a:prstGeom>
        </p:spPr>
        <p:txBody>
          <a:bodyPr lIns="91392" tIns="45697" rIns="91392" bIns="45697" anchor="t" anchorCtr="0"/>
          <a:lstStyle>
            <a:lvl1pPr>
              <a:buNone/>
              <a:defRPr sz="2000">
                <a:solidFill>
                  <a:srgbClr val="FFFFFF"/>
                </a:solidFill>
                <a:latin typeface="Arial" pitchFamily="34" charset="0"/>
                <a:cs typeface="Arial" pitchFamily="34" charset="0"/>
              </a:defRPr>
            </a:lvl1pPr>
          </a:lstStyle>
          <a:p>
            <a:r>
              <a:rPr lang="en-US" smtClean="0"/>
              <a:t>Click to edit Master subtitle style</a:t>
            </a:r>
            <a:endParaRPr lang="en-US" dirty="0"/>
          </a:p>
        </p:txBody>
      </p:sp>
      <p:sp>
        <p:nvSpPr>
          <p:cNvPr id="10" name="Text Placeholder 7"/>
          <p:cNvSpPr>
            <a:spLocks noGrp="1"/>
          </p:cNvSpPr>
          <p:nvPr>
            <p:ph type="body" sz="quarter" idx="10" hasCustomPrompt="1"/>
          </p:nvPr>
        </p:nvSpPr>
        <p:spPr>
          <a:xfrm>
            <a:off x="539755" y="3500661"/>
            <a:ext cx="8064499" cy="317376"/>
          </a:xfrm>
          <a:prstGeom prst="rect">
            <a:avLst/>
          </a:prstGeom>
        </p:spPr>
        <p:txBody>
          <a:bodyPr lIns="91392" tIns="45697" rIns="91392" bIns="45697" anchor="ctr" anchorCtr="0"/>
          <a:lstStyle>
            <a:lvl1pPr>
              <a:buNone/>
              <a:defRPr sz="1600">
                <a:solidFill>
                  <a:schemeClr val="bg1"/>
                </a:solidFill>
                <a:latin typeface="Arial" pitchFamily="34" charset="0"/>
                <a:cs typeface="Arial" pitchFamily="34" charset="0"/>
              </a:defRPr>
            </a:lvl1pPr>
            <a:lvl2pPr marL="0" indent="0">
              <a:buNone/>
              <a:defRPr sz="1400">
                <a:solidFill>
                  <a:schemeClr val="bg1"/>
                </a:solidFill>
              </a:defRPr>
            </a:lvl2pPr>
            <a:lvl3pPr marL="0" indent="0">
              <a:buNone/>
              <a:defRPr sz="1400">
                <a:solidFill>
                  <a:schemeClr val="bg1"/>
                </a:solidFill>
              </a:defRPr>
            </a:lvl3pPr>
            <a:lvl4pPr marL="0" indent="0">
              <a:buNone/>
              <a:defRPr sz="1400">
                <a:solidFill>
                  <a:schemeClr val="bg1"/>
                </a:solidFill>
              </a:defRPr>
            </a:lvl4pPr>
            <a:lvl5pPr marL="0" indent="0">
              <a:buNone/>
              <a:defRPr sz="1400">
                <a:solidFill>
                  <a:schemeClr val="bg1"/>
                </a:solidFill>
              </a:defRPr>
            </a:lvl5pPr>
          </a:lstStyle>
          <a:p>
            <a:pPr lvl="0"/>
            <a:r>
              <a:rPr lang="en-US" dirty="0" smtClean="0"/>
              <a:t>Speaker(s)</a:t>
            </a:r>
            <a:endParaRPr lang="en-US" dirty="0"/>
          </a:p>
        </p:txBody>
      </p:sp>
      <p:sp>
        <p:nvSpPr>
          <p:cNvPr id="12" name="Text Placeholder 7"/>
          <p:cNvSpPr>
            <a:spLocks noGrp="1"/>
          </p:cNvSpPr>
          <p:nvPr>
            <p:ph type="body" sz="quarter" idx="13" hasCustomPrompt="1"/>
          </p:nvPr>
        </p:nvSpPr>
        <p:spPr>
          <a:xfrm>
            <a:off x="539754" y="3860254"/>
            <a:ext cx="8064499" cy="317376"/>
          </a:xfrm>
          <a:prstGeom prst="rect">
            <a:avLst/>
          </a:prstGeom>
        </p:spPr>
        <p:txBody>
          <a:bodyPr lIns="91392" tIns="45697" rIns="91392" bIns="45697" anchor="ctr" anchorCtr="0"/>
          <a:lstStyle>
            <a:lvl1pPr>
              <a:buNone/>
              <a:defRPr sz="1600" baseline="0">
                <a:solidFill>
                  <a:schemeClr val="bg1"/>
                </a:solidFill>
                <a:latin typeface="Arial" pitchFamily="34" charset="0"/>
                <a:cs typeface="Arial" pitchFamily="34" charset="0"/>
              </a:defRPr>
            </a:lvl1pPr>
            <a:lvl2pPr marL="0" indent="0">
              <a:buNone/>
              <a:defRPr sz="1400">
                <a:solidFill>
                  <a:schemeClr val="bg1"/>
                </a:solidFill>
              </a:defRPr>
            </a:lvl2pPr>
            <a:lvl3pPr marL="0" indent="0">
              <a:buNone/>
              <a:defRPr sz="1400">
                <a:solidFill>
                  <a:schemeClr val="bg1"/>
                </a:solidFill>
              </a:defRPr>
            </a:lvl3pPr>
            <a:lvl4pPr marL="0" indent="0">
              <a:buNone/>
              <a:defRPr sz="1400">
                <a:solidFill>
                  <a:schemeClr val="bg1"/>
                </a:solidFill>
              </a:defRPr>
            </a:lvl4pPr>
            <a:lvl5pPr marL="0" indent="0">
              <a:buNone/>
              <a:defRPr sz="1400">
                <a:solidFill>
                  <a:schemeClr val="bg1"/>
                </a:solidFill>
              </a:defRPr>
            </a:lvl5pPr>
          </a:lstStyle>
          <a:p>
            <a:pPr lvl="0"/>
            <a:r>
              <a:rPr lang="en-US" dirty="0" smtClean="0"/>
              <a:t>Date (Day, Month, Year)</a:t>
            </a:r>
            <a:endParaRPr lang="en-US" dirty="0"/>
          </a:p>
        </p:txBody>
      </p:sp>
      <p:pic>
        <p:nvPicPr>
          <p:cNvPr id="14" name="Picture 13" descr="Amex 3_03a.png"/>
          <p:cNvPicPr>
            <a:picLocks noChangeAspect="1"/>
          </p:cNvPicPr>
          <p:nvPr userDrawn="1"/>
        </p:nvPicPr>
        <p:blipFill>
          <a:blip r:embed="rId2" cstate="print"/>
          <a:srcRect b="85682"/>
          <a:stretch>
            <a:fillRect/>
          </a:stretch>
        </p:blipFill>
        <p:spPr>
          <a:xfrm>
            <a:off x="0" y="4508326"/>
            <a:ext cx="9144000" cy="144016"/>
          </a:xfrm>
          <a:prstGeom prst="rect">
            <a:avLst/>
          </a:prstGeom>
        </p:spPr>
      </p:pic>
      <p:sp>
        <p:nvSpPr>
          <p:cNvPr id="11" name="Rectangle 10"/>
          <p:cNvSpPr/>
          <p:nvPr userDrawn="1"/>
        </p:nvSpPr>
        <p:spPr>
          <a:xfrm>
            <a:off x="0" y="2"/>
            <a:ext cx="9144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92" tIns="45697" rIns="91392" bIns="45697" rtlCol="0" anchor="ctr"/>
          <a:lstStyle/>
          <a:p>
            <a:pPr algn="ctr"/>
            <a:endParaRPr lang="en-GB"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539750" y="1052739"/>
            <a:ext cx="8064500" cy="5040311"/>
          </a:xfrm>
          <a:prstGeom prst="rect">
            <a:avLst/>
          </a:prstGeom>
        </p:spPr>
        <p:txBody>
          <a:bodyPr lIns="91392" tIns="45697" rIns="91392" bIns="45697"/>
          <a:lstStyle>
            <a:lvl1pPr marL="180882" indent="-180882">
              <a:spcBef>
                <a:spcPts val="600"/>
              </a:spcBef>
              <a:defRPr sz="1600">
                <a:latin typeface="Arial" pitchFamily="34" charset="0"/>
                <a:cs typeface="Arial" pitchFamily="34" charset="0"/>
              </a:defRPr>
            </a:lvl1pPr>
            <a:lvl2pPr marL="361764" indent="-180882">
              <a:spcBef>
                <a:spcPts val="600"/>
              </a:spcBef>
              <a:defRPr sz="1600" baseline="0">
                <a:latin typeface="Arial" pitchFamily="34" charset="0"/>
                <a:cs typeface="Arial" pitchFamily="34" charset="0"/>
              </a:defRPr>
            </a:lvl2pPr>
            <a:lvl3pPr marL="542647" indent="-180882">
              <a:spcBef>
                <a:spcPts val="600"/>
              </a:spcBef>
              <a:defRPr sz="1600">
                <a:latin typeface="Arial" pitchFamily="34" charset="0"/>
                <a:cs typeface="Arial" pitchFamily="34" charset="0"/>
              </a:defRPr>
            </a:lvl3pPr>
            <a:lvl4pPr marL="714008" indent="-171362">
              <a:spcBef>
                <a:spcPts val="600"/>
              </a:spcBef>
              <a:defRPr sz="1600">
                <a:latin typeface="Arial" pitchFamily="34" charset="0"/>
                <a:cs typeface="Arial" pitchFamily="34" charset="0"/>
              </a:defRPr>
            </a:lvl4pPr>
            <a:lvl5pPr marL="894892" indent="-180882">
              <a:spcBef>
                <a:spcPts val="600"/>
              </a:spcBef>
              <a:buFont typeface="Arial" pitchFamily="34" charset="0"/>
              <a:buChar char="•"/>
              <a:defRPr sz="16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dirty="0" smtClean="0"/>
              <a:t>Section 1</a:t>
            </a:r>
          </a:p>
          <a:p>
            <a:pPr lvl="1"/>
            <a:r>
              <a:rPr lang="en-US" dirty="0" smtClean="0"/>
              <a:t>Sub-section A</a:t>
            </a:r>
          </a:p>
        </p:txBody>
      </p:sp>
      <p:sp>
        <p:nvSpPr>
          <p:cNvPr id="4" name="Title 3"/>
          <p:cNvSpPr>
            <a:spLocks noGrp="1"/>
          </p:cNvSpPr>
          <p:nvPr>
            <p:ph type="title"/>
          </p:nvPr>
        </p:nvSpPr>
        <p:spPr/>
        <p:txBody>
          <a:bodyPr/>
          <a:lstStyle/>
          <a:p>
            <a:r>
              <a:rPr lang="en-US" smtClean="0"/>
              <a:t>Click to edit Master title style</a:t>
            </a:r>
            <a:endParaRPr lang="en-GB"/>
          </a:p>
        </p:txBody>
      </p:sp>
      <p:sp>
        <p:nvSpPr>
          <p:cNvPr id="6" name="Slide Number Placeholder 5"/>
          <p:cNvSpPr>
            <a:spLocks noGrp="1"/>
          </p:cNvSpPr>
          <p:nvPr>
            <p:ph type="sldNum" sz="quarter" idx="10"/>
          </p:nvPr>
        </p:nvSpPr>
        <p:spPr/>
        <p:txBody>
          <a:bodyPr/>
          <a:lstStyle/>
          <a:p>
            <a:fld id="{880BFD65-16B0-4613-9784-8043AE0AE7A2}" type="slidenum">
              <a:rPr lang="en-GB" smtClean="0"/>
              <a:pPr/>
              <a:t>‹#›</a:t>
            </a:fld>
            <a:endParaRPr lang="en-GB"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7" name="Rectangle 6"/>
          <p:cNvSpPr/>
          <p:nvPr userDrawn="1"/>
        </p:nvSpPr>
        <p:spPr bwMode="auto">
          <a:xfrm>
            <a:off x="0" y="1052736"/>
            <a:ext cx="9144000" cy="2663502"/>
          </a:xfrm>
          <a:prstGeom prst="rect">
            <a:avLst/>
          </a:prstGeom>
          <a:solidFill>
            <a:srgbClr val="111B62"/>
          </a:solidFill>
          <a:ln w="9525" cap="flat" cmpd="sng" algn="ctr">
            <a:noFill/>
            <a:prstDash val="solid"/>
            <a:round/>
            <a:headEnd type="none" w="med" len="med"/>
            <a:tailEnd type="none" w="med" len="med"/>
          </a:ln>
          <a:effectLst/>
        </p:spPr>
        <p:txBody>
          <a:bodyPr vert="horz" wrap="square" lIns="91392" tIns="45697" rIns="91392" bIns="45697" numCol="1" rtlCol="0" anchor="t" anchorCtr="0" compatLnSpc="1">
            <a:prstTxWarp prst="textNoShape">
              <a:avLst/>
            </a:prstTxWarp>
          </a:bodyPr>
          <a:lstStyle/>
          <a:p>
            <a:pPr marL="0" marR="0" indent="0" algn="l" defTabSz="913932"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5" name="Rectangle 4"/>
          <p:cNvSpPr/>
          <p:nvPr userDrawn="1"/>
        </p:nvSpPr>
        <p:spPr>
          <a:xfrm>
            <a:off x="0" y="2"/>
            <a:ext cx="9144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92" tIns="45697" rIns="91392" bIns="45697" rtlCol="0" anchor="ctr"/>
          <a:lstStyle/>
          <a:p>
            <a:pPr algn="ctr"/>
            <a:endParaRPr lang="en-GB" dirty="0"/>
          </a:p>
        </p:txBody>
      </p:sp>
      <p:sp>
        <p:nvSpPr>
          <p:cNvPr id="6" name="Rectangle 2"/>
          <p:cNvSpPr>
            <a:spLocks noGrp="1" noChangeArrowheads="1"/>
          </p:cNvSpPr>
          <p:nvPr>
            <p:ph type="ctrTitle"/>
          </p:nvPr>
        </p:nvSpPr>
        <p:spPr>
          <a:xfrm>
            <a:off x="539750" y="1555998"/>
            <a:ext cx="8064500" cy="792088"/>
          </a:xfrm>
          <a:prstGeom prst="rect">
            <a:avLst/>
          </a:prstGeom>
        </p:spPr>
        <p:txBody>
          <a:bodyPr anchor="b" anchorCtr="0"/>
          <a:lstStyle>
            <a:lvl1pPr algn="l">
              <a:defRPr sz="2400" b="1" cap="none" baseline="0">
                <a:solidFill>
                  <a:srgbClr val="FFFFFF"/>
                </a:solidFill>
                <a:latin typeface="Arial"/>
                <a:cs typeface="Arial"/>
              </a:defRPr>
            </a:lvl1pPr>
          </a:lstStyle>
          <a:p>
            <a:r>
              <a:rPr lang="en-US" smtClean="0"/>
              <a:t>Click to edit Master title style</a:t>
            </a:r>
            <a:endParaRPr lang="en-US" dirty="0"/>
          </a:p>
        </p:txBody>
      </p:sp>
      <p:sp>
        <p:nvSpPr>
          <p:cNvPr id="9" name="Rectangle 3"/>
          <p:cNvSpPr>
            <a:spLocks noGrp="1" noChangeArrowheads="1"/>
          </p:cNvSpPr>
          <p:nvPr>
            <p:ph type="subTitle" idx="1"/>
          </p:nvPr>
        </p:nvSpPr>
        <p:spPr>
          <a:xfrm>
            <a:off x="539754" y="2503026"/>
            <a:ext cx="8064499" cy="694267"/>
          </a:xfrm>
          <a:prstGeom prst="rect">
            <a:avLst/>
          </a:prstGeom>
        </p:spPr>
        <p:txBody>
          <a:bodyPr lIns="91392" tIns="45697" rIns="91392" bIns="45697" anchor="t" anchorCtr="0"/>
          <a:lstStyle>
            <a:lvl1pPr>
              <a:buNone/>
              <a:defRPr sz="2000">
                <a:solidFill>
                  <a:srgbClr val="FFFFFF"/>
                </a:solidFill>
                <a:latin typeface="Arial" pitchFamily="34" charset="0"/>
                <a:cs typeface="Arial" pitchFamily="34" charset="0"/>
              </a:defRPr>
            </a:lvl1pPr>
          </a:lstStyle>
          <a:p>
            <a:r>
              <a:rPr lang="en-US" smtClean="0"/>
              <a:t>Click to edit Master subtitle style</a:t>
            </a:r>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o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604253" y="6376263"/>
            <a:ext cx="360000" cy="360000"/>
          </a:xfrm>
        </p:spPr>
        <p:txBody>
          <a:bodyPr/>
          <a:lstStyle/>
          <a:p>
            <a:fld id="{C7F417D9-7410-4EFF-B80C-006D11857F2F}" type="slidenum">
              <a:rPr lang="en-GB" smtClean="0"/>
              <a:pPr/>
              <a:t>‹#›</a:t>
            </a:fld>
            <a:endParaRPr lang="en-GB" dirty="0"/>
          </a:p>
        </p:txBody>
      </p:sp>
      <p:sp>
        <p:nvSpPr>
          <p:cNvPr id="5" name="Title 4"/>
          <p:cNvSpPr>
            <a:spLocks noGrp="1"/>
          </p:cNvSpPr>
          <p:nvPr>
            <p:ph type="title"/>
          </p:nvPr>
        </p:nvSpPr>
        <p:spPr/>
        <p:txBody>
          <a:bodyPr/>
          <a:lstStyle/>
          <a:p>
            <a:r>
              <a:rPr lang="en-US" smtClean="0"/>
              <a:t>Click to edit Master title style</a:t>
            </a:r>
            <a:endParaRPr lang="en-GB"/>
          </a:p>
        </p:txBody>
      </p:sp>
      <p:sp>
        <p:nvSpPr>
          <p:cNvPr id="8" name="Text Placeholder 6"/>
          <p:cNvSpPr>
            <a:spLocks noGrp="1"/>
          </p:cNvSpPr>
          <p:nvPr>
            <p:ph type="body" sz="quarter" idx="13" hasCustomPrompt="1"/>
          </p:nvPr>
        </p:nvSpPr>
        <p:spPr>
          <a:xfrm>
            <a:off x="539753" y="6375627"/>
            <a:ext cx="4968353" cy="360636"/>
          </a:xfrm>
          <a:prstGeom prst="rect">
            <a:avLst/>
          </a:prstGeom>
        </p:spPr>
        <p:txBody>
          <a:bodyPr lIns="91392" tIns="45697" rIns="91392" bIns="45697" anchor="ctr" anchorCtr="0"/>
          <a:lstStyle>
            <a:lvl1pPr marL="0" indent="0">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Add footnote and/or source information here</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750" y="1052739"/>
            <a:ext cx="8064500" cy="5040311"/>
          </a:xfrm>
          <a:prstGeom prst="rect">
            <a:avLst/>
          </a:prstGeom>
        </p:spPr>
        <p:txBody>
          <a:bodyPr lIns="91392" tIns="45697" rIns="91392" bIns="45697"/>
          <a:lstStyle>
            <a:lvl1pPr marL="180882" indent="-180882">
              <a:spcBef>
                <a:spcPts val="600"/>
              </a:spcBef>
              <a:defRPr sz="1600">
                <a:latin typeface="Arial" pitchFamily="34" charset="0"/>
                <a:cs typeface="Arial" pitchFamily="34" charset="0"/>
              </a:defRPr>
            </a:lvl1pPr>
            <a:lvl2pPr marL="361764" indent="-180882">
              <a:spcBef>
                <a:spcPts val="600"/>
              </a:spcBef>
              <a:defRPr sz="1600">
                <a:latin typeface="Arial" pitchFamily="34" charset="0"/>
                <a:cs typeface="Arial" pitchFamily="34" charset="0"/>
              </a:defRPr>
            </a:lvl2pPr>
            <a:lvl3pPr marL="542647" indent="-180882">
              <a:spcBef>
                <a:spcPts val="600"/>
              </a:spcBef>
              <a:defRPr sz="1600">
                <a:latin typeface="Arial" pitchFamily="34" charset="0"/>
                <a:cs typeface="Arial" pitchFamily="34" charset="0"/>
              </a:defRPr>
            </a:lvl3pPr>
            <a:lvl4pPr marL="714008" indent="-171362">
              <a:spcBef>
                <a:spcPts val="600"/>
              </a:spcBef>
              <a:defRPr sz="1600">
                <a:latin typeface="Arial" pitchFamily="34" charset="0"/>
                <a:cs typeface="Arial" pitchFamily="34" charset="0"/>
              </a:defRPr>
            </a:lvl4pPr>
            <a:lvl5pPr marL="894892" indent="-180882">
              <a:spcBef>
                <a:spcPts val="600"/>
              </a:spcBef>
              <a:buFont typeface="Arial" pitchFamily="34" charset="0"/>
              <a:buChar char="•"/>
              <a:defRPr sz="16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Slide Number Placeholder 5"/>
          <p:cNvSpPr>
            <a:spLocks noGrp="1"/>
          </p:cNvSpPr>
          <p:nvPr>
            <p:ph type="sldNum" sz="quarter" idx="12"/>
          </p:nvPr>
        </p:nvSpPr>
        <p:spPr>
          <a:xfrm>
            <a:off x="8604253" y="6376263"/>
            <a:ext cx="360000" cy="360000"/>
          </a:xfrm>
        </p:spPr>
        <p:txBody>
          <a:bodyPr/>
          <a:lstStyle/>
          <a:p>
            <a:fld id="{C7F417D9-7410-4EFF-B80C-006D11857F2F}" type="slidenum">
              <a:rPr lang="en-GB" smtClean="0"/>
              <a:pPr/>
              <a:t>‹#›</a:t>
            </a:fld>
            <a:endParaRPr lang="en-GB" dirty="0"/>
          </a:p>
        </p:txBody>
      </p:sp>
      <p:sp>
        <p:nvSpPr>
          <p:cNvPr id="9" name="Title 8"/>
          <p:cNvSpPr>
            <a:spLocks noGrp="1"/>
          </p:cNvSpPr>
          <p:nvPr>
            <p:ph type="title"/>
          </p:nvPr>
        </p:nvSpPr>
        <p:spPr/>
        <p:txBody>
          <a:bodyPr/>
          <a:lstStyle/>
          <a:p>
            <a:r>
              <a:rPr lang="en-US" smtClean="0"/>
              <a:t>Click to edit Master title style</a:t>
            </a:r>
            <a:endParaRPr lang="en-GB"/>
          </a:p>
        </p:txBody>
      </p:sp>
      <p:sp>
        <p:nvSpPr>
          <p:cNvPr id="8" name="Text Placeholder 6"/>
          <p:cNvSpPr>
            <a:spLocks noGrp="1"/>
          </p:cNvSpPr>
          <p:nvPr>
            <p:ph type="body" sz="quarter" idx="13" hasCustomPrompt="1"/>
          </p:nvPr>
        </p:nvSpPr>
        <p:spPr>
          <a:xfrm>
            <a:off x="539753" y="6375627"/>
            <a:ext cx="4968353" cy="360636"/>
          </a:xfrm>
          <a:prstGeom prst="rect">
            <a:avLst/>
          </a:prstGeom>
        </p:spPr>
        <p:txBody>
          <a:bodyPr lIns="91392" tIns="45697" rIns="91392" bIns="45697" anchor="ctr" anchorCtr="0"/>
          <a:lstStyle>
            <a:lvl1pPr marL="0" indent="0">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Add footnote and/or source information here</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One Title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753" y="1483995"/>
            <a:ext cx="8064501" cy="4609058"/>
          </a:xfrm>
          <a:prstGeom prst="rect">
            <a:avLst/>
          </a:prstGeom>
        </p:spPr>
        <p:txBody>
          <a:bodyPr lIns="91392" tIns="45697" rIns="91392" bIns="45697"/>
          <a:lstStyle>
            <a:lvl1pPr marL="180882" indent="-180882">
              <a:spcBef>
                <a:spcPts val="600"/>
              </a:spcBef>
              <a:defRPr sz="1600">
                <a:latin typeface="Arial" pitchFamily="34" charset="0"/>
                <a:cs typeface="Arial" pitchFamily="34" charset="0"/>
              </a:defRPr>
            </a:lvl1pPr>
            <a:lvl2pPr marL="361764" indent="-180882">
              <a:spcBef>
                <a:spcPts val="600"/>
              </a:spcBef>
              <a:defRPr sz="1600">
                <a:latin typeface="Arial" pitchFamily="34" charset="0"/>
                <a:cs typeface="Arial" pitchFamily="34" charset="0"/>
              </a:defRPr>
            </a:lvl2pPr>
            <a:lvl3pPr marL="542647" indent="-180882">
              <a:spcBef>
                <a:spcPts val="600"/>
              </a:spcBef>
              <a:defRPr sz="1600">
                <a:latin typeface="Arial" pitchFamily="34" charset="0"/>
                <a:cs typeface="Arial" pitchFamily="34" charset="0"/>
              </a:defRPr>
            </a:lvl3pPr>
            <a:lvl4pPr marL="714008" indent="-171362">
              <a:spcBef>
                <a:spcPts val="600"/>
              </a:spcBef>
              <a:defRPr sz="1600">
                <a:latin typeface="Arial" pitchFamily="34" charset="0"/>
                <a:cs typeface="Arial" pitchFamily="34" charset="0"/>
              </a:defRPr>
            </a:lvl4pPr>
            <a:lvl5pPr marL="894892" indent="-180882">
              <a:spcBef>
                <a:spcPts val="600"/>
              </a:spcBef>
              <a:buFont typeface="Arial" pitchFamily="34" charset="0"/>
              <a:buChar char="•"/>
              <a:defRPr sz="16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Slide Number Placeholder 5"/>
          <p:cNvSpPr>
            <a:spLocks noGrp="1"/>
          </p:cNvSpPr>
          <p:nvPr>
            <p:ph type="sldNum" sz="quarter" idx="12"/>
          </p:nvPr>
        </p:nvSpPr>
        <p:spPr/>
        <p:txBody>
          <a:bodyPr/>
          <a:lstStyle/>
          <a:p>
            <a:fld id="{C7F417D9-7410-4EFF-B80C-006D11857F2F}" type="slidenum">
              <a:rPr lang="en-GB" smtClean="0"/>
              <a:pPr/>
              <a:t>‹#›</a:t>
            </a:fld>
            <a:endParaRPr lang="en-GB" dirty="0"/>
          </a:p>
        </p:txBody>
      </p:sp>
      <p:sp>
        <p:nvSpPr>
          <p:cNvPr id="10" name="Text Placeholder 9"/>
          <p:cNvSpPr>
            <a:spLocks noGrp="1"/>
          </p:cNvSpPr>
          <p:nvPr>
            <p:ph type="body" sz="quarter" idx="14" hasCustomPrompt="1"/>
          </p:nvPr>
        </p:nvSpPr>
        <p:spPr>
          <a:xfrm>
            <a:off x="539754" y="1052740"/>
            <a:ext cx="8064501" cy="359817"/>
          </a:xfrm>
          <a:prstGeom prst="rect">
            <a:avLst/>
          </a:prstGeom>
        </p:spPr>
        <p:txBody>
          <a:bodyPr lIns="91392" tIns="45697" rIns="91392" bIns="45697"/>
          <a:lstStyle>
            <a:lvl1pPr>
              <a:buNone/>
              <a:defRPr sz="1600" b="1">
                <a:latin typeface="Arial" pitchFamily="34" charset="0"/>
                <a:cs typeface="Arial" pitchFamily="34" charset="0"/>
              </a:defRPr>
            </a:lvl1pPr>
          </a:lstStyle>
          <a:p>
            <a:pPr lvl="0"/>
            <a:r>
              <a:rPr lang="en-GB" dirty="0" smtClean="0"/>
              <a:t>Title</a:t>
            </a:r>
            <a:endParaRPr lang="en-GB" dirty="0"/>
          </a:p>
        </p:txBody>
      </p:sp>
      <p:sp>
        <p:nvSpPr>
          <p:cNvPr id="7" name="Title 6"/>
          <p:cNvSpPr>
            <a:spLocks noGrp="1"/>
          </p:cNvSpPr>
          <p:nvPr>
            <p:ph type="title"/>
          </p:nvPr>
        </p:nvSpPr>
        <p:spPr/>
        <p:txBody>
          <a:bodyPr/>
          <a:lstStyle/>
          <a:p>
            <a:r>
              <a:rPr lang="en-US" smtClean="0"/>
              <a:t>Click to edit Master title style</a:t>
            </a:r>
            <a:endParaRPr lang="en-GB"/>
          </a:p>
        </p:txBody>
      </p:sp>
      <p:sp>
        <p:nvSpPr>
          <p:cNvPr id="9" name="Text Placeholder 6"/>
          <p:cNvSpPr>
            <a:spLocks noGrp="1"/>
          </p:cNvSpPr>
          <p:nvPr>
            <p:ph type="body" sz="quarter" idx="13" hasCustomPrompt="1"/>
          </p:nvPr>
        </p:nvSpPr>
        <p:spPr>
          <a:xfrm>
            <a:off x="539753" y="6375627"/>
            <a:ext cx="4968353" cy="360636"/>
          </a:xfrm>
          <a:prstGeom prst="rect">
            <a:avLst/>
          </a:prstGeom>
        </p:spPr>
        <p:txBody>
          <a:bodyPr lIns="91392" tIns="45697" rIns="91392" bIns="45697" anchor="ctr" anchorCtr="0"/>
          <a:lstStyle>
            <a:lvl1pPr marL="0" indent="0">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Add footnote and/or source information here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ntent (Vertical)">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753" y="1052739"/>
            <a:ext cx="3960813" cy="5040311"/>
          </a:xfrm>
          <a:prstGeom prst="rect">
            <a:avLst/>
          </a:prstGeom>
        </p:spPr>
        <p:txBody>
          <a:bodyPr lIns="91392" tIns="45697" rIns="91392" bIns="45697"/>
          <a:lstStyle>
            <a:lvl1pPr marL="180882" indent="-180882">
              <a:spcBef>
                <a:spcPts val="600"/>
              </a:spcBef>
              <a:defRPr sz="1400">
                <a:latin typeface="Arial" pitchFamily="34" charset="0"/>
                <a:cs typeface="Arial" pitchFamily="34" charset="0"/>
              </a:defRPr>
            </a:lvl1pPr>
            <a:lvl2pPr marL="361764" indent="-180882">
              <a:spcBef>
                <a:spcPts val="600"/>
              </a:spcBef>
              <a:defRPr sz="1400">
                <a:latin typeface="Arial" pitchFamily="34" charset="0"/>
                <a:cs typeface="Arial" pitchFamily="34" charset="0"/>
              </a:defRPr>
            </a:lvl2pPr>
            <a:lvl3pPr marL="542647" indent="-180882">
              <a:spcBef>
                <a:spcPts val="600"/>
              </a:spcBef>
              <a:defRPr sz="1400">
                <a:latin typeface="Arial" pitchFamily="34" charset="0"/>
                <a:cs typeface="Arial" pitchFamily="34" charset="0"/>
              </a:defRPr>
            </a:lvl3pPr>
            <a:lvl4pPr marL="714008" indent="-171362">
              <a:spcBef>
                <a:spcPts val="600"/>
              </a:spcBef>
              <a:defRPr sz="1400">
                <a:latin typeface="Arial" pitchFamily="34" charset="0"/>
                <a:cs typeface="Arial" pitchFamily="34" charset="0"/>
              </a:defRPr>
            </a:lvl4pPr>
            <a:lvl5pPr marL="894892" indent="-180882">
              <a:spcBef>
                <a:spcPts val="600"/>
              </a:spcBef>
              <a:buFont typeface="Arial" pitchFamily="34" charset="0"/>
              <a:buChar char="•"/>
              <a:defRPr sz="14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Slide Number Placeholder 5"/>
          <p:cNvSpPr>
            <a:spLocks noGrp="1"/>
          </p:cNvSpPr>
          <p:nvPr>
            <p:ph type="sldNum" sz="quarter" idx="12"/>
          </p:nvPr>
        </p:nvSpPr>
        <p:spPr/>
        <p:txBody>
          <a:bodyPr/>
          <a:lstStyle/>
          <a:p>
            <a:fld id="{C7F417D9-7410-4EFF-B80C-006D11857F2F}" type="slidenum">
              <a:rPr lang="en-GB" smtClean="0"/>
              <a:pPr/>
              <a:t>‹#›</a:t>
            </a:fld>
            <a:endParaRPr lang="en-GB" dirty="0"/>
          </a:p>
        </p:txBody>
      </p:sp>
      <p:sp>
        <p:nvSpPr>
          <p:cNvPr id="10" name="Content Placeholder 2"/>
          <p:cNvSpPr>
            <a:spLocks noGrp="1"/>
          </p:cNvSpPr>
          <p:nvPr>
            <p:ph idx="13"/>
          </p:nvPr>
        </p:nvSpPr>
        <p:spPr>
          <a:xfrm>
            <a:off x="4643441" y="1052739"/>
            <a:ext cx="3960813" cy="5040311"/>
          </a:xfrm>
          <a:prstGeom prst="rect">
            <a:avLst/>
          </a:prstGeom>
        </p:spPr>
        <p:txBody>
          <a:bodyPr lIns="91392" tIns="45697" rIns="91392" bIns="45697"/>
          <a:lstStyle>
            <a:lvl1pPr marL="180882" indent="-180882">
              <a:spcBef>
                <a:spcPts val="600"/>
              </a:spcBef>
              <a:defRPr sz="1400">
                <a:latin typeface="Arial" pitchFamily="34" charset="0"/>
                <a:cs typeface="Arial" pitchFamily="34" charset="0"/>
              </a:defRPr>
            </a:lvl1pPr>
            <a:lvl2pPr marL="361764" indent="-180882">
              <a:spcBef>
                <a:spcPts val="600"/>
              </a:spcBef>
              <a:defRPr sz="1400">
                <a:latin typeface="Arial" pitchFamily="34" charset="0"/>
                <a:cs typeface="Arial" pitchFamily="34" charset="0"/>
              </a:defRPr>
            </a:lvl2pPr>
            <a:lvl3pPr marL="542647" indent="-180882">
              <a:spcBef>
                <a:spcPts val="600"/>
              </a:spcBef>
              <a:defRPr sz="1400">
                <a:latin typeface="Arial" pitchFamily="34" charset="0"/>
                <a:cs typeface="Arial" pitchFamily="34" charset="0"/>
              </a:defRPr>
            </a:lvl3pPr>
            <a:lvl4pPr marL="714008" indent="-171362">
              <a:spcBef>
                <a:spcPts val="600"/>
              </a:spcBef>
              <a:defRPr sz="1400">
                <a:latin typeface="Arial" pitchFamily="34" charset="0"/>
                <a:cs typeface="Arial" pitchFamily="34" charset="0"/>
              </a:defRPr>
            </a:lvl4pPr>
            <a:lvl5pPr marL="894892" indent="-180882">
              <a:spcBef>
                <a:spcPts val="600"/>
              </a:spcBef>
              <a:buFont typeface="Arial" pitchFamily="34" charset="0"/>
              <a:buChar char="•"/>
              <a:defRPr sz="14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Title 6"/>
          <p:cNvSpPr>
            <a:spLocks noGrp="1"/>
          </p:cNvSpPr>
          <p:nvPr>
            <p:ph type="title"/>
          </p:nvPr>
        </p:nvSpPr>
        <p:spPr/>
        <p:txBody>
          <a:bodyPr/>
          <a:lstStyle/>
          <a:p>
            <a:r>
              <a:rPr lang="en-US" smtClean="0"/>
              <a:t>Click to edit Master title style</a:t>
            </a:r>
            <a:endParaRPr lang="en-GB"/>
          </a:p>
        </p:txBody>
      </p:sp>
      <p:sp>
        <p:nvSpPr>
          <p:cNvPr id="9" name="Text Placeholder 6"/>
          <p:cNvSpPr>
            <a:spLocks noGrp="1"/>
          </p:cNvSpPr>
          <p:nvPr>
            <p:ph type="body" sz="quarter" idx="14" hasCustomPrompt="1"/>
          </p:nvPr>
        </p:nvSpPr>
        <p:spPr>
          <a:xfrm>
            <a:off x="539753" y="6375627"/>
            <a:ext cx="4968353" cy="360636"/>
          </a:xfrm>
          <a:prstGeom prst="rect">
            <a:avLst/>
          </a:prstGeom>
        </p:spPr>
        <p:txBody>
          <a:bodyPr lIns="91392" tIns="45697" rIns="91392" bIns="45697" anchor="ctr" anchorCtr="0"/>
          <a:lstStyle>
            <a:lvl1pPr marL="0" indent="0">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Add footnote and/or source information here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4" name="Rectangle 3"/>
          <p:cNvSpPr/>
          <p:nvPr userDrawn="1"/>
        </p:nvSpPr>
        <p:spPr bwMode="auto">
          <a:xfrm>
            <a:off x="0" y="1052736"/>
            <a:ext cx="9144000" cy="2663502"/>
          </a:xfrm>
          <a:prstGeom prst="rect">
            <a:avLst/>
          </a:prstGeom>
          <a:solidFill>
            <a:srgbClr val="111B62"/>
          </a:solidFill>
          <a:ln w="9525" cap="flat" cmpd="sng" algn="ctr">
            <a:noFill/>
            <a:prstDash val="solid"/>
            <a:round/>
            <a:headEnd type="none" w="med" len="med"/>
            <a:tailEnd type="none" w="med" len="med"/>
          </a:ln>
          <a:effectLst/>
        </p:spPr>
        <p:txBody>
          <a:bodyPr vert="horz" wrap="square" lIns="91392" tIns="45697" rIns="91392" bIns="45697" numCol="1" rtlCol="0" anchor="t" anchorCtr="0" compatLnSpc="1">
            <a:prstTxWarp prst="textNoShape">
              <a:avLst/>
            </a:prstTxWarp>
          </a:bodyPr>
          <a:lstStyle/>
          <a:p>
            <a:pPr marL="0" marR="0" indent="0" algn="l" defTabSz="913932"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5" name="Rectangle 4"/>
          <p:cNvSpPr/>
          <p:nvPr userDrawn="1"/>
        </p:nvSpPr>
        <p:spPr>
          <a:xfrm>
            <a:off x="0" y="2"/>
            <a:ext cx="9144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92" tIns="45697" rIns="91392" bIns="45697" rtlCol="0" anchor="ctr"/>
          <a:lstStyle/>
          <a:p>
            <a:pPr algn="ctr"/>
            <a:endParaRPr lang="en-GB" dirty="0"/>
          </a:p>
        </p:txBody>
      </p:sp>
      <p:sp>
        <p:nvSpPr>
          <p:cNvPr id="6" name="Rectangle 2"/>
          <p:cNvSpPr>
            <a:spLocks noGrp="1" noChangeArrowheads="1"/>
          </p:cNvSpPr>
          <p:nvPr>
            <p:ph type="ctrTitle"/>
          </p:nvPr>
        </p:nvSpPr>
        <p:spPr>
          <a:xfrm>
            <a:off x="539750" y="1555998"/>
            <a:ext cx="8064500" cy="792088"/>
          </a:xfrm>
          <a:prstGeom prst="rect">
            <a:avLst/>
          </a:prstGeom>
        </p:spPr>
        <p:txBody>
          <a:bodyPr anchor="b" anchorCtr="0"/>
          <a:lstStyle>
            <a:lvl1pPr algn="l">
              <a:defRPr sz="2400" b="1" cap="none" baseline="0">
                <a:solidFill>
                  <a:srgbClr val="FFFFFF"/>
                </a:solidFill>
                <a:latin typeface="Arial"/>
                <a:cs typeface="Arial"/>
              </a:defRPr>
            </a:lvl1pPr>
          </a:lstStyle>
          <a:p>
            <a:r>
              <a:rPr lang="en-US" smtClean="0"/>
              <a:t>Click to edit Master title style</a:t>
            </a:r>
            <a:endParaRPr lang="en-US" dirty="0"/>
          </a:p>
        </p:txBody>
      </p:sp>
      <p:sp>
        <p:nvSpPr>
          <p:cNvPr id="9" name="Rectangle 3"/>
          <p:cNvSpPr>
            <a:spLocks noGrp="1" noChangeArrowheads="1"/>
          </p:cNvSpPr>
          <p:nvPr>
            <p:ph type="subTitle" idx="1"/>
          </p:nvPr>
        </p:nvSpPr>
        <p:spPr>
          <a:xfrm>
            <a:off x="539754" y="2503026"/>
            <a:ext cx="8064499" cy="694267"/>
          </a:xfrm>
          <a:prstGeom prst="rect">
            <a:avLst/>
          </a:prstGeom>
        </p:spPr>
        <p:txBody>
          <a:bodyPr lIns="91392" tIns="45697" rIns="91392" bIns="45697" anchor="t" anchorCtr="0"/>
          <a:lstStyle>
            <a:lvl1pPr>
              <a:buNone/>
              <a:defRPr sz="2000">
                <a:solidFill>
                  <a:srgbClr val="FFFFFF"/>
                </a:solidFill>
                <a:latin typeface="Arial" pitchFamily="34" charset="0"/>
                <a:cs typeface="Arial" pitchFamily="34" charset="0"/>
              </a:defRPr>
            </a:lvl1pPr>
          </a:lstStyle>
          <a:p>
            <a:r>
              <a:rPr lang="en-US" smtClean="0"/>
              <a:t>Click to edit Master subtitle style</a:t>
            </a:r>
            <a:endParaRPr lang="en-US" dirty="0"/>
          </a:p>
        </p:txBody>
      </p:sp>
      <p:sp>
        <p:nvSpPr>
          <p:cNvPr id="7" name="Text Placeholder 6"/>
          <p:cNvSpPr>
            <a:spLocks noGrp="1"/>
          </p:cNvSpPr>
          <p:nvPr>
            <p:ph type="body" sz="quarter" idx="15" hasCustomPrompt="1"/>
          </p:nvPr>
        </p:nvSpPr>
        <p:spPr>
          <a:xfrm>
            <a:off x="5724132" y="6453336"/>
            <a:ext cx="1151929" cy="216000"/>
          </a:xfrm>
          <a:prstGeom prst="rect">
            <a:avLst/>
          </a:prstGeom>
        </p:spPr>
        <p:txBody>
          <a:bodyPr lIns="91392" tIns="45697" rIns="91392" bIns="45697" anchor="ctr" anchorCtr="0"/>
          <a:lstStyle>
            <a:lvl1pPr marL="0" indent="0" algn="r">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AXP Internal</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Titled Content (Vertical)">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753" y="1483995"/>
            <a:ext cx="3960813" cy="4609058"/>
          </a:xfrm>
          <a:prstGeom prst="rect">
            <a:avLst/>
          </a:prstGeom>
        </p:spPr>
        <p:txBody>
          <a:bodyPr lIns="91392" tIns="45697" rIns="91392" bIns="45697"/>
          <a:lstStyle>
            <a:lvl1pPr marL="180882" indent="-180882">
              <a:spcBef>
                <a:spcPts val="600"/>
              </a:spcBef>
              <a:defRPr sz="1400">
                <a:latin typeface="Arial" pitchFamily="34" charset="0"/>
                <a:cs typeface="Arial" pitchFamily="34" charset="0"/>
              </a:defRPr>
            </a:lvl1pPr>
            <a:lvl2pPr marL="361764" indent="-180882">
              <a:spcBef>
                <a:spcPts val="600"/>
              </a:spcBef>
              <a:defRPr sz="1400">
                <a:latin typeface="Arial" pitchFamily="34" charset="0"/>
                <a:cs typeface="Arial" pitchFamily="34" charset="0"/>
              </a:defRPr>
            </a:lvl2pPr>
            <a:lvl3pPr marL="542647" indent="-180882">
              <a:spcBef>
                <a:spcPts val="600"/>
              </a:spcBef>
              <a:defRPr sz="1400">
                <a:latin typeface="Arial" pitchFamily="34" charset="0"/>
                <a:cs typeface="Arial" pitchFamily="34" charset="0"/>
              </a:defRPr>
            </a:lvl3pPr>
            <a:lvl4pPr marL="714008" indent="-171362">
              <a:spcBef>
                <a:spcPts val="600"/>
              </a:spcBef>
              <a:defRPr sz="1400">
                <a:latin typeface="Arial" pitchFamily="34" charset="0"/>
                <a:cs typeface="Arial" pitchFamily="34" charset="0"/>
              </a:defRPr>
            </a:lvl4pPr>
            <a:lvl5pPr marL="894892" indent="-180882">
              <a:spcBef>
                <a:spcPts val="600"/>
              </a:spcBef>
              <a:buFont typeface="Arial" pitchFamily="34" charset="0"/>
              <a:buChar char="•"/>
              <a:defRPr sz="14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Slide Number Placeholder 5"/>
          <p:cNvSpPr>
            <a:spLocks noGrp="1"/>
          </p:cNvSpPr>
          <p:nvPr>
            <p:ph type="sldNum" sz="quarter" idx="12"/>
          </p:nvPr>
        </p:nvSpPr>
        <p:spPr/>
        <p:txBody>
          <a:bodyPr/>
          <a:lstStyle/>
          <a:p>
            <a:fld id="{C7F417D9-7410-4EFF-B80C-006D11857F2F}" type="slidenum">
              <a:rPr lang="en-GB" smtClean="0"/>
              <a:pPr/>
              <a:t>‹#›</a:t>
            </a:fld>
            <a:endParaRPr lang="en-GB" dirty="0"/>
          </a:p>
        </p:txBody>
      </p:sp>
      <p:sp>
        <p:nvSpPr>
          <p:cNvPr id="10" name="Text Placeholder 9"/>
          <p:cNvSpPr>
            <a:spLocks noGrp="1"/>
          </p:cNvSpPr>
          <p:nvPr>
            <p:ph type="body" sz="quarter" idx="14" hasCustomPrompt="1"/>
          </p:nvPr>
        </p:nvSpPr>
        <p:spPr>
          <a:xfrm>
            <a:off x="539754" y="1052740"/>
            <a:ext cx="3960813" cy="359817"/>
          </a:xfrm>
          <a:prstGeom prst="rect">
            <a:avLst/>
          </a:prstGeom>
        </p:spPr>
        <p:txBody>
          <a:bodyPr lIns="91392" tIns="45697" rIns="91392" bIns="45697"/>
          <a:lstStyle>
            <a:lvl1pPr>
              <a:buNone/>
              <a:defRPr sz="1400" b="1">
                <a:latin typeface="Arial" pitchFamily="34" charset="0"/>
                <a:cs typeface="Arial" pitchFamily="34" charset="0"/>
              </a:defRPr>
            </a:lvl1pPr>
          </a:lstStyle>
          <a:p>
            <a:pPr lvl="0"/>
            <a:r>
              <a:rPr lang="en-GB" dirty="0" smtClean="0"/>
              <a:t>Title</a:t>
            </a:r>
            <a:endParaRPr lang="en-GB" dirty="0"/>
          </a:p>
        </p:txBody>
      </p:sp>
      <p:sp>
        <p:nvSpPr>
          <p:cNvPr id="11" name="Text Placeholder 9"/>
          <p:cNvSpPr>
            <a:spLocks noGrp="1"/>
          </p:cNvSpPr>
          <p:nvPr>
            <p:ph type="body" sz="quarter" idx="15" hasCustomPrompt="1"/>
          </p:nvPr>
        </p:nvSpPr>
        <p:spPr>
          <a:xfrm>
            <a:off x="4643439" y="1052740"/>
            <a:ext cx="3960812" cy="359817"/>
          </a:xfrm>
          <a:prstGeom prst="rect">
            <a:avLst/>
          </a:prstGeom>
        </p:spPr>
        <p:txBody>
          <a:bodyPr lIns="91392" tIns="45697" rIns="91392" bIns="45697"/>
          <a:lstStyle>
            <a:lvl1pPr>
              <a:buNone/>
              <a:defRPr sz="1400" b="1">
                <a:latin typeface="Arial" pitchFamily="34" charset="0"/>
                <a:cs typeface="Arial" pitchFamily="34" charset="0"/>
              </a:defRPr>
            </a:lvl1pPr>
          </a:lstStyle>
          <a:p>
            <a:pPr lvl="0"/>
            <a:r>
              <a:rPr lang="en-GB" dirty="0" smtClean="0"/>
              <a:t>Title</a:t>
            </a:r>
            <a:endParaRPr lang="en-GB" dirty="0"/>
          </a:p>
        </p:txBody>
      </p:sp>
      <p:sp>
        <p:nvSpPr>
          <p:cNvPr id="12" name="Content Placeholder 2"/>
          <p:cNvSpPr>
            <a:spLocks noGrp="1"/>
          </p:cNvSpPr>
          <p:nvPr>
            <p:ph idx="16"/>
          </p:nvPr>
        </p:nvSpPr>
        <p:spPr>
          <a:xfrm>
            <a:off x="4643441" y="1483995"/>
            <a:ext cx="3960813" cy="4609058"/>
          </a:xfrm>
          <a:prstGeom prst="rect">
            <a:avLst/>
          </a:prstGeom>
        </p:spPr>
        <p:txBody>
          <a:bodyPr lIns="91392" tIns="45697" rIns="91392" bIns="45697"/>
          <a:lstStyle>
            <a:lvl1pPr marL="180882" indent="-180882">
              <a:spcBef>
                <a:spcPts val="600"/>
              </a:spcBef>
              <a:defRPr sz="1400">
                <a:latin typeface="Arial" pitchFamily="34" charset="0"/>
                <a:cs typeface="Arial" pitchFamily="34" charset="0"/>
              </a:defRPr>
            </a:lvl1pPr>
            <a:lvl2pPr marL="361764" indent="-180882">
              <a:spcBef>
                <a:spcPts val="600"/>
              </a:spcBef>
              <a:defRPr sz="1400">
                <a:latin typeface="Arial" pitchFamily="34" charset="0"/>
                <a:cs typeface="Arial" pitchFamily="34" charset="0"/>
              </a:defRPr>
            </a:lvl2pPr>
            <a:lvl3pPr marL="542647" indent="-180882">
              <a:spcBef>
                <a:spcPts val="600"/>
              </a:spcBef>
              <a:defRPr sz="1400">
                <a:latin typeface="Arial" pitchFamily="34" charset="0"/>
                <a:cs typeface="Arial" pitchFamily="34" charset="0"/>
              </a:defRPr>
            </a:lvl3pPr>
            <a:lvl4pPr marL="714008" indent="-171362">
              <a:spcBef>
                <a:spcPts val="600"/>
              </a:spcBef>
              <a:defRPr sz="1400">
                <a:latin typeface="Arial" pitchFamily="34" charset="0"/>
                <a:cs typeface="Arial" pitchFamily="34" charset="0"/>
              </a:defRPr>
            </a:lvl4pPr>
            <a:lvl5pPr marL="894892" indent="-180882">
              <a:spcBef>
                <a:spcPts val="600"/>
              </a:spcBef>
              <a:buFont typeface="Arial" pitchFamily="34" charset="0"/>
              <a:buChar char="•"/>
              <a:defRPr sz="14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Title 13"/>
          <p:cNvSpPr>
            <a:spLocks noGrp="1"/>
          </p:cNvSpPr>
          <p:nvPr>
            <p:ph type="title"/>
          </p:nvPr>
        </p:nvSpPr>
        <p:spPr/>
        <p:txBody>
          <a:bodyPr/>
          <a:lstStyle/>
          <a:p>
            <a:r>
              <a:rPr lang="en-US" smtClean="0"/>
              <a:t>Click to edit Master title style</a:t>
            </a:r>
            <a:endParaRPr lang="en-GB"/>
          </a:p>
        </p:txBody>
      </p:sp>
      <p:sp>
        <p:nvSpPr>
          <p:cNvPr id="9" name="Text Placeholder 6"/>
          <p:cNvSpPr>
            <a:spLocks noGrp="1"/>
          </p:cNvSpPr>
          <p:nvPr>
            <p:ph type="body" sz="quarter" idx="13" hasCustomPrompt="1"/>
          </p:nvPr>
        </p:nvSpPr>
        <p:spPr>
          <a:xfrm>
            <a:off x="539753" y="6375627"/>
            <a:ext cx="4968353" cy="360636"/>
          </a:xfrm>
          <a:prstGeom prst="rect">
            <a:avLst/>
          </a:prstGeom>
        </p:spPr>
        <p:txBody>
          <a:bodyPr lIns="91392" tIns="45697" rIns="91392" bIns="45697" anchor="ctr" anchorCtr="0"/>
          <a:lstStyle>
            <a:lvl1pPr marL="0" indent="0">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Add footnote and/or source information here</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Horizontal)">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753" y="1052738"/>
            <a:ext cx="8064501" cy="2447925"/>
          </a:xfrm>
          <a:prstGeom prst="rect">
            <a:avLst/>
          </a:prstGeom>
        </p:spPr>
        <p:txBody>
          <a:bodyPr lIns="91392" tIns="45697" rIns="91392" bIns="45697"/>
          <a:lstStyle>
            <a:lvl1pPr marL="180882" indent="-180882">
              <a:spcBef>
                <a:spcPts val="600"/>
              </a:spcBef>
              <a:defRPr sz="1400">
                <a:latin typeface="Arial" pitchFamily="34" charset="0"/>
                <a:cs typeface="Arial" pitchFamily="34" charset="0"/>
              </a:defRPr>
            </a:lvl1pPr>
            <a:lvl2pPr marL="361764" indent="-180882">
              <a:spcBef>
                <a:spcPts val="600"/>
              </a:spcBef>
              <a:defRPr sz="1400">
                <a:latin typeface="Arial" pitchFamily="34" charset="0"/>
                <a:cs typeface="Arial" pitchFamily="34" charset="0"/>
              </a:defRPr>
            </a:lvl2pPr>
            <a:lvl3pPr marL="542647" indent="-180882">
              <a:spcBef>
                <a:spcPts val="600"/>
              </a:spcBef>
              <a:defRPr sz="1400">
                <a:latin typeface="Arial" pitchFamily="34" charset="0"/>
                <a:cs typeface="Arial" pitchFamily="34" charset="0"/>
              </a:defRPr>
            </a:lvl3pPr>
            <a:lvl4pPr marL="714008" indent="-171362">
              <a:spcBef>
                <a:spcPts val="600"/>
              </a:spcBef>
              <a:defRPr sz="1400">
                <a:latin typeface="Arial" pitchFamily="34" charset="0"/>
                <a:cs typeface="Arial" pitchFamily="34" charset="0"/>
              </a:defRPr>
            </a:lvl4pPr>
            <a:lvl5pPr marL="894892" indent="-180882">
              <a:spcBef>
                <a:spcPts val="600"/>
              </a:spcBef>
              <a:buFont typeface="Arial" pitchFamily="34" charset="0"/>
              <a:buChar char="•"/>
              <a:defRPr sz="14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Slide Number Placeholder 5"/>
          <p:cNvSpPr>
            <a:spLocks noGrp="1"/>
          </p:cNvSpPr>
          <p:nvPr>
            <p:ph type="sldNum" sz="quarter" idx="12"/>
          </p:nvPr>
        </p:nvSpPr>
        <p:spPr/>
        <p:txBody>
          <a:bodyPr/>
          <a:lstStyle/>
          <a:p>
            <a:fld id="{C7F417D9-7410-4EFF-B80C-006D11857F2F}" type="slidenum">
              <a:rPr lang="en-GB" smtClean="0"/>
              <a:pPr/>
              <a:t>‹#›</a:t>
            </a:fld>
            <a:endParaRPr lang="en-GB" dirty="0"/>
          </a:p>
        </p:txBody>
      </p:sp>
      <p:sp>
        <p:nvSpPr>
          <p:cNvPr id="7" name="Content Placeholder 2"/>
          <p:cNvSpPr>
            <a:spLocks noGrp="1"/>
          </p:cNvSpPr>
          <p:nvPr>
            <p:ph idx="13"/>
          </p:nvPr>
        </p:nvSpPr>
        <p:spPr>
          <a:xfrm>
            <a:off x="539753" y="3644230"/>
            <a:ext cx="8064501" cy="2448818"/>
          </a:xfrm>
          <a:prstGeom prst="rect">
            <a:avLst/>
          </a:prstGeom>
        </p:spPr>
        <p:txBody>
          <a:bodyPr lIns="91392" tIns="45697" rIns="91392" bIns="45697"/>
          <a:lstStyle>
            <a:lvl1pPr marL="180882" indent="-180882">
              <a:spcBef>
                <a:spcPts val="600"/>
              </a:spcBef>
              <a:defRPr sz="1400">
                <a:latin typeface="Arial" pitchFamily="34" charset="0"/>
                <a:cs typeface="Arial" pitchFamily="34" charset="0"/>
              </a:defRPr>
            </a:lvl1pPr>
            <a:lvl2pPr marL="361764" indent="-180882">
              <a:spcBef>
                <a:spcPts val="600"/>
              </a:spcBef>
              <a:defRPr sz="1400">
                <a:latin typeface="Arial" pitchFamily="34" charset="0"/>
                <a:cs typeface="Arial" pitchFamily="34" charset="0"/>
              </a:defRPr>
            </a:lvl2pPr>
            <a:lvl3pPr marL="542647" indent="-180882">
              <a:spcBef>
                <a:spcPts val="600"/>
              </a:spcBef>
              <a:defRPr sz="1400">
                <a:latin typeface="Arial" pitchFamily="34" charset="0"/>
                <a:cs typeface="Arial" pitchFamily="34" charset="0"/>
              </a:defRPr>
            </a:lvl3pPr>
            <a:lvl4pPr marL="714008" indent="-171362">
              <a:spcBef>
                <a:spcPts val="600"/>
              </a:spcBef>
              <a:defRPr sz="1400">
                <a:latin typeface="Arial" pitchFamily="34" charset="0"/>
                <a:cs typeface="Arial" pitchFamily="34" charset="0"/>
              </a:defRPr>
            </a:lvl4pPr>
            <a:lvl5pPr marL="894892" indent="-180882">
              <a:spcBef>
                <a:spcPts val="600"/>
              </a:spcBef>
              <a:buFont typeface="Arial" pitchFamily="34" charset="0"/>
              <a:buChar char="•"/>
              <a:defRPr sz="14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Title 7"/>
          <p:cNvSpPr>
            <a:spLocks noGrp="1"/>
          </p:cNvSpPr>
          <p:nvPr>
            <p:ph type="title"/>
          </p:nvPr>
        </p:nvSpPr>
        <p:spPr/>
        <p:txBody>
          <a:bodyPr/>
          <a:lstStyle/>
          <a:p>
            <a:r>
              <a:rPr lang="en-US" smtClean="0"/>
              <a:t>Click to edit Master title style</a:t>
            </a:r>
            <a:endParaRPr lang="en-GB"/>
          </a:p>
        </p:txBody>
      </p:sp>
      <p:sp>
        <p:nvSpPr>
          <p:cNvPr id="9" name="Text Placeholder 6"/>
          <p:cNvSpPr>
            <a:spLocks noGrp="1"/>
          </p:cNvSpPr>
          <p:nvPr>
            <p:ph type="body" sz="quarter" idx="14" hasCustomPrompt="1"/>
          </p:nvPr>
        </p:nvSpPr>
        <p:spPr>
          <a:xfrm>
            <a:off x="539753" y="6375627"/>
            <a:ext cx="4968353" cy="360636"/>
          </a:xfrm>
          <a:prstGeom prst="rect">
            <a:avLst/>
          </a:prstGeom>
        </p:spPr>
        <p:txBody>
          <a:bodyPr lIns="91392" tIns="45697" rIns="91392" bIns="45697" anchor="ctr" anchorCtr="0"/>
          <a:lstStyle>
            <a:lvl1pPr marL="0" indent="0">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Add footnote and/or source information here</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Titled Content (Horizontal)">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753" y="1484535"/>
            <a:ext cx="8064501" cy="2016126"/>
          </a:xfrm>
          <a:prstGeom prst="rect">
            <a:avLst/>
          </a:prstGeom>
        </p:spPr>
        <p:txBody>
          <a:bodyPr lIns="91392" tIns="45697" rIns="91392" bIns="45697"/>
          <a:lstStyle>
            <a:lvl1pPr marL="180882" indent="-180882">
              <a:spcBef>
                <a:spcPts val="600"/>
              </a:spcBef>
              <a:defRPr sz="1400">
                <a:latin typeface="Arial" pitchFamily="34" charset="0"/>
                <a:cs typeface="Arial" pitchFamily="34" charset="0"/>
              </a:defRPr>
            </a:lvl1pPr>
            <a:lvl2pPr marL="361764" indent="-180882">
              <a:spcBef>
                <a:spcPts val="600"/>
              </a:spcBef>
              <a:defRPr sz="1400">
                <a:latin typeface="Arial" pitchFamily="34" charset="0"/>
                <a:cs typeface="Arial" pitchFamily="34" charset="0"/>
              </a:defRPr>
            </a:lvl2pPr>
            <a:lvl3pPr marL="542647" indent="-180882">
              <a:spcBef>
                <a:spcPts val="600"/>
              </a:spcBef>
              <a:defRPr sz="1400">
                <a:latin typeface="Arial" pitchFamily="34" charset="0"/>
                <a:cs typeface="Arial" pitchFamily="34" charset="0"/>
              </a:defRPr>
            </a:lvl3pPr>
            <a:lvl4pPr marL="714008" indent="-171362">
              <a:spcBef>
                <a:spcPts val="600"/>
              </a:spcBef>
              <a:defRPr sz="1400">
                <a:latin typeface="Arial" pitchFamily="34" charset="0"/>
                <a:cs typeface="Arial" pitchFamily="34" charset="0"/>
              </a:defRPr>
            </a:lvl4pPr>
            <a:lvl5pPr marL="894892" indent="-180882">
              <a:spcBef>
                <a:spcPts val="600"/>
              </a:spcBef>
              <a:buFont typeface="Arial" pitchFamily="34" charset="0"/>
              <a:buChar char="•"/>
              <a:defRPr sz="14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Slide Number Placeholder 5"/>
          <p:cNvSpPr>
            <a:spLocks noGrp="1"/>
          </p:cNvSpPr>
          <p:nvPr>
            <p:ph type="sldNum" sz="quarter" idx="12"/>
          </p:nvPr>
        </p:nvSpPr>
        <p:spPr/>
        <p:txBody>
          <a:bodyPr/>
          <a:lstStyle/>
          <a:p>
            <a:fld id="{C7F417D9-7410-4EFF-B80C-006D11857F2F}" type="slidenum">
              <a:rPr lang="en-GB" smtClean="0"/>
              <a:pPr/>
              <a:t>‹#›</a:t>
            </a:fld>
            <a:endParaRPr lang="en-GB" dirty="0"/>
          </a:p>
        </p:txBody>
      </p:sp>
      <p:sp>
        <p:nvSpPr>
          <p:cNvPr id="8" name="Text Placeholder 9"/>
          <p:cNvSpPr>
            <a:spLocks noGrp="1"/>
          </p:cNvSpPr>
          <p:nvPr>
            <p:ph type="body" sz="quarter" idx="14" hasCustomPrompt="1"/>
          </p:nvPr>
        </p:nvSpPr>
        <p:spPr>
          <a:xfrm>
            <a:off x="539750" y="1052740"/>
            <a:ext cx="8064500" cy="359817"/>
          </a:xfrm>
          <a:prstGeom prst="rect">
            <a:avLst/>
          </a:prstGeom>
        </p:spPr>
        <p:txBody>
          <a:bodyPr lIns="91392" tIns="45697" rIns="91392" bIns="45697"/>
          <a:lstStyle>
            <a:lvl1pPr>
              <a:buNone/>
              <a:defRPr sz="1400" b="1">
                <a:latin typeface="Arial" pitchFamily="34" charset="0"/>
                <a:cs typeface="Arial" pitchFamily="34" charset="0"/>
              </a:defRPr>
            </a:lvl1pPr>
          </a:lstStyle>
          <a:p>
            <a:pPr lvl="0"/>
            <a:r>
              <a:rPr lang="en-GB" dirty="0" smtClean="0"/>
              <a:t>Title</a:t>
            </a:r>
            <a:endParaRPr lang="en-GB" dirty="0"/>
          </a:p>
        </p:txBody>
      </p:sp>
      <p:sp>
        <p:nvSpPr>
          <p:cNvPr id="10" name="Content Placeholder 2"/>
          <p:cNvSpPr>
            <a:spLocks noGrp="1"/>
          </p:cNvSpPr>
          <p:nvPr>
            <p:ph idx="15"/>
          </p:nvPr>
        </p:nvSpPr>
        <p:spPr>
          <a:xfrm>
            <a:off x="539753" y="4075339"/>
            <a:ext cx="8064501" cy="2017713"/>
          </a:xfrm>
          <a:prstGeom prst="rect">
            <a:avLst/>
          </a:prstGeom>
        </p:spPr>
        <p:txBody>
          <a:bodyPr lIns="91392" tIns="45697" rIns="91392" bIns="45697"/>
          <a:lstStyle>
            <a:lvl1pPr marL="180882" indent="-180882">
              <a:spcBef>
                <a:spcPts val="600"/>
              </a:spcBef>
              <a:defRPr sz="1400">
                <a:latin typeface="Arial" pitchFamily="34" charset="0"/>
                <a:cs typeface="Arial" pitchFamily="34" charset="0"/>
              </a:defRPr>
            </a:lvl1pPr>
            <a:lvl2pPr marL="361764" indent="-180882">
              <a:spcBef>
                <a:spcPts val="600"/>
              </a:spcBef>
              <a:defRPr sz="1400">
                <a:latin typeface="Arial" pitchFamily="34" charset="0"/>
                <a:cs typeface="Arial" pitchFamily="34" charset="0"/>
              </a:defRPr>
            </a:lvl2pPr>
            <a:lvl3pPr marL="542647" indent="-180882">
              <a:spcBef>
                <a:spcPts val="600"/>
              </a:spcBef>
              <a:defRPr sz="1400">
                <a:latin typeface="Arial" pitchFamily="34" charset="0"/>
                <a:cs typeface="Arial" pitchFamily="34" charset="0"/>
              </a:defRPr>
            </a:lvl3pPr>
            <a:lvl4pPr marL="714008" indent="-171362">
              <a:spcBef>
                <a:spcPts val="600"/>
              </a:spcBef>
              <a:defRPr sz="1400">
                <a:latin typeface="Arial" pitchFamily="34" charset="0"/>
                <a:cs typeface="Arial" pitchFamily="34" charset="0"/>
              </a:defRPr>
            </a:lvl4pPr>
            <a:lvl5pPr marL="894892" indent="-180882">
              <a:spcBef>
                <a:spcPts val="600"/>
              </a:spcBef>
              <a:buFont typeface="Arial" pitchFamily="34" charset="0"/>
              <a:buChar char="•"/>
              <a:defRPr sz="14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ext Placeholder 9"/>
          <p:cNvSpPr>
            <a:spLocks noGrp="1"/>
          </p:cNvSpPr>
          <p:nvPr>
            <p:ph type="body" sz="quarter" idx="16" hasCustomPrompt="1"/>
          </p:nvPr>
        </p:nvSpPr>
        <p:spPr>
          <a:xfrm>
            <a:off x="539750" y="3643540"/>
            <a:ext cx="8064500" cy="359817"/>
          </a:xfrm>
          <a:prstGeom prst="rect">
            <a:avLst/>
          </a:prstGeom>
        </p:spPr>
        <p:txBody>
          <a:bodyPr lIns="91392" tIns="45697" rIns="91392" bIns="45697"/>
          <a:lstStyle>
            <a:lvl1pPr>
              <a:buNone/>
              <a:defRPr sz="1400" b="1">
                <a:latin typeface="Arial" pitchFamily="34" charset="0"/>
                <a:cs typeface="Arial" pitchFamily="34" charset="0"/>
              </a:defRPr>
            </a:lvl1pPr>
          </a:lstStyle>
          <a:p>
            <a:pPr lvl="0"/>
            <a:r>
              <a:rPr lang="en-GB" dirty="0" smtClean="0"/>
              <a:t>Title</a:t>
            </a:r>
            <a:endParaRPr lang="en-GB" dirty="0"/>
          </a:p>
        </p:txBody>
      </p:sp>
      <p:sp>
        <p:nvSpPr>
          <p:cNvPr id="12" name="Title 11"/>
          <p:cNvSpPr>
            <a:spLocks noGrp="1"/>
          </p:cNvSpPr>
          <p:nvPr>
            <p:ph type="title"/>
          </p:nvPr>
        </p:nvSpPr>
        <p:spPr/>
        <p:txBody>
          <a:bodyPr/>
          <a:lstStyle/>
          <a:p>
            <a:r>
              <a:rPr lang="en-US" smtClean="0"/>
              <a:t>Click to edit Master title style</a:t>
            </a:r>
            <a:endParaRPr lang="en-GB"/>
          </a:p>
        </p:txBody>
      </p:sp>
      <p:sp>
        <p:nvSpPr>
          <p:cNvPr id="9" name="Text Placeholder 6"/>
          <p:cNvSpPr>
            <a:spLocks noGrp="1"/>
          </p:cNvSpPr>
          <p:nvPr>
            <p:ph type="body" sz="quarter" idx="13" hasCustomPrompt="1"/>
          </p:nvPr>
        </p:nvSpPr>
        <p:spPr>
          <a:xfrm>
            <a:off x="539753" y="6375627"/>
            <a:ext cx="4968353" cy="360636"/>
          </a:xfrm>
          <a:prstGeom prst="rect">
            <a:avLst/>
          </a:prstGeom>
        </p:spPr>
        <p:txBody>
          <a:bodyPr lIns="91392" tIns="45697" rIns="91392" bIns="45697" anchor="ctr" anchorCtr="0"/>
          <a:lstStyle>
            <a:lvl1pPr marL="0" indent="0">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Add footnote and/or source information here</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eft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7F417D9-7410-4EFF-B80C-006D11857F2F}" type="slidenum">
              <a:rPr lang="en-GB" smtClean="0"/>
              <a:pPr/>
              <a:t>‹#›</a:t>
            </a:fld>
            <a:endParaRPr lang="en-GB" dirty="0"/>
          </a:p>
        </p:txBody>
      </p:sp>
      <p:sp>
        <p:nvSpPr>
          <p:cNvPr id="9" name="Content Placeholder 2"/>
          <p:cNvSpPr>
            <a:spLocks noGrp="1"/>
          </p:cNvSpPr>
          <p:nvPr>
            <p:ph idx="1"/>
          </p:nvPr>
        </p:nvSpPr>
        <p:spPr>
          <a:xfrm>
            <a:off x="539753" y="1052738"/>
            <a:ext cx="3960813" cy="5040313"/>
          </a:xfrm>
          <a:prstGeom prst="rect">
            <a:avLst/>
          </a:prstGeom>
        </p:spPr>
        <p:txBody>
          <a:bodyPr lIns="91392" tIns="45697" rIns="91392" bIns="45697"/>
          <a:lstStyle>
            <a:lvl1pPr marL="180882" indent="-180882">
              <a:spcBef>
                <a:spcPts val="600"/>
              </a:spcBef>
              <a:defRPr sz="1400">
                <a:latin typeface="Arial" pitchFamily="34" charset="0"/>
                <a:cs typeface="Arial" pitchFamily="34" charset="0"/>
              </a:defRPr>
            </a:lvl1pPr>
            <a:lvl2pPr marL="361764" indent="-180882">
              <a:spcBef>
                <a:spcPts val="600"/>
              </a:spcBef>
              <a:defRPr sz="1400">
                <a:latin typeface="Arial" pitchFamily="34" charset="0"/>
                <a:cs typeface="Arial" pitchFamily="34" charset="0"/>
              </a:defRPr>
            </a:lvl2pPr>
            <a:lvl3pPr marL="542647" indent="-180882">
              <a:spcBef>
                <a:spcPts val="600"/>
              </a:spcBef>
              <a:defRPr sz="1400">
                <a:latin typeface="Arial" pitchFamily="34" charset="0"/>
                <a:cs typeface="Arial" pitchFamily="34" charset="0"/>
              </a:defRPr>
            </a:lvl3pPr>
            <a:lvl4pPr marL="714008" indent="-171362">
              <a:spcBef>
                <a:spcPts val="600"/>
              </a:spcBef>
              <a:defRPr sz="1400">
                <a:latin typeface="Arial" pitchFamily="34" charset="0"/>
                <a:cs typeface="Arial" pitchFamily="34" charset="0"/>
              </a:defRPr>
            </a:lvl4pPr>
            <a:lvl5pPr marL="894892" indent="-180882">
              <a:spcBef>
                <a:spcPts val="600"/>
              </a:spcBef>
              <a:buFont typeface="Arial" pitchFamily="34" charset="0"/>
              <a:buChar char="•"/>
              <a:defRPr sz="14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Title 6"/>
          <p:cNvSpPr>
            <a:spLocks noGrp="1"/>
          </p:cNvSpPr>
          <p:nvPr>
            <p:ph type="title"/>
          </p:nvPr>
        </p:nvSpPr>
        <p:spPr/>
        <p:txBody>
          <a:bodyPr/>
          <a:lstStyle/>
          <a:p>
            <a:r>
              <a:rPr lang="en-US" smtClean="0"/>
              <a:t>Click to edit Master title style</a:t>
            </a:r>
            <a:endParaRPr lang="en-GB"/>
          </a:p>
        </p:txBody>
      </p:sp>
      <p:sp>
        <p:nvSpPr>
          <p:cNvPr id="8" name="Text Placeholder 6"/>
          <p:cNvSpPr>
            <a:spLocks noGrp="1"/>
          </p:cNvSpPr>
          <p:nvPr>
            <p:ph type="body" sz="quarter" idx="13" hasCustomPrompt="1"/>
          </p:nvPr>
        </p:nvSpPr>
        <p:spPr>
          <a:xfrm>
            <a:off x="539753" y="6375627"/>
            <a:ext cx="4968353" cy="360636"/>
          </a:xfrm>
          <a:prstGeom prst="rect">
            <a:avLst/>
          </a:prstGeom>
        </p:spPr>
        <p:txBody>
          <a:bodyPr lIns="91392" tIns="45697" rIns="91392" bIns="45697" anchor="ctr" anchorCtr="0"/>
          <a:lstStyle>
            <a:lvl1pPr marL="0" indent="0">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Add footnote and/or source information here</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ight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7F417D9-7410-4EFF-B80C-006D11857F2F}" type="slidenum">
              <a:rPr lang="en-GB" smtClean="0"/>
              <a:pPr/>
              <a:t>‹#›</a:t>
            </a:fld>
            <a:endParaRPr lang="en-GB" dirty="0"/>
          </a:p>
        </p:txBody>
      </p:sp>
      <p:sp>
        <p:nvSpPr>
          <p:cNvPr id="9" name="Content Placeholder 2"/>
          <p:cNvSpPr>
            <a:spLocks noGrp="1"/>
          </p:cNvSpPr>
          <p:nvPr>
            <p:ph idx="1"/>
          </p:nvPr>
        </p:nvSpPr>
        <p:spPr>
          <a:xfrm>
            <a:off x="4643442" y="1052738"/>
            <a:ext cx="3960813" cy="5040313"/>
          </a:xfrm>
          <a:prstGeom prst="rect">
            <a:avLst/>
          </a:prstGeom>
        </p:spPr>
        <p:txBody>
          <a:bodyPr lIns="91392" tIns="45697" rIns="91392" bIns="45697"/>
          <a:lstStyle>
            <a:lvl1pPr marL="180882" indent="-180882">
              <a:spcBef>
                <a:spcPts val="600"/>
              </a:spcBef>
              <a:defRPr sz="1400">
                <a:latin typeface="Arial" pitchFamily="34" charset="0"/>
                <a:cs typeface="Arial" pitchFamily="34" charset="0"/>
              </a:defRPr>
            </a:lvl1pPr>
            <a:lvl2pPr marL="361764" indent="-180882">
              <a:spcBef>
                <a:spcPts val="600"/>
              </a:spcBef>
              <a:defRPr sz="1400">
                <a:latin typeface="Arial" pitchFamily="34" charset="0"/>
                <a:cs typeface="Arial" pitchFamily="34" charset="0"/>
              </a:defRPr>
            </a:lvl2pPr>
            <a:lvl3pPr marL="542647" indent="-180882">
              <a:spcBef>
                <a:spcPts val="600"/>
              </a:spcBef>
              <a:defRPr sz="1400">
                <a:latin typeface="Arial" pitchFamily="34" charset="0"/>
                <a:cs typeface="Arial" pitchFamily="34" charset="0"/>
              </a:defRPr>
            </a:lvl3pPr>
            <a:lvl4pPr marL="714008" indent="-171362">
              <a:spcBef>
                <a:spcPts val="600"/>
              </a:spcBef>
              <a:defRPr sz="1400">
                <a:latin typeface="Arial" pitchFamily="34" charset="0"/>
                <a:cs typeface="Arial" pitchFamily="34" charset="0"/>
              </a:defRPr>
            </a:lvl4pPr>
            <a:lvl5pPr marL="894892" indent="-180882">
              <a:spcBef>
                <a:spcPts val="600"/>
              </a:spcBef>
              <a:buFont typeface="Arial" pitchFamily="34" charset="0"/>
              <a:buChar char="•"/>
              <a:defRPr sz="14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Title 6"/>
          <p:cNvSpPr>
            <a:spLocks noGrp="1"/>
          </p:cNvSpPr>
          <p:nvPr>
            <p:ph type="title"/>
          </p:nvPr>
        </p:nvSpPr>
        <p:spPr/>
        <p:txBody>
          <a:bodyPr/>
          <a:lstStyle/>
          <a:p>
            <a:r>
              <a:rPr lang="en-US" smtClean="0"/>
              <a:t>Click to edit Master title style</a:t>
            </a:r>
            <a:endParaRPr lang="en-GB"/>
          </a:p>
        </p:txBody>
      </p:sp>
      <p:sp>
        <p:nvSpPr>
          <p:cNvPr id="8" name="Text Placeholder 6"/>
          <p:cNvSpPr>
            <a:spLocks noGrp="1"/>
          </p:cNvSpPr>
          <p:nvPr>
            <p:ph type="body" sz="quarter" idx="13" hasCustomPrompt="1"/>
          </p:nvPr>
        </p:nvSpPr>
        <p:spPr>
          <a:xfrm>
            <a:off x="539753" y="6375627"/>
            <a:ext cx="4968353" cy="360636"/>
          </a:xfrm>
          <a:prstGeom prst="rect">
            <a:avLst/>
          </a:prstGeom>
        </p:spPr>
        <p:txBody>
          <a:bodyPr lIns="91392" tIns="45697" rIns="91392" bIns="45697" anchor="ctr" anchorCtr="0"/>
          <a:lstStyle>
            <a:lvl1pPr marL="0" indent="0">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Add footnote and/or source information here</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eft Title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7F417D9-7410-4EFF-B80C-006D11857F2F}" type="slidenum">
              <a:rPr lang="en-GB" smtClean="0"/>
              <a:pPr/>
              <a:t>‹#›</a:t>
            </a:fld>
            <a:endParaRPr lang="en-GB" dirty="0"/>
          </a:p>
        </p:txBody>
      </p:sp>
      <p:sp>
        <p:nvSpPr>
          <p:cNvPr id="9" name="Content Placeholder 2"/>
          <p:cNvSpPr>
            <a:spLocks noGrp="1"/>
          </p:cNvSpPr>
          <p:nvPr>
            <p:ph idx="1"/>
          </p:nvPr>
        </p:nvSpPr>
        <p:spPr>
          <a:xfrm>
            <a:off x="539753" y="1483995"/>
            <a:ext cx="3960813" cy="4609058"/>
          </a:xfrm>
          <a:prstGeom prst="rect">
            <a:avLst/>
          </a:prstGeom>
        </p:spPr>
        <p:txBody>
          <a:bodyPr lIns="91392" tIns="45697" rIns="91392" bIns="45697"/>
          <a:lstStyle>
            <a:lvl1pPr marL="180882" indent="-180882">
              <a:spcBef>
                <a:spcPts val="600"/>
              </a:spcBef>
              <a:defRPr sz="1400">
                <a:latin typeface="Arial" pitchFamily="34" charset="0"/>
                <a:cs typeface="Arial" pitchFamily="34" charset="0"/>
              </a:defRPr>
            </a:lvl1pPr>
            <a:lvl2pPr marL="361764" indent="-180882">
              <a:spcBef>
                <a:spcPts val="600"/>
              </a:spcBef>
              <a:defRPr sz="1400">
                <a:latin typeface="Arial" pitchFamily="34" charset="0"/>
                <a:cs typeface="Arial" pitchFamily="34" charset="0"/>
              </a:defRPr>
            </a:lvl2pPr>
            <a:lvl3pPr marL="542647" indent="-180882">
              <a:spcBef>
                <a:spcPts val="600"/>
              </a:spcBef>
              <a:defRPr sz="1400">
                <a:latin typeface="Arial" pitchFamily="34" charset="0"/>
                <a:cs typeface="Arial" pitchFamily="34" charset="0"/>
              </a:defRPr>
            </a:lvl3pPr>
            <a:lvl4pPr marL="714008" indent="-171362">
              <a:spcBef>
                <a:spcPts val="600"/>
              </a:spcBef>
              <a:defRPr sz="1400">
                <a:latin typeface="Arial" pitchFamily="34" charset="0"/>
                <a:cs typeface="Arial" pitchFamily="34" charset="0"/>
              </a:defRPr>
            </a:lvl4pPr>
            <a:lvl5pPr marL="894892" indent="-180882">
              <a:spcBef>
                <a:spcPts val="600"/>
              </a:spcBef>
              <a:buFont typeface="Arial" pitchFamily="34" charset="0"/>
              <a:buChar char="•"/>
              <a:defRPr sz="14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ext Placeholder 9"/>
          <p:cNvSpPr>
            <a:spLocks noGrp="1"/>
          </p:cNvSpPr>
          <p:nvPr>
            <p:ph type="body" sz="quarter" idx="14" hasCustomPrompt="1"/>
          </p:nvPr>
        </p:nvSpPr>
        <p:spPr>
          <a:xfrm>
            <a:off x="539754" y="1052740"/>
            <a:ext cx="3960813" cy="359817"/>
          </a:xfrm>
          <a:prstGeom prst="rect">
            <a:avLst/>
          </a:prstGeom>
        </p:spPr>
        <p:txBody>
          <a:bodyPr lIns="91392" tIns="45697" rIns="91392" bIns="45697"/>
          <a:lstStyle>
            <a:lvl1pPr>
              <a:buNone/>
              <a:defRPr sz="1400" b="1">
                <a:latin typeface="Arial" pitchFamily="34" charset="0"/>
                <a:cs typeface="Arial" pitchFamily="34" charset="0"/>
              </a:defRPr>
            </a:lvl1pPr>
          </a:lstStyle>
          <a:p>
            <a:pPr lvl="0"/>
            <a:r>
              <a:rPr lang="en-GB" dirty="0" smtClean="0"/>
              <a:t>Title</a:t>
            </a:r>
            <a:endParaRPr lang="en-GB" dirty="0"/>
          </a:p>
        </p:txBody>
      </p:sp>
      <p:sp>
        <p:nvSpPr>
          <p:cNvPr id="7" name="Title 6"/>
          <p:cNvSpPr>
            <a:spLocks noGrp="1"/>
          </p:cNvSpPr>
          <p:nvPr>
            <p:ph type="title"/>
          </p:nvPr>
        </p:nvSpPr>
        <p:spPr/>
        <p:txBody>
          <a:bodyPr/>
          <a:lstStyle/>
          <a:p>
            <a:r>
              <a:rPr lang="en-US" smtClean="0"/>
              <a:t>Click to edit Master title style</a:t>
            </a:r>
            <a:endParaRPr lang="en-GB"/>
          </a:p>
        </p:txBody>
      </p:sp>
      <p:sp>
        <p:nvSpPr>
          <p:cNvPr id="8" name="Text Placeholder 6"/>
          <p:cNvSpPr>
            <a:spLocks noGrp="1"/>
          </p:cNvSpPr>
          <p:nvPr>
            <p:ph type="body" sz="quarter" idx="13" hasCustomPrompt="1"/>
          </p:nvPr>
        </p:nvSpPr>
        <p:spPr>
          <a:xfrm>
            <a:off x="539753" y="6375627"/>
            <a:ext cx="4968353" cy="360636"/>
          </a:xfrm>
          <a:prstGeom prst="rect">
            <a:avLst/>
          </a:prstGeom>
        </p:spPr>
        <p:txBody>
          <a:bodyPr lIns="91392" tIns="45697" rIns="91392" bIns="45697" anchor="ctr" anchorCtr="0"/>
          <a:lstStyle>
            <a:lvl1pPr marL="0" indent="0">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Add footnote and/or source information here</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ight Title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7F417D9-7410-4EFF-B80C-006D11857F2F}" type="slidenum">
              <a:rPr lang="en-GB" smtClean="0"/>
              <a:pPr/>
              <a:t>‹#›</a:t>
            </a:fld>
            <a:endParaRPr lang="en-GB" dirty="0"/>
          </a:p>
        </p:txBody>
      </p:sp>
      <p:sp>
        <p:nvSpPr>
          <p:cNvPr id="10" name="Text Placeholder 9"/>
          <p:cNvSpPr>
            <a:spLocks noGrp="1"/>
          </p:cNvSpPr>
          <p:nvPr>
            <p:ph type="body" sz="quarter" idx="15" hasCustomPrompt="1"/>
          </p:nvPr>
        </p:nvSpPr>
        <p:spPr>
          <a:xfrm>
            <a:off x="4643439" y="1052740"/>
            <a:ext cx="3960812" cy="359817"/>
          </a:xfrm>
          <a:prstGeom prst="rect">
            <a:avLst/>
          </a:prstGeom>
        </p:spPr>
        <p:txBody>
          <a:bodyPr lIns="91392" tIns="45697" rIns="91392" bIns="45697"/>
          <a:lstStyle>
            <a:lvl1pPr>
              <a:buNone/>
              <a:defRPr sz="1400" b="1">
                <a:latin typeface="Arial" pitchFamily="34" charset="0"/>
                <a:cs typeface="Arial" pitchFamily="34" charset="0"/>
              </a:defRPr>
            </a:lvl1pPr>
          </a:lstStyle>
          <a:p>
            <a:pPr lvl="0"/>
            <a:r>
              <a:rPr lang="en-GB" dirty="0" smtClean="0"/>
              <a:t>Title</a:t>
            </a:r>
            <a:endParaRPr lang="en-GB" dirty="0"/>
          </a:p>
        </p:txBody>
      </p:sp>
      <p:sp>
        <p:nvSpPr>
          <p:cNvPr id="12" name="Content Placeholder 2"/>
          <p:cNvSpPr>
            <a:spLocks noGrp="1"/>
          </p:cNvSpPr>
          <p:nvPr>
            <p:ph idx="16"/>
          </p:nvPr>
        </p:nvSpPr>
        <p:spPr>
          <a:xfrm>
            <a:off x="4643441" y="1483995"/>
            <a:ext cx="3960813" cy="4609058"/>
          </a:xfrm>
          <a:prstGeom prst="rect">
            <a:avLst/>
          </a:prstGeom>
        </p:spPr>
        <p:txBody>
          <a:bodyPr lIns="91392" tIns="45697" rIns="91392" bIns="45697"/>
          <a:lstStyle>
            <a:lvl1pPr marL="180882" indent="-180882">
              <a:spcBef>
                <a:spcPts val="600"/>
              </a:spcBef>
              <a:defRPr sz="1400">
                <a:latin typeface="Arial" pitchFamily="34" charset="0"/>
                <a:cs typeface="Arial" pitchFamily="34" charset="0"/>
              </a:defRPr>
            </a:lvl1pPr>
            <a:lvl2pPr marL="361764" indent="-180882">
              <a:spcBef>
                <a:spcPts val="600"/>
              </a:spcBef>
              <a:defRPr sz="1400">
                <a:latin typeface="Arial" pitchFamily="34" charset="0"/>
                <a:cs typeface="Arial" pitchFamily="34" charset="0"/>
              </a:defRPr>
            </a:lvl2pPr>
            <a:lvl3pPr marL="542647" indent="-180882">
              <a:spcBef>
                <a:spcPts val="600"/>
              </a:spcBef>
              <a:defRPr sz="1400">
                <a:latin typeface="Arial" pitchFamily="34" charset="0"/>
                <a:cs typeface="Arial" pitchFamily="34" charset="0"/>
              </a:defRPr>
            </a:lvl3pPr>
            <a:lvl4pPr marL="714008" indent="-171362">
              <a:spcBef>
                <a:spcPts val="600"/>
              </a:spcBef>
              <a:defRPr sz="1400">
                <a:latin typeface="Arial" pitchFamily="34" charset="0"/>
                <a:cs typeface="Arial" pitchFamily="34" charset="0"/>
              </a:defRPr>
            </a:lvl4pPr>
            <a:lvl5pPr marL="894892" indent="-180882">
              <a:spcBef>
                <a:spcPts val="600"/>
              </a:spcBef>
              <a:buFont typeface="Arial" pitchFamily="34" charset="0"/>
              <a:buChar char="•"/>
              <a:defRPr sz="14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Title 6"/>
          <p:cNvSpPr>
            <a:spLocks noGrp="1"/>
          </p:cNvSpPr>
          <p:nvPr>
            <p:ph type="title"/>
          </p:nvPr>
        </p:nvSpPr>
        <p:spPr/>
        <p:txBody>
          <a:bodyPr/>
          <a:lstStyle/>
          <a:p>
            <a:r>
              <a:rPr lang="en-US" smtClean="0"/>
              <a:t>Click to edit Master title style</a:t>
            </a:r>
            <a:endParaRPr lang="en-GB"/>
          </a:p>
        </p:txBody>
      </p:sp>
      <p:sp>
        <p:nvSpPr>
          <p:cNvPr id="9" name="Text Placeholder 6"/>
          <p:cNvSpPr>
            <a:spLocks noGrp="1"/>
          </p:cNvSpPr>
          <p:nvPr>
            <p:ph type="body" sz="quarter" idx="13" hasCustomPrompt="1"/>
          </p:nvPr>
        </p:nvSpPr>
        <p:spPr>
          <a:xfrm>
            <a:off x="539753" y="6375627"/>
            <a:ext cx="4968353" cy="360636"/>
          </a:xfrm>
          <a:prstGeom prst="rect">
            <a:avLst/>
          </a:prstGeom>
        </p:spPr>
        <p:txBody>
          <a:bodyPr lIns="91392" tIns="45697" rIns="91392" bIns="45697" anchor="ctr" anchorCtr="0"/>
          <a:lstStyle>
            <a:lvl1pPr marL="0" indent="0">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Add footnote and/or source information here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753" y="1052736"/>
            <a:ext cx="3960813" cy="2447924"/>
          </a:xfrm>
          <a:prstGeom prst="rect">
            <a:avLst/>
          </a:prstGeom>
        </p:spPr>
        <p:txBody>
          <a:bodyPr lIns="91392" tIns="45697" rIns="91392" bIns="45697"/>
          <a:lstStyle>
            <a:lvl1pPr marL="180882" indent="-180882">
              <a:spcBef>
                <a:spcPts val="600"/>
              </a:spcBef>
              <a:defRPr sz="1200">
                <a:latin typeface="Arial" pitchFamily="34" charset="0"/>
                <a:cs typeface="Arial" pitchFamily="34" charset="0"/>
              </a:defRPr>
            </a:lvl1pPr>
            <a:lvl2pPr marL="361764" indent="-180882">
              <a:spcBef>
                <a:spcPts val="600"/>
              </a:spcBef>
              <a:defRPr sz="1200">
                <a:latin typeface="Arial" pitchFamily="34" charset="0"/>
                <a:cs typeface="Arial" pitchFamily="34" charset="0"/>
              </a:defRPr>
            </a:lvl2pPr>
            <a:lvl3pPr marL="542647" indent="-180882">
              <a:spcBef>
                <a:spcPts val="600"/>
              </a:spcBef>
              <a:defRPr sz="1200">
                <a:latin typeface="Arial" pitchFamily="34" charset="0"/>
                <a:cs typeface="Arial" pitchFamily="34" charset="0"/>
              </a:defRPr>
            </a:lvl3pPr>
            <a:lvl4pPr marL="714008" indent="-171362">
              <a:spcBef>
                <a:spcPts val="600"/>
              </a:spcBef>
              <a:defRPr sz="1200">
                <a:latin typeface="Arial" pitchFamily="34" charset="0"/>
                <a:cs typeface="Arial" pitchFamily="34" charset="0"/>
              </a:defRPr>
            </a:lvl4pPr>
            <a:lvl5pPr marL="894892" indent="-180882">
              <a:spcBef>
                <a:spcPts val="600"/>
              </a:spcBef>
              <a:buFont typeface="Arial" pitchFamily="34" charset="0"/>
              <a:buChar char="•"/>
              <a:defRPr sz="12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Slide Number Placeholder 5"/>
          <p:cNvSpPr>
            <a:spLocks noGrp="1"/>
          </p:cNvSpPr>
          <p:nvPr>
            <p:ph type="sldNum" sz="quarter" idx="12"/>
          </p:nvPr>
        </p:nvSpPr>
        <p:spPr/>
        <p:txBody>
          <a:bodyPr/>
          <a:lstStyle/>
          <a:p>
            <a:fld id="{C7F417D9-7410-4EFF-B80C-006D11857F2F}" type="slidenum">
              <a:rPr lang="en-GB" smtClean="0"/>
              <a:pPr/>
              <a:t>‹#›</a:t>
            </a:fld>
            <a:endParaRPr lang="en-GB" dirty="0"/>
          </a:p>
        </p:txBody>
      </p:sp>
      <p:sp>
        <p:nvSpPr>
          <p:cNvPr id="9" name="Content Placeholder 2"/>
          <p:cNvSpPr>
            <a:spLocks noGrp="1"/>
          </p:cNvSpPr>
          <p:nvPr>
            <p:ph idx="16"/>
          </p:nvPr>
        </p:nvSpPr>
        <p:spPr>
          <a:xfrm>
            <a:off x="4643438" y="1052736"/>
            <a:ext cx="3960812" cy="2447924"/>
          </a:xfrm>
          <a:prstGeom prst="rect">
            <a:avLst/>
          </a:prstGeom>
        </p:spPr>
        <p:txBody>
          <a:bodyPr lIns="91392" tIns="45697" rIns="91392" bIns="45697"/>
          <a:lstStyle>
            <a:lvl1pPr marL="180882" indent="-180882">
              <a:spcBef>
                <a:spcPts val="600"/>
              </a:spcBef>
              <a:defRPr sz="1200">
                <a:latin typeface="Arial" pitchFamily="34" charset="0"/>
                <a:cs typeface="Arial" pitchFamily="34" charset="0"/>
              </a:defRPr>
            </a:lvl1pPr>
            <a:lvl2pPr marL="361764" indent="-180882">
              <a:spcBef>
                <a:spcPts val="600"/>
              </a:spcBef>
              <a:defRPr sz="1200">
                <a:latin typeface="Arial" pitchFamily="34" charset="0"/>
                <a:cs typeface="Arial" pitchFamily="34" charset="0"/>
              </a:defRPr>
            </a:lvl2pPr>
            <a:lvl3pPr marL="542647" indent="-180882">
              <a:spcBef>
                <a:spcPts val="600"/>
              </a:spcBef>
              <a:defRPr sz="1200">
                <a:latin typeface="Arial" pitchFamily="34" charset="0"/>
                <a:cs typeface="Arial" pitchFamily="34" charset="0"/>
              </a:defRPr>
            </a:lvl3pPr>
            <a:lvl4pPr marL="714008" indent="-171362">
              <a:spcBef>
                <a:spcPts val="600"/>
              </a:spcBef>
              <a:defRPr sz="1200">
                <a:latin typeface="Arial" pitchFamily="34" charset="0"/>
                <a:cs typeface="Arial" pitchFamily="34" charset="0"/>
              </a:defRPr>
            </a:lvl4pPr>
            <a:lvl5pPr marL="894892" indent="-180882">
              <a:spcBef>
                <a:spcPts val="600"/>
              </a:spcBef>
              <a:buFont typeface="Arial" pitchFamily="34" charset="0"/>
              <a:buChar char="•"/>
              <a:defRPr sz="12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2" name="Content Placeholder 2"/>
          <p:cNvSpPr>
            <a:spLocks noGrp="1"/>
          </p:cNvSpPr>
          <p:nvPr>
            <p:ph idx="17"/>
          </p:nvPr>
        </p:nvSpPr>
        <p:spPr>
          <a:xfrm>
            <a:off x="539754" y="3643535"/>
            <a:ext cx="3960813" cy="2449512"/>
          </a:xfrm>
          <a:prstGeom prst="rect">
            <a:avLst/>
          </a:prstGeom>
        </p:spPr>
        <p:txBody>
          <a:bodyPr lIns="91392" tIns="45697" rIns="91392" bIns="45697"/>
          <a:lstStyle>
            <a:lvl1pPr marL="180882" indent="-180882">
              <a:spcBef>
                <a:spcPts val="600"/>
              </a:spcBef>
              <a:defRPr sz="1200">
                <a:latin typeface="Arial" pitchFamily="34" charset="0"/>
                <a:cs typeface="Arial" pitchFamily="34" charset="0"/>
              </a:defRPr>
            </a:lvl1pPr>
            <a:lvl2pPr marL="361764" indent="-180882">
              <a:spcBef>
                <a:spcPts val="600"/>
              </a:spcBef>
              <a:defRPr sz="1200">
                <a:latin typeface="Arial" pitchFamily="34" charset="0"/>
                <a:cs typeface="Arial" pitchFamily="34" charset="0"/>
              </a:defRPr>
            </a:lvl2pPr>
            <a:lvl3pPr marL="542647" indent="-180882">
              <a:spcBef>
                <a:spcPts val="600"/>
              </a:spcBef>
              <a:defRPr sz="1200">
                <a:latin typeface="Arial" pitchFamily="34" charset="0"/>
                <a:cs typeface="Arial" pitchFamily="34" charset="0"/>
              </a:defRPr>
            </a:lvl3pPr>
            <a:lvl4pPr marL="714008" indent="-171362">
              <a:spcBef>
                <a:spcPts val="600"/>
              </a:spcBef>
              <a:defRPr sz="1200">
                <a:latin typeface="Arial" pitchFamily="34" charset="0"/>
                <a:cs typeface="Arial" pitchFamily="34" charset="0"/>
              </a:defRPr>
            </a:lvl4pPr>
            <a:lvl5pPr marL="894892" indent="-180882">
              <a:spcBef>
                <a:spcPts val="600"/>
              </a:spcBef>
              <a:buFont typeface="Arial" pitchFamily="34" charset="0"/>
              <a:buChar char="•"/>
              <a:defRPr sz="12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Content Placeholder 2"/>
          <p:cNvSpPr>
            <a:spLocks noGrp="1"/>
          </p:cNvSpPr>
          <p:nvPr>
            <p:ph idx="19"/>
          </p:nvPr>
        </p:nvSpPr>
        <p:spPr>
          <a:xfrm>
            <a:off x="4643438" y="3643535"/>
            <a:ext cx="3960812" cy="2449512"/>
          </a:xfrm>
          <a:prstGeom prst="rect">
            <a:avLst/>
          </a:prstGeom>
        </p:spPr>
        <p:txBody>
          <a:bodyPr lIns="91392" tIns="45697" rIns="91392" bIns="45697"/>
          <a:lstStyle>
            <a:lvl1pPr marL="180882" indent="-180882">
              <a:spcBef>
                <a:spcPts val="600"/>
              </a:spcBef>
              <a:defRPr sz="1200">
                <a:latin typeface="Arial" pitchFamily="34" charset="0"/>
                <a:cs typeface="Arial" pitchFamily="34" charset="0"/>
              </a:defRPr>
            </a:lvl1pPr>
            <a:lvl2pPr marL="361764" indent="-180882">
              <a:spcBef>
                <a:spcPts val="600"/>
              </a:spcBef>
              <a:defRPr sz="1200">
                <a:latin typeface="Arial" pitchFamily="34" charset="0"/>
                <a:cs typeface="Arial" pitchFamily="34" charset="0"/>
              </a:defRPr>
            </a:lvl2pPr>
            <a:lvl3pPr marL="542647" indent="-180882">
              <a:spcBef>
                <a:spcPts val="600"/>
              </a:spcBef>
              <a:defRPr sz="1200">
                <a:latin typeface="Arial" pitchFamily="34" charset="0"/>
                <a:cs typeface="Arial" pitchFamily="34" charset="0"/>
              </a:defRPr>
            </a:lvl3pPr>
            <a:lvl4pPr marL="714008" indent="-171362">
              <a:spcBef>
                <a:spcPts val="600"/>
              </a:spcBef>
              <a:defRPr sz="1200">
                <a:latin typeface="Arial" pitchFamily="34" charset="0"/>
                <a:cs typeface="Arial" pitchFamily="34" charset="0"/>
              </a:defRPr>
            </a:lvl4pPr>
            <a:lvl5pPr marL="894892" indent="-180882">
              <a:spcBef>
                <a:spcPts val="600"/>
              </a:spcBef>
              <a:buFont typeface="Arial" pitchFamily="34" charset="0"/>
              <a:buChar char="•"/>
              <a:defRPr sz="12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0"/>
          <p:cNvSpPr>
            <a:spLocks noGrp="1"/>
          </p:cNvSpPr>
          <p:nvPr>
            <p:ph type="title"/>
          </p:nvPr>
        </p:nvSpPr>
        <p:spPr/>
        <p:txBody>
          <a:bodyPr/>
          <a:lstStyle/>
          <a:p>
            <a:r>
              <a:rPr lang="en-US" smtClean="0"/>
              <a:t>Click to edit Master title style</a:t>
            </a:r>
            <a:endParaRPr lang="en-GB"/>
          </a:p>
        </p:txBody>
      </p:sp>
      <p:sp>
        <p:nvSpPr>
          <p:cNvPr id="10" name="Text Placeholder 6"/>
          <p:cNvSpPr>
            <a:spLocks noGrp="1"/>
          </p:cNvSpPr>
          <p:nvPr>
            <p:ph type="body" sz="quarter" idx="13" hasCustomPrompt="1"/>
          </p:nvPr>
        </p:nvSpPr>
        <p:spPr>
          <a:xfrm>
            <a:off x="539753" y="6375627"/>
            <a:ext cx="4968353" cy="360636"/>
          </a:xfrm>
          <a:prstGeom prst="rect">
            <a:avLst/>
          </a:prstGeom>
        </p:spPr>
        <p:txBody>
          <a:bodyPr lIns="91392" tIns="45697" rIns="91392" bIns="45697" anchor="ctr" anchorCtr="0"/>
          <a:lstStyle>
            <a:lvl1pPr marL="0" indent="0">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Add footnote and/or source information here</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our Title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753" y="1483995"/>
            <a:ext cx="3960813" cy="2016670"/>
          </a:xfrm>
          <a:prstGeom prst="rect">
            <a:avLst/>
          </a:prstGeom>
        </p:spPr>
        <p:txBody>
          <a:bodyPr lIns="91392" tIns="45697" rIns="91392" bIns="45697"/>
          <a:lstStyle>
            <a:lvl1pPr marL="180882" indent="-180882">
              <a:spcBef>
                <a:spcPts val="600"/>
              </a:spcBef>
              <a:defRPr sz="1200">
                <a:latin typeface="Arial" pitchFamily="34" charset="0"/>
                <a:cs typeface="Arial" pitchFamily="34" charset="0"/>
              </a:defRPr>
            </a:lvl1pPr>
            <a:lvl2pPr marL="361764" indent="-180882">
              <a:spcBef>
                <a:spcPts val="600"/>
              </a:spcBef>
              <a:defRPr sz="1200">
                <a:latin typeface="Arial" pitchFamily="34" charset="0"/>
                <a:cs typeface="Arial" pitchFamily="34" charset="0"/>
              </a:defRPr>
            </a:lvl2pPr>
            <a:lvl3pPr marL="542647" indent="-180882">
              <a:spcBef>
                <a:spcPts val="600"/>
              </a:spcBef>
              <a:defRPr sz="1200">
                <a:latin typeface="Arial" pitchFamily="34" charset="0"/>
                <a:cs typeface="Arial" pitchFamily="34" charset="0"/>
              </a:defRPr>
            </a:lvl3pPr>
            <a:lvl4pPr marL="714008" indent="-171362">
              <a:spcBef>
                <a:spcPts val="600"/>
              </a:spcBef>
              <a:defRPr sz="1200">
                <a:latin typeface="Arial" pitchFamily="34" charset="0"/>
                <a:cs typeface="Arial" pitchFamily="34" charset="0"/>
              </a:defRPr>
            </a:lvl4pPr>
            <a:lvl5pPr marL="894892" indent="-180882">
              <a:spcBef>
                <a:spcPts val="600"/>
              </a:spcBef>
              <a:buFont typeface="Arial" pitchFamily="34" charset="0"/>
              <a:buChar char="•"/>
              <a:defRPr sz="12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Slide Number Placeholder 5"/>
          <p:cNvSpPr>
            <a:spLocks noGrp="1"/>
          </p:cNvSpPr>
          <p:nvPr>
            <p:ph type="sldNum" sz="quarter" idx="12"/>
          </p:nvPr>
        </p:nvSpPr>
        <p:spPr/>
        <p:txBody>
          <a:bodyPr/>
          <a:lstStyle/>
          <a:p>
            <a:fld id="{C7F417D9-7410-4EFF-B80C-006D11857F2F}" type="slidenum">
              <a:rPr lang="en-GB" smtClean="0"/>
              <a:pPr/>
              <a:t>‹#›</a:t>
            </a:fld>
            <a:endParaRPr lang="en-GB" dirty="0"/>
          </a:p>
        </p:txBody>
      </p:sp>
      <p:sp>
        <p:nvSpPr>
          <p:cNvPr id="10" name="Text Placeholder 9"/>
          <p:cNvSpPr>
            <a:spLocks noGrp="1"/>
          </p:cNvSpPr>
          <p:nvPr>
            <p:ph type="body" sz="quarter" idx="14" hasCustomPrompt="1"/>
          </p:nvPr>
        </p:nvSpPr>
        <p:spPr>
          <a:xfrm>
            <a:off x="539749" y="1052740"/>
            <a:ext cx="3960814" cy="359817"/>
          </a:xfrm>
          <a:prstGeom prst="rect">
            <a:avLst/>
          </a:prstGeom>
        </p:spPr>
        <p:txBody>
          <a:bodyPr lIns="91392" tIns="45697" rIns="91392" bIns="45697"/>
          <a:lstStyle>
            <a:lvl1pPr>
              <a:buNone/>
              <a:defRPr sz="1200" b="1">
                <a:latin typeface="Arial" pitchFamily="34" charset="0"/>
                <a:cs typeface="Arial" pitchFamily="34" charset="0"/>
              </a:defRPr>
            </a:lvl1pPr>
          </a:lstStyle>
          <a:p>
            <a:pPr lvl="0"/>
            <a:r>
              <a:rPr lang="en-GB" dirty="0" smtClean="0"/>
              <a:t>Title</a:t>
            </a:r>
            <a:endParaRPr lang="en-GB" dirty="0"/>
          </a:p>
        </p:txBody>
      </p:sp>
      <p:sp>
        <p:nvSpPr>
          <p:cNvPr id="11" name="Text Placeholder 9"/>
          <p:cNvSpPr>
            <a:spLocks noGrp="1"/>
          </p:cNvSpPr>
          <p:nvPr>
            <p:ph type="body" sz="quarter" idx="15" hasCustomPrompt="1"/>
          </p:nvPr>
        </p:nvSpPr>
        <p:spPr>
          <a:xfrm>
            <a:off x="4643438" y="1052740"/>
            <a:ext cx="3960812" cy="359817"/>
          </a:xfrm>
          <a:prstGeom prst="rect">
            <a:avLst/>
          </a:prstGeom>
        </p:spPr>
        <p:txBody>
          <a:bodyPr lIns="91392" tIns="45697" rIns="91392" bIns="45697"/>
          <a:lstStyle>
            <a:lvl1pPr>
              <a:buNone/>
              <a:defRPr sz="1200" b="1">
                <a:latin typeface="Arial" pitchFamily="34" charset="0"/>
                <a:cs typeface="Arial" pitchFamily="34" charset="0"/>
              </a:defRPr>
            </a:lvl1pPr>
          </a:lstStyle>
          <a:p>
            <a:pPr lvl="0"/>
            <a:r>
              <a:rPr lang="en-GB" dirty="0" smtClean="0"/>
              <a:t>Title</a:t>
            </a:r>
            <a:endParaRPr lang="en-GB" dirty="0"/>
          </a:p>
        </p:txBody>
      </p:sp>
      <p:sp>
        <p:nvSpPr>
          <p:cNvPr id="9" name="Content Placeholder 2"/>
          <p:cNvSpPr>
            <a:spLocks noGrp="1"/>
          </p:cNvSpPr>
          <p:nvPr>
            <p:ph idx="16"/>
          </p:nvPr>
        </p:nvSpPr>
        <p:spPr>
          <a:xfrm>
            <a:off x="4643438" y="1483995"/>
            <a:ext cx="3960812" cy="2016670"/>
          </a:xfrm>
          <a:prstGeom prst="rect">
            <a:avLst/>
          </a:prstGeom>
        </p:spPr>
        <p:txBody>
          <a:bodyPr lIns="91392" tIns="45697" rIns="91392" bIns="45697"/>
          <a:lstStyle>
            <a:lvl1pPr marL="180882" indent="-180882">
              <a:spcBef>
                <a:spcPts val="600"/>
              </a:spcBef>
              <a:defRPr sz="1200">
                <a:latin typeface="Arial" pitchFamily="34" charset="0"/>
                <a:cs typeface="Arial" pitchFamily="34" charset="0"/>
              </a:defRPr>
            </a:lvl1pPr>
            <a:lvl2pPr marL="361764" indent="-180882">
              <a:spcBef>
                <a:spcPts val="600"/>
              </a:spcBef>
              <a:defRPr sz="1200">
                <a:latin typeface="Arial" pitchFamily="34" charset="0"/>
                <a:cs typeface="Arial" pitchFamily="34" charset="0"/>
              </a:defRPr>
            </a:lvl2pPr>
            <a:lvl3pPr marL="542647" indent="-180882">
              <a:spcBef>
                <a:spcPts val="600"/>
              </a:spcBef>
              <a:defRPr sz="1200">
                <a:latin typeface="Arial" pitchFamily="34" charset="0"/>
                <a:cs typeface="Arial" pitchFamily="34" charset="0"/>
              </a:defRPr>
            </a:lvl3pPr>
            <a:lvl4pPr marL="714008" indent="-171362">
              <a:spcBef>
                <a:spcPts val="600"/>
              </a:spcBef>
              <a:defRPr sz="1200">
                <a:latin typeface="Arial" pitchFamily="34" charset="0"/>
                <a:cs typeface="Arial" pitchFamily="34" charset="0"/>
              </a:defRPr>
            </a:lvl4pPr>
            <a:lvl5pPr marL="894892" indent="-180882">
              <a:spcBef>
                <a:spcPts val="600"/>
              </a:spcBef>
              <a:buFont typeface="Arial" pitchFamily="34" charset="0"/>
              <a:buChar char="•"/>
              <a:defRPr sz="12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Text Placeholder 9"/>
          <p:cNvSpPr>
            <a:spLocks noGrp="1"/>
          </p:cNvSpPr>
          <p:nvPr>
            <p:ph type="body" sz="quarter" idx="18" hasCustomPrompt="1"/>
          </p:nvPr>
        </p:nvSpPr>
        <p:spPr>
          <a:xfrm>
            <a:off x="539754" y="3643540"/>
            <a:ext cx="3960813" cy="359817"/>
          </a:xfrm>
          <a:prstGeom prst="rect">
            <a:avLst/>
          </a:prstGeom>
        </p:spPr>
        <p:txBody>
          <a:bodyPr lIns="91392" tIns="45697" rIns="91392" bIns="45697"/>
          <a:lstStyle>
            <a:lvl1pPr>
              <a:buNone/>
              <a:defRPr sz="1200" b="1">
                <a:latin typeface="Arial" pitchFamily="34" charset="0"/>
                <a:cs typeface="Arial" pitchFamily="34" charset="0"/>
              </a:defRPr>
            </a:lvl1pPr>
          </a:lstStyle>
          <a:p>
            <a:pPr lvl="0"/>
            <a:r>
              <a:rPr lang="en-GB" dirty="0" smtClean="0"/>
              <a:t>Title</a:t>
            </a:r>
            <a:endParaRPr lang="en-GB" dirty="0"/>
          </a:p>
        </p:txBody>
      </p:sp>
      <p:sp>
        <p:nvSpPr>
          <p:cNvPr id="14" name="Content Placeholder 2"/>
          <p:cNvSpPr>
            <a:spLocks noGrp="1"/>
          </p:cNvSpPr>
          <p:nvPr>
            <p:ph idx="19"/>
          </p:nvPr>
        </p:nvSpPr>
        <p:spPr>
          <a:xfrm>
            <a:off x="4643438" y="4076278"/>
            <a:ext cx="3960812" cy="2016770"/>
          </a:xfrm>
          <a:prstGeom prst="rect">
            <a:avLst/>
          </a:prstGeom>
        </p:spPr>
        <p:txBody>
          <a:bodyPr lIns="91392" tIns="45697" rIns="91392" bIns="45697"/>
          <a:lstStyle>
            <a:lvl1pPr marL="180882" indent="-180882">
              <a:spcBef>
                <a:spcPts val="600"/>
              </a:spcBef>
              <a:defRPr sz="1200">
                <a:latin typeface="Arial" pitchFamily="34" charset="0"/>
                <a:cs typeface="Arial" pitchFamily="34" charset="0"/>
              </a:defRPr>
            </a:lvl1pPr>
            <a:lvl2pPr marL="361764" indent="-180882">
              <a:spcBef>
                <a:spcPts val="600"/>
              </a:spcBef>
              <a:defRPr sz="1200">
                <a:latin typeface="Arial" pitchFamily="34" charset="0"/>
                <a:cs typeface="Arial" pitchFamily="34" charset="0"/>
              </a:defRPr>
            </a:lvl2pPr>
            <a:lvl3pPr marL="542647" indent="-180882">
              <a:spcBef>
                <a:spcPts val="600"/>
              </a:spcBef>
              <a:defRPr sz="1200">
                <a:latin typeface="Arial" pitchFamily="34" charset="0"/>
                <a:cs typeface="Arial" pitchFamily="34" charset="0"/>
              </a:defRPr>
            </a:lvl3pPr>
            <a:lvl4pPr marL="714008" indent="-171362">
              <a:spcBef>
                <a:spcPts val="600"/>
              </a:spcBef>
              <a:defRPr sz="1200">
                <a:latin typeface="Arial" pitchFamily="34" charset="0"/>
                <a:cs typeface="Arial" pitchFamily="34" charset="0"/>
              </a:defRPr>
            </a:lvl4pPr>
            <a:lvl5pPr marL="894892" indent="-180882">
              <a:spcBef>
                <a:spcPts val="600"/>
              </a:spcBef>
              <a:buFont typeface="Arial" pitchFamily="34" charset="0"/>
              <a:buChar char="•"/>
              <a:defRPr sz="12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5" name="Text Placeholder 9"/>
          <p:cNvSpPr>
            <a:spLocks noGrp="1"/>
          </p:cNvSpPr>
          <p:nvPr>
            <p:ph type="body" sz="quarter" idx="20" hasCustomPrompt="1"/>
          </p:nvPr>
        </p:nvSpPr>
        <p:spPr>
          <a:xfrm>
            <a:off x="4643438" y="3643540"/>
            <a:ext cx="3960812" cy="359817"/>
          </a:xfrm>
          <a:prstGeom prst="rect">
            <a:avLst/>
          </a:prstGeom>
        </p:spPr>
        <p:txBody>
          <a:bodyPr lIns="91392" tIns="45697" rIns="91392" bIns="45697"/>
          <a:lstStyle>
            <a:lvl1pPr>
              <a:buNone/>
              <a:defRPr sz="1200" b="1">
                <a:latin typeface="Arial" pitchFamily="34" charset="0"/>
                <a:cs typeface="Arial" pitchFamily="34" charset="0"/>
              </a:defRPr>
            </a:lvl1pPr>
          </a:lstStyle>
          <a:p>
            <a:pPr lvl="0"/>
            <a:r>
              <a:rPr lang="en-GB" dirty="0" smtClean="0"/>
              <a:t>Title</a:t>
            </a:r>
            <a:endParaRPr lang="en-GB" dirty="0"/>
          </a:p>
        </p:txBody>
      </p:sp>
      <p:sp>
        <p:nvSpPr>
          <p:cNvPr id="18" name="Content Placeholder 2"/>
          <p:cNvSpPr>
            <a:spLocks noGrp="1"/>
          </p:cNvSpPr>
          <p:nvPr>
            <p:ph idx="21"/>
          </p:nvPr>
        </p:nvSpPr>
        <p:spPr>
          <a:xfrm>
            <a:off x="539753" y="4076378"/>
            <a:ext cx="3960813" cy="2016670"/>
          </a:xfrm>
          <a:prstGeom prst="rect">
            <a:avLst/>
          </a:prstGeom>
        </p:spPr>
        <p:txBody>
          <a:bodyPr lIns="91392" tIns="45697" rIns="91392" bIns="45697"/>
          <a:lstStyle>
            <a:lvl1pPr marL="180882" indent="-180882">
              <a:spcBef>
                <a:spcPts val="600"/>
              </a:spcBef>
              <a:defRPr sz="1200">
                <a:latin typeface="Arial" pitchFamily="34" charset="0"/>
                <a:cs typeface="Arial" pitchFamily="34" charset="0"/>
              </a:defRPr>
            </a:lvl1pPr>
            <a:lvl2pPr marL="361764" indent="-180882">
              <a:spcBef>
                <a:spcPts val="600"/>
              </a:spcBef>
              <a:defRPr sz="1200">
                <a:latin typeface="Arial" pitchFamily="34" charset="0"/>
                <a:cs typeface="Arial" pitchFamily="34" charset="0"/>
              </a:defRPr>
            </a:lvl2pPr>
            <a:lvl3pPr marL="542647" indent="-180882">
              <a:spcBef>
                <a:spcPts val="600"/>
              </a:spcBef>
              <a:defRPr sz="1200">
                <a:latin typeface="Arial" pitchFamily="34" charset="0"/>
                <a:cs typeface="Arial" pitchFamily="34" charset="0"/>
              </a:defRPr>
            </a:lvl3pPr>
            <a:lvl4pPr marL="714008" indent="-171362">
              <a:spcBef>
                <a:spcPts val="600"/>
              </a:spcBef>
              <a:defRPr sz="1200">
                <a:latin typeface="Arial" pitchFamily="34" charset="0"/>
                <a:cs typeface="Arial" pitchFamily="34" charset="0"/>
              </a:defRPr>
            </a:lvl4pPr>
            <a:lvl5pPr marL="894892" indent="-180882">
              <a:spcBef>
                <a:spcPts val="600"/>
              </a:spcBef>
              <a:buFont typeface="Arial" pitchFamily="34" charset="0"/>
              <a:buChar char="•"/>
              <a:defRPr sz="12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7" name="Title 16"/>
          <p:cNvSpPr>
            <a:spLocks noGrp="1"/>
          </p:cNvSpPr>
          <p:nvPr>
            <p:ph type="title"/>
          </p:nvPr>
        </p:nvSpPr>
        <p:spPr/>
        <p:txBody>
          <a:bodyPr/>
          <a:lstStyle/>
          <a:p>
            <a:r>
              <a:rPr lang="en-US" smtClean="0"/>
              <a:t>Click to edit Master title style</a:t>
            </a:r>
            <a:endParaRPr lang="en-GB"/>
          </a:p>
        </p:txBody>
      </p:sp>
      <p:sp>
        <p:nvSpPr>
          <p:cNvPr id="16" name="Text Placeholder 6"/>
          <p:cNvSpPr>
            <a:spLocks noGrp="1"/>
          </p:cNvSpPr>
          <p:nvPr>
            <p:ph type="body" sz="quarter" idx="13" hasCustomPrompt="1"/>
          </p:nvPr>
        </p:nvSpPr>
        <p:spPr>
          <a:xfrm>
            <a:off x="539753" y="6375627"/>
            <a:ext cx="4968353" cy="360636"/>
          </a:xfrm>
          <a:prstGeom prst="rect">
            <a:avLst/>
          </a:prstGeom>
        </p:spPr>
        <p:txBody>
          <a:bodyPr lIns="91392" tIns="45697" rIns="91392" bIns="45697" anchor="ctr" anchorCtr="0"/>
          <a:lstStyle>
            <a:lvl1pPr marL="0" indent="0">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Add footnote and/or source information here</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539750" y="1052739"/>
            <a:ext cx="8064500" cy="5040311"/>
          </a:xfrm>
          <a:prstGeom prst="rect">
            <a:avLst/>
          </a:prstGeom>
        </p:spPr>
        <p:txBody>
          <a:bodyPr lIns="91392" tIns="45697" rIns="91392" bIns="45697"/>
          <a:lstStyle>
            <a:lvl1pPr marL="180882" indent="-180882">
              <a:spcBef>
                <a:spcPts val="600"/>
              </a:spcBef>
              <a:defRPr sz="1600">
                <a:latin typeface="Arial" pitchFamily="34" charset="0"/>
                <a:cs typeface="Arial" pitchFamily="34" charset="0"/>
              </a:defRPr>
            </a:lvl1pPr>
            <a:lvl2pPr marL="361764" indent="-180882">
              <a:spcBef>
                <a:spcPts val="600"/>
              </a:spcBef>
              <a:defRPr sz="1600" baseline="0">
                <a:latin typeface="Arial" pitchFamily="34" charset="0"/>
                <a:cs typeface="Arial" pitchFamily="34" charset="0"/>
              </a:defRPr>
            </a:lvl2pPr>
            <a:lvl3pPr marL="542647" indent="-180882">
              <a:spcBef>
                <a:spcPts val="600"/>
              </a:spcBef>
              <a:defRPr sz="1600">
                <a:latin typeface="Arial" pitchFamily="34" charset="0"/>
                <a:cs typeface="Arial" pitchFamily="34" charset="0"/>
              </a:defRPr>
            </a:lvl3pPr>
            <a:lvl4pPr marL="714008" indent="-171362">
              <a:spcBef>
                <a:spcPts val="600"/>
              </a:spcBef>
              <a:defRPr sz="1600">
                <a:latin typeface="Arial" pitchFamily="34" charset="0"/>
                <a:cs typeface="Arial" pitchFamily="34" charset="0"/>
              </a:defRPr>
            </a:lvl4pPr>
            <a:lvl5pPr marL="894892" indent="-180882">
              <a:spcBef>
                <a:spcPts val="600"/>
              </a:spcBef>
              <a:buFont typeface="Arial" pitchFamily="34" charset="0"/>
              <a:buChar char="•"/>
              <a:defRPr sz="16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dirty="0" smtClean="0"/>
              <a:t>Next Step 1</a:t>
            </a:r>
          </a:p>
          <a:p>
            <a:pPr lvl="1"/>
            <a:r>
              <a:rPr lang="en-US" dirty="0" smtClean="0"/>
              <a:t>Sub-next step A</a:t>
            </a:r>
          </a:p>
        </p:txBody>
      </p:sp>
      <p:sp>
        <p:nvSpPr>
          <p:cNvPr id="7" name="Title 6"/>
          <p:cNvSpPr>
            <a:spLocks noGrp="1"/>
          </p:cNvSpPr>
          <p:nvPr>
            <p:ph type="title"/>
          </p:nvPr>
        </p:nvSpPr>
        <p:spPr/>
        <p:txBody>
          <a:bodyPr/>
          <a:lstStyle/>
          <a:p>
            <a:r>
              <a:rPr lang="en-US" smtClean="0"/>
              <a:t>Click to edit Master title style</a:t>
            </a:r>
            <a:endParaRPr lang="en-GB"/>
          </a:p>
        </p:txBody>
      </p:sp>
      <p:sp>
        <p:nvSpPr>
          <p:cNvPr id="4" name="Slide Number Placeholder 3"/>
          <p:cNvSpPr>
            <a:spLocks noGrp="1"/>
          </p:cNvSpPr>
          <p:nvPr>
            <p:ph type="sldNum" sz="quarter" idx="10"/>
          </p:nvPr>
        </p:nvSpPr>
        <p:spPr>
          <a:xfrm>
            <a:off x="8604452" y="6376263"/>
            <a:ext cx="360000" cy="360000"/>
          </a:xfrm>
        </p:spPr>
        <p:txBody>
          <a:bodyPr/>
          <a:lstStyle/>
          <a:p>
            <a:fld id="{880BFD65-16B0-4613-9784-8043AE0AE7A2}" type="slidenum">
              <a:rPr lang="en-GB" smtClean="0"/>
              <a:pPr/>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750" y="1052739"/>
            <a:ext cx="8064500" cy="5040311"/>
          </a:xfrm>
          <a:prstGeom prst="rect">
            <a:avLst/>
          </a:prstGeom>
        </p:spPr>
        <p:txBody>
          <a:bodyPr lIns="91392" tIns="45697" rIns="91392" bIns="45697"/>
          <a:lstStyle>
            <a:lvl1pPr marL="180882" indent="-180882">
              <a:spcBef>
                <a:spcPts val="600"/>
              </a:spcBef>
              <a:defRPr sz="1600">
                <a:latin typeface="Arial" pitchFamily="34" charset="0"/>
                <a:cs typeface="Arial" pitchFamily="34" charset="0"/>
              </a:defRPr>
            </a:lvl1pPr>
            <a:lvl2pPr marL="361764" indent="-180882">
              <a:spcBef>
                <a:spcPts val="600"/>
              </a:spcBef>
              <a:defRPr sz="1600">
                <a:latin typeface="Arial" pitchFamily="34" charset="0"/>
                <a:cs typeface="Arial" pitchFamily="34" charset="0"/>
              </a:defRPr>
            </a:lvl2pPr>
            <a:lvl3pPr marL="542647" indent="-180882">
              <a:spcBef>
                <a:spcPts val="600"/>
              </a:spcBef>
              <a:defRPr sz="1600">
                <a:latin typeface="Arial" pitchFamily="34" charset="0"/>
                <a:cs typeface="Arial" pitchFamily="34" charset="0"/>
              </a:defRPr>
            </a:lvl3pPr>
            <a:lvl4pPr marL="714008" indent="-171362">
              <a:spcBef>
                <a:spcPts val="600"/>
              </a:spcBef>
              <a:defRPr sz="1600">
                <a:latin typeface="Arial" pitchFamily="34" charset="0"/>
                <a:cs typeface="Arial" pitchFamily="34" charset="0"/>
              </a:defRPr>
            </a:lvl4pPr>
            <a:lvl5pPr marL="894892" indent="-180882">
              <a:spcBef>
                <a:spcPts val="600"/>
              </a:spcBef>
              <a:buFont typeface="Arial" pitchFamily="34" charset="0"/>
              <a:buChar char="•"/>
              <a:defRPr sz="16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Text Placeholder 6"/>
          <p:cNvSpPr>
            <a:spLocks noGrp="1"/>
          </p:cNvSpPr>
          <p:nvPr>
            <p:ph type="body" sz="quarter" idx="13" hasCustomPrompt="1"/>
          </p:nvPr>
        </p:nvSpPr>
        <p:spPr>
          <a:xfrm>
            <a:off x="539753" y="6375627"/>
            <a:ext cx="4968353" cy="360636"/>
          </a:xfrm>
          <a:prstGeom prst="rect">
            <a:avLst/>
          </a:prstGeom>
        </p:spPr>
        <p:txBody>
          <a:bodyPr lIns="91392" tIns="45697" rIns="91392" bIns="45697" anchor="ctr" anchorCtr="0"/>
          <a:lstStyle>
            <a:lvl1pPr marL="0" indent="0">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Add footnote and/or source information here</a:t>
            </a:r>
          </a:p>
        </p:txBody>
      </p:sp>
      <p:sp>
        <p:nvSpPr>
          <p:cNvPr id="9" name="Title 8"/>
          <p:cNvSpPr>
            <a:spLocks noGrp="1"/>
          </p:cNvSpPr>
          <p:nvPr>
            <p:ph type="title"/>
          </p:nvPr>
        </p:nvSpPr>
        <p:spPr/>
        <p:txBody>
          <a:bodyPr/>
          <a:lstStyle/>
          <a:p>
            <a:r>
              <a:rPr lang="en-US" smtClean="0"/>
              <a:t>Click to edit Master title style</a:t>
            </a:r>
            <a:endParaRPr lang="en-GB"/>
          </a:p>
        </p:txBody>
      </p:sp>
      <p:sp>
        <p:nvSpPr>
          <p:cNvPr id="8" name="Slide Number Placeholder 7"/>
          <p:cNvSpPr>
            <a:spLocks noGrp="1"/>
          </p:cNvSpPr>
          <p:nvPr>
            <p:ph type="sldNum" sz="quarter" idx="14"/>
          </p:nvPr>
        </p:nvSpPr>
        <p:spPr/>
        <p:txBody>
          <a:bodyPr/>
          <a:lstStyle/>
          <a:p>
            <a:fld id="{880BFD65-16B0-4613-9784-8043AE0AE7A2}" type="slidenum">
              <a:rPr lang="en-GB" smtClean="0"/>
              <a:pPr/>
              <a:t>‹#›</a:t>
            </a:fld>
            <a:endParaRPr lang="en-GB"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sp>
        <p:nvSpPr>
          <p:cNvPr id="17" name="Rectangle 16"/>
          <p:cNvSpPr/>
          <p:nvPr userDrawn="1"/>
        </p:nvSpPr>
        <p:spPr>
          <a:xfrm>
            <a:off x="0" y="6092825"/>
            <a:ext cx="9144000" cy="216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92" tIns="45697" rIns="91392" bIns="45697" rtlCol="0" anchor="ctr"/>
          <a:lstStyle/>
          <a:p>
            <a:pPr algn="ctr"/>
            <a:endParaRPr lang="en-GB" dirty="0">
              <a:solidFill>
                <a:srgbClr val="FFFFFF"/>
              </a:solidFill>
            </a:endParaRPr>
          </a:p>
        </p:txBody>
      </p:sp>
      <p:sp>
        <p:nvSpPr>
          <p:cNvPr id="7" name="Rectangle 6"/>
          <p:cNvSpPr/>
          <p:nvPr userDrawn="1"/>
        </p:nvSpPr>
        <p:spPr bwMode="auto">
          <a:xfrm>
            <a:off x="0" y="1052736"/>
            <a:ext cx="9144000" cy="3459162"/>
          </a:xfrm>
          <a:prstGeom prst="rect">
            <a:avLst/>
          </a:prstGeom>
          <a:solidFill>
            <a:srgbClr val="111B62"/>
          </a:solidFill>
          <a:ln w="9525" cap="flat" cmpd="sng" algn="ctr">
            <a:noFill/>
            <a:prstDash val="solid"/>
            <a:round/>
            <a:headEnd type="none" w="med" len="med"/>
            <a:tailEnd type="none" w="med" len="med"/>
          </a:ln>
          <a:effectLst/>
        </p:spPr>
        <p:txBody>
          <a:bodyPr vert="horz" wrap="square" lIns="91392" tIns="45697" rIns="91392" bIns="45697"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0000"/>
              </a:solidFill>
              <a:ea typeface="ＭＳ Ｐゴシック" charset="-128"/>
              <a:cs typeface="ＭＳ Ｐゴシック" charset="-128"/>
            </a:endParaRPr>
          </a:p>
        </p:txBody>
      </p:sp>
      <p:sp>
        <p:nvSpPr>
          <p:cNvPr id="8" name="Rectangle 2"/>
          <p:cNvSpPr>
            <a:spLocks noGrp="1" noChangeArrowheads="1"/>
          </p:cNvSpPr>
          <p:nvPr>
            <p:ph type="ctrTitle"/>
          </p:nvPr>
        </p:nvSpPr>
        <p:spPr>
          <a:xfrm>
            <a:off x="539750" y="1555998"/>
            <a:ext cx="8064500" cy="792088"/>
          </a:xfrm>
          <a:prstGeom prst="rect">
            <a:avLst/>
          </a:prstGeom>
        </p:spPr>
        <p:txBody>
          <a:bodyPr anchor="b" anchorCtr="0"/>
          <a:lstStyle>
            <a:lvl1pPr algn="l">
              <a:defRPr sz="2400" b="1" cap="none" baseline="0">
                <a:solidFill>
                  <a:srgbClr val="FFFFFF"/>
                </a:solidFill>
                <a:latin typeface="Arial"/>
                <a:cs typeface="Arial"/>
              </a:defRPr>
            </a:lvl1pPr>
          </a:lstStyle>
          <a:p>
            <a:r>
              <a:rPr lang="en-US" smtClean="0"/>
              <a:t>Click to edit Master title style</a:t>
            </a:r>
            <a:endParaRPr lang="en-US" dirty="0"/>
          </a:p>
        </p:txBody>
      </p:sp>
      <p:sp>
        <p:nvSpPr>
          <p:cNvPr id="9" name="Rectangle 3"/>
          <p:cNvSpPr>
            <a:spLocks noGrp="1" noChangeArrowheads="1"/>
          </p:cNvSpPr>
          <p:nvPr>
            <p:ph type="subTitle" idx="1"/>
          </p:nvPr>
        </p:nvSpPr>
        <p:spPr>
          <a:xfrm>
            <a:off x="539754" y="2503026"/>
            <a:ext cx="8064499" cy="694267"/>
          </a:xfrm>
          <a:prstGeom prst="rect">
            <a:avLst/>
          </a:prstGeom>
        </p:spPr>
        <p:txBody>
          <a:bodyPr lIns="91392" tIns="45697" rIns="91392" bIns="45697" anchor="t" anchorCtr="0"/>
          <a:lstStyle>
            <a:lvl1pPr>
              <a:buNone/>
              <a:defRPr sz="2000">
                <a:solidFill>
                  <a:srgbClr val="FFFFFF"/>
                </a:solidFill>
                <a:latin typeface="Arial" pitchFamily="34" charset="0"/>
                <a:cs typeface="Arial" pitchFamily="34" charset="0"/>
              </a:defRPr>
            </a:lvl1pPr>
          </a:lstStyle>
          <a:p>
            <a:r>
              <a:rPr lang="en-US" smtClean="0"/>
              <a:t>Click to edit Master subtitle style</a:t>
            </a:r>
            <a:endParaRPr lang="en-US" dirty="0"/>
          </a:p>
        </p:txBody>
      </p:sp>
      <p:sp>
        <p:nvSpPr>
          <p:cNvPr id="10" name="Text Placeholder 7"/>
          <p:cNvSpPr>
            <a:spLocks noGrp="1"/>
          </p:cNvSpPr>
          <p:nvPr>
            <p:ph type="body" sz="quarter" idx="10" hasCustomPrompt="1"/>
          </p:nvPr>
        </p:nvSpPr>
        <p:spPr>
          <a:xfrm>
            <a:off x="539755" y="3500661"/>
            <a:ext cx="8064499" cy="317376"/>
          </a:xfrm>
          <a:prstGeom prst="rect">
            <a:avLst/>
          </a:prstGeom>
        </p:spPr>
        <p:txBody>
          <a:bodyPr lIns="91392" tIns="45697" rIns="91392" bIns="45697" anchor="ctr" anchorCtr="0"/>
          <a:lstStyle>
            <a:lvl1pPr>
              <a:buNone/>
              <a:defRPr sz="1600">
                <a:solidFill>
                  <a:schemeClr val="bg1"/>
                </a:solidFill>
                <a:latin typeface="Arial" pitchFamily="34" charset="0"/>
                <a:cs typeface="Arial" pitchFamily="34" charset="0"/>
              </a:defRPr>
            </a:lvl1pPr>
            <a:lvl2pPr marL="0" indent="0">
              <a:buNone/>
              <a:defRPr sz="1400">
                <a:solidFill>
                  <a:schemeClr val="bg1"/>
                </a:solidFill>
              </a:defRPr>
            </a:lvl2pPr>
            <a:lvl3pPr marL="0" indent="0">
              <a:buNone/>
              <a:defRPr sz="1400">
                <a:solidFill>
                  <a:schemeClr val="bg1"/>
                </a:solidFill>
              </a:defRPr>
            </a:lvl3pPr>
            <a:lvl4pPr marL="0" indent="0">
              <a:buNone/>
              <a:defRPr sz="1400">
                <a:solidFill>
                  <a:schemeClr val="bg1"/>
                </a:solidFill>
              </a:defRPr>
            </a:lvl4pPr>
            <a:lvl5pPr marL="0" indent="0">
              <a:buNone/>
              <a:defRPr sz="1400">
                <a:solidFill>
                  <a:schemeClr val="bg1"/>
                </a:solidFill>
              </a:defRPr>
            </a:lvl5pPr>
          </a:lstStyle>
          <a:p>
            <a:pPr lvl="0"/>
            <a:r>
              <a:rPr lang="en-US" dirty="0" smtClean="0"/>
              <a:t>Speaker(s)</a:t>
            </a:r>
            <a:endParaRPr lang="en-US" dirty="0"/>
          </a:p>
        </p:txBody>
      </p:sp>
      <p:sp>
        <p:nvSpPr>
          <p:cNvPr id="12" name="Text Placeholder 7"/>
          <p:cNvSpPr>
            <a:spLocks noGrp="1"/>
          </p:cNvSpPr>
          <p:nvPr>
            <p:ph type="body" sz="quarter" idx="13" hasCustomPrompt="1"/>
          </p:nvPr>
        </p:nvSpPr>
        <p:spPr>
          <a:xfrm>
            <a:off x="539754" y="3860254"/>
            <a:ext cx="8064499" cy="317376"/>
          </a:xfrm>
          <a:prstGeom prst="rect">
            <a:avLst/>
          </a:prstGeom>
        </p:spPr>
        <p:txBody>
          <a:bodyPr lIns="91392" tIns="45697" rIns="91392" bIns="45697" anchor="ctr" anchorCtr="0"/>
          <a:lstStyle>
            <a:lvl1pPr>
              <a:buNone/>
              <a:defRPr sz="1600" baseline="0">
                <a:solidFill>
                  <a:schemeClr val="bg1"/>
                </a:solidFill>
                <a:latin typeface="Arial" pitchFamily="34" charset="0"/>
                <a:cs typeface="Arial" pitchFamily="34" charset="0"/>
              </a:defRPr>
            </a:lvl1pPr>
            <a:lvl2pPr marL="0" indent="0">
              <a:buNone/>
              <a:defRPr sz="1400">
                <a:solidFill>
                  <a:schemeClr val="bg1"/>
                </a:solidFill>
              </a:defRPr>
            </a:lvl2pPr>
            <a:lvl3pPr marL="0" indent="0">
              <a:buNone/>
              <a:defRPr sz="1400">
                <a:solidFill>
                  <a:schemeClr val="bg1"/>
                </a:solidFill>
              </a:defRPr>
            </a:lvl3pPr>
            <a:lvl4pPr marL="0" indent="0">
              <a:buNone/>
              <a:defRPr sz="1400">
                <a:solidFill>
                  <a:schemeClr val="bg1"/>
                </a:solidFill>
              </a:defRPr>
            </a:lvl4pPr>
            <a:lvl5pPr marL="0" indent="0">
              <a:buNone/>
              <a:defRPr sz="1400">
                <a:solidFill>
                  <a:schemeClr val="bg1"/>
                </a:solidFill>
              </a:defRPr>
            </a:lvl5pPr>
          </a:lstStyle>
          <a:p>
            <a:pPr lvl="0"/>
            <a:r>
              <a:rPr lang="en-US" dirty="0" smtClean="0"/>
              <a:t>Date (Day, Month, Year)</a:t>
            </a:r>
            <a:endParaRPr lang="en-US" dirty="0"/>
          </a:p>
        </p:txBody>
      </p:sp>
      <p:pic>
        <p:nvPicPr>
          <p:cNvPr id="14" name="Picture 13" descr="Amex 3_03a.png"/>
          <p:cNvPicPr>
            <a:picLocks noChangeAspect="1"/>
          </p:cNvPicPr>
          <p:nvPr userDrawn="1"/>
        </p:nvPicPr>
        <p:blipFill>
          <a:blip r:embed="rId2" cstate="print"/>
          <a:srcRect b="85682"/>
          <a:stretch>
            <a:fillRect/>
          </a:stretch>
        </p:blipFill>
        <p:spPr>
          <a:xfrm>
            <a:off x="0" y="4508326"/>
            <a:ext cx="9144000" cy="144016"/>
          </a:xfrm>
          <a:prstGeom prst="rect">
            <a:avLst/>
          </a:prstGeom>
        </p:spPr>
      </p:pic>
      <p:sp>
        <p:nvSpPr>
          <p:cNvPr id="11" name="Rectangle 10"/>
          <p:cNvSpPr/>
          <p:nvPr userDrawn="1"/>
        </p:nvSpPr>
        <p:spPr>
          <a:xfrm>
            <a:off x="0" y="2"/>
            <a:ext cx="9144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92" tIns="45697" rIns="91392" bIns="45697" rtlCol="0" anchor="ctr"/>
          <a:lstStyle/>
          <a:p>
            <a:pPr algn="ctr"/>
            <a:endParaRPr lang="en-GB"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539750" y="1052739"/>
            <a:ext cx="8064500" cy="5040311"/>
          </a:xfrm>
          <a:prstGeom prst="rect">
            <a:avLst/>
          </a:prstGeom>
        </p:spPr>
        <p:txBody>
          <a:bodyPr lIns="91392" tIns="45697" rIns="91392" bIns="45697"/>
          <a:lstStyle>
            <a:lvl1pPr marL="180882" indent="-180882">
              <a:spcBef>
                <a:spcPts val="600"/>
              </a:spcBef>
              <a:defRPr sz="1600">
                <a:latin typeface="Arial" pitchFamily="34" charset="0"/>
                <a:cs typeface="Arial" pitchFamily="34" charset="0"/>
              </a:defRPr>
            </a:lvl1pPr>
            <a:lvl2pPr marL="361764" indent="-180882">
              <a:spcBef>
                <a:spcPts val="600"/>
              </a:spcBef>
              <a:defRPr sz="1600" baseline="0">
                <a:latin typeface="Arial" pitchFamily="34" charset="0"/>
                <a:cs typeface="Arial" pitchFamily="34" charset="0"/>
              </a:defRPr>
            </a:lvl2pPr>
            <a:lvl3pPr marL="542647" indent="-180882">
              <a:spcBef>
                <a:spcPts val="600"/>
              </a:spcBef>
              <a:defRPr sz="1600">
                <a:latin typeface="Arial" pitchFamily="34" charset="0"/>
                <a:cs typeface="Arial" pitchFamily="34" charset="0"/>
              </a:defRPr>
            </a:lvl3pPr>
            <a:lvl4pPr marL="714008" indent="-171362">
              <a:spcBef>
                <a:spcPts val="600"/>
              </a:spcBef>
              <a:defRPr sz="1600">
                <a:latin typeface="Arial" pitchFamily="34" charset="0"/>
                <a:cs typeface="Arial" pitchFamily="34" charset="0"/>
              </a:defRPr>
            </a:lvl4pPr>
            <a:lvl5pPr marL="894892" indent="-180882">
              <a:spcBef>
                <a:spcPts val="600"/>
              </a:spcBef>
              <a:buFont typeface="Arial" pitchFamily="34" charset="0"/>
              <a:buChar char="•"/>
              <a:defRPr sz="16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dirty="0" smtClean="0"/>
              <a:t>Section 1</a:t>
            </a:r>
          </a:p>
          <a:p>
            <a:pPr lvl="1"/>
            <a:r>
              <a:rPr lang="en-US" dirty="0" smtClean="0"/>
              <a:t>Sub-section A</a:t>
            </a:r>
          </a:p>
        </p:txBody>
      </p:sp>
      <p:sp>
        <p:nvSpPr>
          <p:cNvPr id="4" name="Title 3"/>
          <p:cNvSpPr>
            <a:spLocks noGrp="1"/>
          </p:cNvSpPr>
          <p:nvPr>
            <p:ph type="title"/>
          </p:nvPr>
        </p:nvSpPr>
        <p:spPr/>
        <p:txBody>
          <a:bodyPr/>
          <a:lstStyle/>
          <a:p>
            <a:r>
              <a:rPr lang="en-US" smtClean="0"/>
              <a:t>Click to edit Master title style</a:t>
            </a:r>
            <a:endParaRPr lang="en-GB"/>
          </a:p>
        </p:txBody>
      </p:sp>
      <p:sp>
        <p:nvSpPr>
          <p:cNvPr id="6" name="Slide Number Placeholder 5"/>
          <p:cNvSpPr>
            <a:spLocks noGrp="1"/>
          </p:cNvSpPr>
          <p:nvPr>
            <p:ph type="sldNum" sz="quarter" idx="10"/>
          </p:nvPr>
        </p:nvSpPr>
        <p:spPr/>
        <p:txBody>
          <a:bodyPr/>
          <a:lstStyle/>
          <a:p>
            <a:fld id="{880BFD65-16B0-4613-9784-8043AE0AE7A2}" type="slidenum">
              <a:rPr lang="en-GB" smtClean="0"/>
              <a:pPr/>
              <a:t>‹#›</a:t>
            </a:fld>
            <a:endParaRPr lang="en-GB"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7" name="Rectangle 6"/>
          <p:cNvSpPr/>
          <p:nvPr userDrawn="1"/>
        </p:nvSpPr>
        <p:spPr bwMode="auto">
          <a:xfrm>
            <a:off x="0" y="1052736"/>
            <a:ext cx="9144000" cy="2663502"/>
          </a:xfrm>
          <a:prstGeom prst="rect">
            <a:avLst/>
          </a:prstGeom>
          <a:solidFill>
            <a:srgbClr val="111B62"/>
          </a:solidFill>
          <a:ln w="9525" cap="flat" cmpd="sng" algn="ctr">
            <a:noFill/>
            <a:prstDash val="solid"/>
            <a:round/>
            <a:headEnd type="none" w="med" len="med"/>
            <a:tailEnd type="none" w="med" len="med"/>
          </a:ln>
          <a:effectLst/>
        </p:spPr>
        <p:txBody>
          <a:bodyPr vert="horz" wrap="square" lIns="91392" tIns="45697" rIns="91392" bIns="45697"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0000"/>
              </a:solidFill>
              <a:ea typeface="ＭＳ Ｐゴシック" charset="-128"/>
              <a:cs typeface="ＭＳ Ｐゴシック" charset="-128"/>
            </a:endParaRPr>
          </a:p>
        </p:txBody>
      </p:sp>
      <p:sp>
        <p:nvSpPr>
          <p:cNvPr id="5" name="Rectangle 4"/>
          <p:cNvSpPr/>
          <p:nvPr userDrawn="1"/>
        </p:nvSpPr>
        <p:spPr>
          <a:xfrm>
            <a:off x="0" y="2"/>
            <a:ext cx="9144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92" tIns="45697" rIns="91392" bIns="45697" rtlCol="0" anchor="ctr"/>
          <a:lstStyle/>
          <a:p>
            <a:pPr algn="ctr"/>
            <a:endParaRPr lang="en-GB" dirty="0">
              <a:solidFill>
                <a:srgbClr val="FFFFFF"/>
              </a:solidFill>
            </a:endParaRPr>
          </a:p>
        </p:txBody>
      </p:sp>
      <p:sp>
        <p:nvSpPr>
          <p:cNvPr id="6" name="Rectangle 2"/>
          <p:cNvSpPr>
            <a:spLocks noGrp="1" noChangeArrowheads="1"/>
          </p:cNvSpPr>
          <p:nvPr>
            <p:ph type="ctrTitle"/>
          </p:nvPr>
        </p:nvSpPr>
        <p:spPr>
          <a:xfrm>
            <a:off x="539750" y="1555998"/>
            <a:ext cx="8064500" cy="792088"/>
          </a:xfrm>
          <a:prstGeom prst="rect">
            <a:avLst/>
          </a:prstGeom>
        </p:spPr>
        <p:txBody>
          <a:bodyPr anchor="b" anchorCtr="0"/>
          <a:lstStyle>
            <a:lvl1pPr algn="l">
              <a:defRPr sz="2400" b="1" cap="none" baseline="0">
                <a:solidFill>
                  <a:srgbClr val="FFFFFF"/>
                </a:solidFill>
                <a:latin typeface="Arial"/>
                <a:cs typeface="Arial"/>
              </a:defRPr>
            </a:lvl1pPr>
          </a:lstStyle>
          <a:p>
            <a:r>
              <a:rPr lang="en-US" smtClean="0"/>
              <a:t>Click to edit Master title style</a:t>
            </a:r>
            <a:endParaRPr lang="en-US" dirty="0"/>
          </a:p>
        </p:txBody>
      </p:sp>
      <p:sp>
        <p:nvSpPr>
          <p:cNvPr id="9" name="Rectangle 3"/>
          <p:cNvSpPr>
            <a:spLocks noGrp="1" noChangeArrowheads="1"/>
          </p:cNvSpPr>
          <p:nvPr>
            <p:ph type="subTitle" idx="1"/>
          </p:nvPr>
        </p:nvSpPr>
        <p:spPr>
          <a:xfrm>
            <a:off x="539754" y="2503026"/>
            <a:ext cx="8064499" cy="694267"/>
          </a:xfrm>
          <a:prstGeom prst="rect">
            <a:avLst/>
          </a:prstGeom>
        </p:spPr>
        <p:txBody>
          <a:bodyPr lIns="91392" tIns="45697" rIns="91392" bIns="45697" anchor="t" anchorCtr="0"/>
          <a:lstStyle>
            <a:lvl1pPr>
              <a:buNone/>
              <a:defRPr sz="2000">
                <a:solidFill>
                  <a:srgbClr val="FFFFFF"/>
                </a:solidFill>
                <a:latin typeface="Arial" pitchFamily="34" charset="0"/>
                <a:cs typeface="Arial" pitchFamily="34" charset="0"/>
              </a:defRPr>
            </a:lvl1pPr>
          </a:lstStyle>
          <a:p>
            <a:r>
              <a:rPr lang="en-US" smtClean="0"/>
              <a:t>Click to edit Master subtitle style</a:t>
            </a:r>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604253" y="6376263"/>
            <a:ext cx="360000" cy="360000"/>
          </a:xfrm>
        </p:spPr>
        <p:txBody>
          <a:bodyPr/>
          <a:lstStyle/>
          <a:p>
            <a:fld id="{C7F417D9-7410-4EFF-B80C-006D11857F2F}" type="slidenum">
              <a:rPr lang="en-GB" smtClean="0"/>
              <a:pPr/>
              <a:t>‹#›</a:t>
            </a:fld>
            <a:endParaRPr lang="en-GB" dirty="0"/>
          </a:p>
        </p:txBody>
      </p:sp>
      <p:sp>
        <p:nvSpPr>
          <p:cNvPr id="5" name="Title 4"/>
          <p:cNvSpPr>
            <a:spLocks noGrp="1"/>
          </p:cNvSpPr>
          <p:nvPr>
            <p:ph type="title"/>
          </p:nvPr>
        </p:nvSpPr>
        <p:spPr/>
        <p:txBody>
          <a:bodyPr/>
          <a:lstStyle/>
          <a:p>
            <a:r>
              <a:rPr lang="en-US" smtClean="0"/>
              <a:t>Click to edit Master title style</a:t>
            </a:r>
            <a:endParaRPr lang="en-GB"/>
          </a:p>
        </p:txBody>
      </p:sp>
      <p:sp>
        <p:nvSpPr>
          <p:cNvPr id="8" name="Text Placeholder 6"/>
          <p:cNvSpPr>
            <a:spLocks noGrp="1"/>
          </p:cNvSpPr>
          <p:nvPr>
            <p:ph type="body" sz="quarter" idx="13" hasCustomPrompt="1"/>
          </p:nvPr>
        </p:nvSpPr>
        <p:spPr>
          <a:xfrm>
            <a:off x="539753" y="6375627"/>
            <a:ext cx="4968353" cy="360636"/>
          </a:xfrm>
          <a:prstGeom prst="rect">
            <a:avLst/>
          </a:prstGeom>
        </p:spPr>
        <p:txBody>
          <a:bodyPr lIns="91392" tIns="45697" rIns="91392" bIns="45697" anchor="ctr" anchorCtr="0"/>
          <a:lstStyle>
            <a:lvl1pPr marL="0" indent="0">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Add footnote and/or source information here</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750" y="1052739"/>
            <a:ext cx="8064500" cy="5040311"/>
          </a:xfrm>
          <a:prstGeom prst="rect">
            <a:avLst/>
          </a:prstGeom>
        </p:spPr>
        <p:txBody>
          <a:bodyPr lIns="91392" tIns="45697" rIns="91392" bIns="45697"/>
          <a:lstStyle>
            <a:lvl1pPr marL="180882" indent="-180882">
              <a:spcBef>
                <a:spcPts val="600"/>
              </a:spcBef>
              <a:defRPr sz="1600">
                <a:latin typeface="Arial" pitchFamily="34" charset="0"/>
                <a:cs typeface="Arial" pitchFamily="34" charset="0"/>
              </a:defRPr>
            </a:lvl1pPr>
            <a:lvl2pPr marL="361764" indent="-180882">
              <a:spcBef>
                <a:spcPts val="600"/>
              </a:spcBef>
              <a:defRPr sz="1600">
                <a:latin typeface="Arial" pitchFamily="34" charset="0"/>
                <a:cs typeface="Arial" pitchFamily="34" charset="0"/>
              </a:defRPr>
            </a:lvl2pPr>
            <a:lvl3pPr marL="542647" indent="-180882">
              <a:spcBef>
                <a:spcPts val="600"/>
              </a:spcBef>
              <a:defRPr sz="1600">
                <a:latin typeface="Arial" pitchFamily="34" charset="0"/>
                <a:cs typeface="Arial" pitchFamily="34" charset="0"/>
              </a:defRPr>
            </a:lvl3pPr>
            <a:lvl4pPr marL="714008" indent="-171362">
              <a:spcBef>
                <a:spcPts val="600"/>
              </a:spcBef>
              <a:defRPr sz="1600">
                <a:latin typeface="Arial" pitchFamily="34" charset="0"/>
                <a:cs typeface="Arial" pitchFamily="34" charset="0"/>
              </a:defRPr>
            </a:lvl4pPr>
            <a:lvl5pPr marL="894892" indent="-180882">
              <a:spcBef>
                <a:spcPts val="600"/>
              </a:spcBef>
              <a:buFont typeface="Arial" pitchFamily="34" charset="0"/>
              <a:buChar char="•"/>
              <a:defRPr sz="16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Slide Number Placeholder 5"/>
          <p:cNvSpPr>
            <a:spLocks noGrp="1"/>
          </p:cNvSpPr>
          <p:nvPr>
            <p:ph type="sldNum" sz="quarter" idx="12"/>
          </p:nvPr>
        </p:nvSpPr>
        <p:spPr>
          <a:xfrm>
            <a:off x="8604253" y="6376263"/>
            <a:ext cx="360000" cy="360000"/>
          </a:xfrm>
        </p:spPr>
        <p:txBody>
          <a:bodyPr/>
          <a:lstStyle/>
          <a:p>
            <a:fld id="{C7F417D9-7410-4EFF-B80C-006D11857F2F}" type="slidenum">
              <a:rPr lang="en-GB" smtClean="0"/>
              <a:pPr/>
              <a:t>‹#›</a:t>
            </a:fld>
            <a:endParaRPr lang="en-GB" dirty="0"/>
          </a:p>
        </p:txBody>
      </p:sp>
      <p:sp>
        <p:nvSpPr>
          <p:cNvPr id="9" name="Title 8"/>
          <p:cNvSpPr>
            <a:spLocks noGrp="1"/>
          </p:cNvSpPr>
          <p:nvPr>
            <p:ph type="title"/>
          </p:nvPr>
        </p:nvSpPr>
        <p:spPr/>
        <p:txBody>
          <a:bodyPr/>
          <a:lstStyle/>
          <a:p>
            <a:r>
              <a:rPr lang="en-US" smtClean="0"/>
              <a:t>Click to edit Master title style</a:t>
            </a:r>
            <a:endParaRPr lang="en-GB"/>
          </a:p>
        </p:txBody>
      </p:sp>
      <p:sp>
        <p:nvSpPr>
          <p:cNvPr id="8" name="Text Placeholder 6"/>
          <p:cNvSpPr>
            <a:spLocks noGrp="1"/>
          </p:cNvSpPr>
          <p:nvPr>
            <p:ph type="body" sz="quarter" idx="13" hasCustomPrompt="1"/>
          </p:nvPr>
        </p:nvSpPr>
        <p:spPr>
          <a:xfrm>
            <a:off x="539753" y="6375627"/>
            <a:ext cx="4968353" cy="360636"/>
          </a:xfrm>
          <a:prstGeom prst="rect">
            <a:avLst/>
          </a:prstGeom>
        </p:spPr>
        <p:txBody>
          <a:bodyPr lIns="91392" tIns="45697" rIns="91392" bIns="45697" anchor="ctr" anchorCtr="0"/>
          <a:lstStyle>
            <a:lvl1pPr marL="0" indent="0">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Add footnote and/or source information here</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One Title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753" y="1483995"/>
            <a:ext cx="8064501" cy="4609058"/>
          </a:xfrm>
          <a:prstGeom prst="rect">
            <a:avLst/>
          </a:prstGeom>
        </p:spPr>
        <p:txBody>
          <a:bodyPr lIns="91392" tIns="45697" rIns="91392" bIns="45697"/>
          <a:lstStyle>
            <a:lvl1pPr marL="180882" indent="-180882">
              <a:spcBef>
                <a:spcPts val="600"/>
              </a:spcBef>
              <a:defRPr sz="1600">
                <a:latin typeface="Arial" pitchFamily="34" charset="0"/>
                <a:cs typeface="Arial" pitchFamily="34" charset="0"/>
              </a:defRPr>
            </a:lvl1pPr>
            <a:lvl2pPr marL="361764" indent="-180882">
              <a:spcBef>
                <a:spcPts val="600"/>
              </a:spcBef>
              <a:defRPr sz="1600">
                <a:latin typeface="Arial" pitchFamily="34" charset="0"/>
                <a:cs typeface="Arial" pitchFamily="34" charset="0"/>
              </a:defRPr>
            </a:lvl2pPr>
            <a:lvl3pPr marL="542647" indent="-180882">
              <a:spcBef>
                <a:spcPts val="600"/>
              </a:spcBef>
              <a:defRPr sz="1600">
                <a:latin typeface="Arial" pitchFamily="34" charset="0"/>
                <a:cs typeface="Arial" pitchFamily="34" charset="0"/>
              </a:defRPr>
            </a:lvl3pPr>
            <a:lvl4pPr marL="714008" indent="-171362">
              <a:spcBef>
                <a:spcPts val="600"/>
              </a:spcBef>
              <a:defRPr sz="1600">
                <a:latin typeface="Arial" pitchFamily="34" charset="0"/>
                <a:cs typeface="Arial" pitchFamily="34" charset="0"/>
              </a:defRPr>
            </a:lvl4pPr>
            <a:lvl5pPr marL="894892" indent="-180882">
              <a:spcBef>
                <a:spcPts val="600"/>
              </a:spcBef>
              <a:buFont typeface="Arial" pitchFamily="34" charset="0"/>
              <a:buChar char="•"/>
              <a:defRPr sz="16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Slide Number Placeholder 5"/>
          <p:cNvSpPr>
            <a:spLocks noGrp="1"/>
          </p:cNvSpPr>
          <p:nvPr>
            <p:ph type="sldNum" sz="quarter" idx="12"/>
          </p:nvPr>
        </p:nvSpPr>
        <p:spPr/>
        <p:txBody>
          <a:bodyPr/>
          <a:lstStyle/>
          <a:p>
            <a:fld id="{C7F417D9-7410-4EFF-B80C-006D11857F2F}" type="slidenum">
              <a:rPr lang="en-GB" smtClean="0"/>
              <a:pPr/>
              <a:t>‹#›</a:t>
            </a:fld>
            <a:endParaRPr lang="en-GB" dirty="0"/>
          </a:p>
        </p:txBody>
      </p:sp>
      <p:sp>
        <p:nvSpPr>
          <p:cNvPr id="10" name="Text Placeholder 9"/>
          <p:cNvSpPr>
            <a:spLocks noGrp="1"/>
          </p:cNvSpPr>
          <p:nvPr>
            <p:ph type="body" sz="quarter" idx="14" hasCustomPrompt="1"/>
          </p:nvPr>
        </p:nvSpPr>
        <p:spPr>
          <a:xfrm>
            <a:off x="539754" y="1052740"/>
            <a:ext cx="8064501" cy="359817"/>
          </a:xfrm>
          <a:prstGeom prst="rect">
            <a:avLst/>
          </a:prstGeom>
        </p:spPr>
        <p:txBody>
          <a:bodyPr lIns="91392" tIns="45697" rIns="91392" bIns="45697"/>
          <a:lstStyle>
            <a:lvl1pPr>
              <a:buNone/>
              <a:defRPr sz="1600" b="1">
                <a:latin typeface="Arial" pitchFamily="34" charset="0"/>
                <a:cs typeface="Arial" pitchFamily="34" charset="0"/>
              </a:defRPr>
            </a:lvl1pPr>
          </a:lstStyle>
          <a:p>
            <a:pPr lvl="0"/>
            <a:r>
              <a:rPr lang="en-GB" dirty="0" smtClean="0"/>
              <a:t>Title</a:t>
            </a:r>
            <a:endParaRPr lang="en-GB" dirty="0"/>
          </a:p>
        </p:txBody>
      </p:sp>
      <p:sp>
        <p:nvSpPr>
          <p:cNvPr id="7" name="Title 6"/>
          <p:cNvSpPr>
            <a:spLocks noGrp="1"/>
          </p:cNvSpPr>
          <p:nvPr>
            <p:ph type="title"/>
          </p:nvPr>
        </p:nvSpPr>
        <p:spPr/>
        <p:txBody>
          <a:bodyPr/>
          <a:lstStyle/>
          <a:p>
            <a:r>
              <a:rPr lang="en-US" smtClean="0"/>
              <a:t>Click to edit Master title style</a:t>
            </a:r>
            <a:endParaRPr lang="en-GB"/>
          </a:p>
        </p:txBody>
      </p:sp>
      <p:sp>
        <p:nvSpPr>
          <p:cNvPr id="9" name="Text Placeholder 6"/>
          <p:cNvSpPr>
            <a:spLocks noGrp="1"/>
          </p:cNvSpPr>
          <p:nvPr>
            <p:ph type="body" sz="quarter" idx="13" hasCustomPrompt="1"/>
          </p:nvPr>
        </p:nvSpPr>
        <p:spPr>
          <a:xfrm>
            <a:off x="539753" y="6375627"/>
            <a:ext cx="4968353" cy="360636"/>
          </a:xfrm>
          <a:prstGeom prst="rect">
            <a:avLst/>
          </a:prstGeom>
        </p:spPr>
        <p:txBody>
          <a:bodyPr lIns="91392" tIns="45697" rIns="91392" bIns="45697" anchor="ctr" anchorCtr="0"/>
          <a:lstStyle>
            <a:lvl1pPr marL="0" indent="0">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Add footnote and/or source information here</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ntent (Vertical)">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753" y="1052739"/>
            <a:ext cx="3960813" cy="5040311"/>
          </a:xfrm>
          <a:prstGeom prst="rect">
            <a:avLst/>
          </a:prstGeom>
        </p:spPr>
        <p:txBody>
          <a:bodyPr lIns="91392" tIns="45697" rIns="91392" bIns="45697"/>
          <a:lstStyle>
            <a:lvl1pPr marL="180882" indent="-180882">
              <a:spcBef>
                <a:spcPts val="600"/>
              </a:spcBef>
              <a:defRPr sz="1400">
                <a:latin typeface="Arial" pitchFamily="34" charset="0"/>
                <a:cs typeface="Arial" pitchFamily="34" charset="0"/>
              </a:defRPr>
            </a:lvl1pPr>
            <a:lvl2pPr marL="361764" indent="-180882">
              <a:spcBef>
                <a:spcPts val="600"/>
              </a:spcBef>
              <a:defRPr sz="1400">
                <a:latin typeface="Arial" pitchFamily="34" charset="0"/>
                <a:cs typeface="Arial" pitchFamily="34" charset="0"/>
              </a:defRPr>
            </a:lvl2pPr>
            <a:lvl3pPr marL="542647" indent="-180882">
              <a:spcBef>
                <a:spcPts val="600"/>
              </a:spcBef>
              <a:defRPr sz="1400">
                <a:latin typeface="Arial" pitchFamily="34" charset="0"/>
                <a:cs typeface="Arial" pitchFamily="34" charset="0"/>
              </a:defRPr>
            </a:lvl3pPr>
            <a:lvl4pPr marL="714008" indent="-171362">
              <a:spcBef>
                <a:spcPts val="600"/>
              </a:spcBef>
              <a:defRPr sz="1400">
                <a:latin typeface="Arial" pitchFamily="34" charset="0"/>
                <a:cs typeface="Arial" pitchFamily="34" charset="0"/>
              </a:defRPr>
            </a:lvl4pPr>
            <a:lvl5pPr marL="894892" indent="-180882">
              <a:spcBef>
                <a:spcPts val="600"/>
              </a:spcBef>
              <a:buFont typeface="Arial" pitchFamily="34" charset="0"/>
              <a:buChar char="•"/>
              <a:defRPr sz="14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Slide Number Placeholder 5"/>
          <p:cNvSpPr>
            <a:spLocks noGrp="1"/>
          </p:cNvSpPr>
          <p:nvPr>
            <p:ph type="sldNum" sz="quarter" idx="12"/>
          </p:nvPr>
        </p:nvSpPr>
        <p:spPr/>
        <p:txBody>
          <a:bodyPr/>
          <a:lstStyle/>
          <a:p>
            <a:fld id="{C7F417D9-7410-4EFF-B80C-006D11857F2F}" type="slidenum">
              <a:rPr lang="en-GB" smtClean="0"/>
              <a:pPr/>
              <a:t>‹#›</a:t>
            </a:fld>
            <a:endParaRPr lang="en-GB" dirty="0"/>
          </a:p>
        </p:txBody>
      </p:sp>
      <p:sp>
        <p:nvSpPr>
          <p:cNvPr id="10" name="Content Placeholder 2"/>
          <p:cNvSpPr>
            <a:spLocks noGrp="1"/>
          </p:cNvSpPr>
          <p:nvPr>
            <p:ph idx="13"/>
          </p:nvPr>
        </p:nvSpPr>
        <p:spPr>
          <a:xfrm>
            <a:off x="4643441" y="1052739"/>
            <a:ext cx="3960813" cy="5040311"/>
          </a:xfrm>
          <a:prstGeom prst="rect">
            <a:avLst/>
          </a:prstGeom>
        </p:spPr>
        <p:txBody>
          <a:bodyPr lIns="91392" tIns="45697" rIns="91392" bIns="45697"/>
          <a:lstStyle>
            <a:lvl1pPr marL="180882" indent="-180882">
              <a:spcBef>
                <a:spcPts val="600"/>
              </a:spcBef>
              <a:defRPr sz="1400">
                <a:latin typeface="Arial" pitchFamily="34" charset="0"/>
                <a:cs typeface="Arial" pitchFamily="34" charset="0"/>
              </a:defRPr>
            </a:lvl1pPr>
            <a:lvl2pPr marL="361764" indent="-180882">
              <a:spcBef>
                <a:spcPts val="600"/>
              </a:spcBef>
              <a:defRPr sz="1400">
                <a:latin typeface="Arial" pitchFamily="34" charset="0"/>
                <a:cs typeface="Arial" pitchFamily="34" charset="0"/>
              </a:defRPr>
            </a:lvl2pPr>
            <a:lvl3pPr marL="542647" indent="-180882">
              <a:spcBef>
                <a:spcPts val="600"/>
              </a:spcBef>
              <a:defRPr sz="1400">
                <a:latin typeface="Arial" pitchFamily="34" charset="0"/>
                <a:cs typeface="Arial" pitchFamily="34" charset="0"/>
              </a:defRPr>
            </a:lvl3pPr>
            <a:lvl4pPr marL="714008" indent="-171362">
              <a:spcBef>
                <a:spcPts val="600"/>
              </a:spcBef>
              <a:defRPr sz="1400">
                <a:latin typeface="Arial" pitchFamily="34" charset="0"/>
                <a:cs typeface="Arial" pitchFamily="34" charset="0"/>
              </a:defRPr>
            </a:lvl4pPr>
            <a:lvl5pPr marL="894892" indent="-180882">
              <a:spcBef>
                <a:spcPts val="600"/>
              </a:spcBef>
              <a:buFont typeface="Arial" pitchFamily="34" charset="0"/>
              <a:buChar char="•"/>
              <a:defRPr sz="14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Title 6"/>
          <p:cNvSpPr>
            <a:spLocks noGrp="1"/>
          </p:cNvSpPr>
          <p:nvPr>
            <p:ph type="title"/>
          </p:nvPr>
        </p:nvSpPr>
        <p:spPr/>
        <p:txBody>
          <a:bodyPr/>
          <a:lstStyle/>
          <a:p>
            <a:r>
              <a:rPr lang="en-US" smtClean="0"/>
              <a:t>Click to edit Master title style</a:t>
            </a:r>
            <a:endParaRPr lang="en-GB"/>
          </a:p>
        </p:txBody>
      </p:sp>
      <p:sp>
        <p:nvSpPr>
          <p:cNvPr id="9" name="Text Placeholder 6"/>
          <p:cNvSpPr>
            <a:spLocks noGrp="1"/>
          </p:cNvSpPr>
          <p:nvPr>
            <p:ph type="body" sz="quarter" idx="14" hasCustomPrompt="1"/>
          </p:nvPr>
        </p:nvSpPr>
        <p:spPr>
          <a:xfrm>
            <a:off x="539753" y="6375627"/>
            <a:ext cx="4968353" cy="360636"/>
          </a:xfrm>
          <a:prstGeom prst="rect">
            <a:avLst/>
          </a:prstGeom>
        </p:spPr>
        <p:txBody>
          <a:bodyPr lIns="91392" tIns="45697" rIns="91392" bIns="45697" anchor="ctr" anchorCtr="0"/>
          <a:lstStyle>
            <a:lvl1pPr marL="0" indent="0">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Add footnote and/or source information here</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Titled Content (Vertical)">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753" y="1483995"/>
            <a:ext cx="3960813" cy="4609058"/>
          </a:xfrm>
          <a:prstGeom prst="rect">
            <a:avLst/>
          </a:prstGeom>
        </p:spPr>
        <p:txBody>
          <a:bodyPr lIns="91392" tIns="45697" rIns="91392" bIns="45697"/>
          <a:lstStyle>
            <a:lvl1pPr marL="180882" indent="-180882">
              <a:spcBef>
                <a:spcPts val="600"/>
              </a:spcBef>
              <a:defRPr sz="1400">
                <a:latin typeface="Arial" pitchFamily="34" charset="0"/>
                <a:cs typeface="Arial" pitchFamily="34" charset="0"/>
              </a:defRPr>
            </a:lvl1pPr>
            <a:lvl2pPr marL="361764" indent="-180882">
              <a:spcBef>
                <a:spcPts val="600"/>
              </a:spcBef>
              <a:defRPr sz="1400">
                <a:latin typeface="Arial" pitchFamily="34" charset="0"/>
                <a:cs typeface="Arial" pitchFamily="34" charset="0"/>
              </a:defRPr>
            </a:lvl2pPr>
            <a:lvl3pPr marL="542647" indent="-180882">
              <a:spcBef>
                <a:spcPts val="600"/>
              </a:spcBef>
              <a:defRPr sz="1400">
                <a:latin typeface="Arial" pitchFamily="34" charset="0"/>
                <a:cs typeface="Arial" pitchFamily="34" charset="0"/>
              </a:defRPr>
            </a:lvl3pPr>
            <a:lvl4pPr marL="714008" indent="-171362">
              <a:spcBef>
                <a:spcPts val="600"/>
              </a:spcBef>
              <a:defRPr sz="1400">
                <a:latin typeface="Arial" pitchFamily="34" charset="0"/>
                <a:cs typeface="Arial" pitchFamily="34" charset="0"/>
              </a:defRPr>
            </a:lvl4pPr>
            <a:lvl5pPr marL="894892" indent="-180882">
              <a:spcBef>
                <a:spcPts val="600"/>
              </a:spcBef>
              <a:buFont typeface="Arial" pitchFamily="34" charset="0"/>
              <a:buChar char="•"/>
              <a:defRPr sz="14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Slide Number Placeholder 5"/>
          <p:cNvSpPr>
            <a:spLocks noGrp="1"/>
          </p:cNvSpPr>
          <p:nvPr>
            <p:ph type="sldNum" sz="quarter" idx="12"/>
          </p:nvPr>
        </p:nvSpPr>
        <p:spPr/>
        <p:txBody>
          <a:bodyPr/>
          <a:lstStyle/>
          <a:p>
            <a:fld id="{C7F417D9-7410-4EFF-B80C-006D11857F2F}" type="slidenum">
              <a:rPr lang="en-GB" smtClean="0"/>
              <a:pPr/>
              <a:t>‹#›</a:t>
            </a:fld>
            <a:endParaRPr lang="en-GB" dirty="0"/>
          </a:p>
        </p:txBody>
      </p:sp>
      <p:sp>
        <p:nvSpPr>
          <p:cNvPr id="10" name="Text Placeholder 9"/>
          <p:cNvSpPr>
            <a:spLocks noGrp="1"/>
          </p:cNvSpPr>
          <p:nvPr>
            <p:ph type="body" sz="quarter" idx="14" hasCustomPrompt="1"/>
          </p:nvPr>
        </p:nvSpPr>
        <p:spPr>
          <a:xfrm>
            <a:off x="539754" y="1052740"/>
            <a:ext cx="3960813" cy="359817"/>
          </a:xfrm>
          <a:prstGeom prst="rect">
            <a:avLst/>
          </a:prstGeom>
        </p:spPr>
        <p:txBody>
          <a:bodyPr lIns="91392" tIns="45697" rIns="91392" bIns="45697"/>
          <a:lstStyle>
            <a:lvl1pPr>
              <a:buNone/>
              <a:defRPr sz="1400" b="1">
                <a:latin typeface="Arial" pitchFamily="34" charset="0"/>
                <a:cs typeface="Arial" pitchFamily="34" charset="0"/>
              </a:defRPr>
            </a:lvl1pPr>
          </a:lstStyle>
          <a:p>
            <a:pPr lvl="0"/>
            <a:r>
              <a:rPr lang="en-GB" dirty="0" smtClean="0"/>
              <a:t>Title</a:t>
            </a:r>
            <a:endParaRPr lang="en-GB" dirty="0"/>
          </a:p>
        </p:txBody>
      </p:sp>
      <p:sp>
        <p:nvSpPr>
          <p:cNvPr id="11" name="Text Placeholder 9"/>
          <p:cNvSpPr>
            <a:spLocks noGrp="1"/>
          </p:cNvSpPr>
          <p:nvPr>
            <p:ph type="body" sz="quarter" idx="15" hasCustomPrompt="1"/>
          </p:nvPr>
        </p:nvSpPr>
        <p:spPr>
          <a:xfrm>
            <a:off x="4643439" y="1052740"/>
            <a:ext cx="3960812" cy="359817"/>
          </a:xfrm>
          <a:prstGeom prst="rect">
            <a:avLst/>
          </a:prstGeom>
        </p:spPr>
        <p:txBody>
          <a:bodyPr lIns="91392" tIns="45697" rIns="91392" bIns="45697"/>
          <a:lstStyle>
            <a:lvl1pPr>
              <a:buNone/>
              <a:defRPr sz="1400" b="1">
                <a:latin typeface="Arial" pitchFamily="34" charset="0"/>
                <a:cs typeface="Arial" pitchFamily="34" charset="0"/>
              </a:defRPr>
            </a:lvl1pPr>
          </a:lstStyle>
          <a:p>
            <a:pPr lvl="0"/>
            <a:r>
              <a:rPr lang="en-GB" dirty="0" smtClean="0"/>
              <a:t>Title</a:t>
            </a:r>
            <a:endParaRPr lang="en-GB" dirty="0"/>
          </a:p>
        </p:txBody>
      </p:sp>
      <p:sp>
        <p:nvSpPr>
          <p:cNvPr id="12" name="Content Placeholder 2"/>
          <p:cNvSpPr>
            <a:spLocks noGrp="1"/>
          </p:cNvSpPr>
          <p:nvPr>
            <p:ph idx="16"/>
          </p:nvPr>
        </p:nvSpPr>
        <p:spPr>
          <a:xfrm>
            <a:off x="4643441" y="1483995"/>
            <a:ext cx="3960813" cy="4609058"/>
          </a:xfrm>
          <a:prstGeom prst="rect">
            <a:avLst/>
          </a:prstGeom>
        </p:spPr>
        <p:txBody>
          <a:bodyPr lIns="91392" tIns="45697" rIns="91392" bIns="45697"/>
          <a:lstStyle>
            <a:lvl1pPr marL="180882" indent="-180882">
              <a:spcBef>
                <a:spcPts val="600"/>
              </a:spcBef>
              <a:defRPr sz="1400">
                <a:latin typeface="Arial" pitchFamily="34" charset="0"/>
                <a:cs typeface="Arial" pitchFamily="34" charset="0"/>
              </a:defRPr>
            </a:lvl1pPr>
            <a:lvl2pPr marL="361764" indent="-180882">
              <a:spcBef>
                <a:spcPts val="600"/>
              </a:spcBef>
              <a:defRPr sz="1400">
                <a:latin typeface="Arial" pitchFamily="34" charset="0"/>
                <a:cs typeface="Arial" pitchFamily="34" charset="0"/>
              </a:defRPr>
            </a:lvl2pPr>
            <a:lvl3pPr marL="542647" indent="-180882">
              <a:spcBef>
                <a:spcPts val="600"/>
              </a:spcBef>
              <a:defRPr sz="1400">
                <a:latin typeface="Arial" pitchFamily="34" charset="0"/>
                <a:cs typeface="Arial" pitchFamily="34" charset="0"/>
              </a:defRPr>
            </a:lvl3pPr>
            <a:lvl4pPr marL="714008" indent="-171362">
              <a:spcBef>
                <a:spcPts val="600"/>
              </a:spcBef>
              <a:defRPr sz="1400">
                <a:latin typeface="Arial" pitchFamily="34" charset="0"/>
                <a:cs typeface="Arial" pitchFamily="34" charset="0"/>
              </a:defRPr>
            </a:lvl4pPr>
            <a:lvl5pPr marL="894892" indent="-180882">
              <a:spcBef>
                <a:spcPts val="600"/>
              </a:spcBef>
              <a:buFont typeface="Arial" pitchFamily="34" charset="0"/>
              <a:buChar char="•"/>
              <a:defRPr sz="14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Title 13"/>
          <p:cNvSpPr>
            <a:spLocks noGrp="1"/>
          </p:cNvSpPr>
          <p:nvPr>
            <p:ph type="title"/>
          </p:nvPr>
        </p:nvSpPr>
        <p:spPr/>
        <p:txBody>
          <a:bodyPr/>
          <a:lstStyle/>
          <a:p>
            <a:r>
              <a:rPr lang="en-US" smtClean="0"/>
              <a:t>Click to edit Master title style</a:t>
            </a:r>
            <a:endParaRPr lang="en-GB"/>
          </a:p>
        </p:txBody>
      </p:sp>
      <p:sp>
        <p:nvSpPr>
          <p:cNvPr id="9" name="Text Placeholder 6"/>
          <p:cNvSpPr>
            <a:spLocks noGrp="1"/>
          </p:cNvSpPr>
          <p:nvPr>
            <p:ph type="body" sz="quarter" idx="13" hasCustomPrompt="1"/>
          </p:nvPr>
        </p:nvSpPr>
        <p:spPr>
          <a:xfrm>
            <a:off x="539753" y="6375627"/>
            <a:ext cx="4968353" cy="360636"/>
          </a:xfrm>
          <a:prstGeom prst="rect">
            <a:avLst/>
          </a:prstGeom>
        </p:spPr>
        <p:txBody>
          <a:bodyPr lIns="91392" tIns="45697" rIns="91392" bIns="45697" anchor="ctr" anchorCtr="0"/>
          <a:lstStyle>
            <a:lvl1pPr marL="0" indent="0">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Add footnote and/or source information here</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ntent (Horizontal)">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753" y="1052738"/>
            <a:ext cx="8064501" cy="2447925"/>
          </a:xfrm>
          <a:prstGeom prst="rect">
            <a:avLst/>
          </a:prstGeom>
        </p:spPr>
        <p:txBody>
          <a:bodyPr lIns="91392" tIns="45697" rIns="91392" bIns="45697"/>
          <a:lstStyle>
            <a:lvl1pPr marL="180882" indent="-180882">
              <a:spcBef>
                <a:spcPts val="600"/>
              </a:spcBef>
              <a:defRPr sz="1400">
                <a:latin typeface="Arial" pitchFamily="34" charset="0"/>
                <a:cs typeface="Arial" pitchFamily="34" charset="0"/>
              </a:defRPr>
            </a:lvl1pPr>
            <a:lvl2pPr marL="361764" indent="-180882">
              <a:spcBef>
                <a:spcPts val="600"/>
              </a:spcBef>
              <a:defRPr sz="1400">
                <a:latin typeface="Arial" pitchFamily="34" charset="0"/>
                <a:cs typeface="Arial" pitchFamily="34" charset="0"/>
              </a:defRPr>
            </a:lvl2pPr>
            <a:lvl3pPr marL="542647" indent="-180882">
              <a:spcBef>
                <a:spcPts val="600"/>
              </a:spcBef>
              <a:defRPr sz="1400">
                <a:latin typeface="Arial" pitchFamily="34" charset="0"/>
                <a:cs typeface="Arial" pitchFamily="34" charset="0"/>
              </a:defRPr>
            </a:lvl3pPr>
            <a:lvl4pPr marL="714008" indent="-171362">
              <a:spcBef>
                <a:spcPts val="600"/>
              </a:spcBef>
              <a:defRPr sz="1400">
                <a:latin typeface="Arial" pitchFamily="34" charset="0"/>
                <a:cs typeface="Arial" pitchFamily="34" charset="0"/>
              </a:defRPr>
            </a:lvl4pPr>
            <a:lvl5pPr marL="894892" indent="-180882">
              <a:spcBef>
                <a:spcPts val="600"/>
              </a:spcBef>
              <a:buFont typeface="Arial" pitchFamily="34" charset="0"/>
              <a:buChar char="•"/>
              <a:defRPr sz="14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Slide Number Placeholder 5"/>
          <p:cNvSpPr>
            <a:spLocks noGrp="1"/>
          </p:cNvSpPr>
          <p:nvPr>
            <p:ph type="sldNum" sz="quarter" idx="12"/>
          </p:nvPr>
        </p:nvSpPr>
        <p:spPr/>
        <p:txBody>
          <a:bodyPr/>
          <a:lstStyle/>
          <a:p>
            <a:fld id="{C7F417D9-7410-4EFF-B80C-006D11857F2F}" type="slidenum">
              <a:rPr lang="en-GB" smtClean="0"/>
              <a:pPr/>
              <a:t>‹#›</a:t>
            </a:fld>
            <a:endParaRPr lang="en-GB" dirty="0"/>
          </a:p>
        </p:txBody>
      </p:sp>
      <p:sp>
        <p:nvSpPr>
          <p:cNvPr id="7" name="Content Placeholder 2"/>
          <p:cNvSpPr>
            <a:spLocks noGrp="1"/>
          </p:cNvSpPr>
          <p:nvPr>
            <p:ph idx="13"/>
          </p:nvPr>
        </p:nvSpPr>
        <p:spPr>
          <a:xfrm>
            <a:off x="539753" y="3644230"/>
            <a:ext cx="8064501" cy="2448818"/>
          </a:xfrm>
          <a:prstGeom prst="rect">
            <a:avLst/>
          </a:prstGeom>
        </p:spPr>
        <p:txBody>
          <a:bodyPr lIns="91392" tIns="45697" rIns="91392" bIns="45697"/>
          <a:lstStyle>
            <a:lvl1pPr marL="180882" indent="-180882">
              <a:spcBef>
                <a:spcPts val="600"/>
              </a:spcBef>
              <a:defRPr sz="1400">
                <a:latin typeface="Arial" pitchFamily="34" charset="0"/>
                <a:cs typeface="Arial" pitchFamily="34" charset="0"/>
              </a:defRPr>
            </a:lvl1pPr>
            <a:lvl2pPr marL="361764" indent="-180882">
              <a:spcBef>
                <a:spcPts val="600"/>
              </a:spcBef>
              <a:defRPr sz="1400">
                <a:latin typeface="Arial" pitchFamily="34" charset="0"/>
                <a:cs typeface="Arial" pitchFamily="34" charset="0"/>
              </a:defRPr>
            </a:lvl2pPr>
            <a:lvl3pPr marL="542647" indent="-180882">
              <a:spcBef>
                <a:spcPts val="600"/>
              </a:spcBef>
              <a:defRPr sz="1400">
                <a:latin typeface="Arial" pitchFamily="34" charset="0"/>
                <a:cs typeface="Arial" pitchFamily="34" charset="0"/>
              </a:defRPr>
            </a:lvl3pPr>
            <a:lvl4pPr marL="714008" indent="-171362">
              <a:spcBef>
                <a:spcPts val="600"/>
              </a:spcBef>
              <a:defRPr sz="1400">
                <a:latin typeface="Arial" pitchFamily="34" charset="0"/>
                <a:cs typeface="Arial" pitchFamily="34" charset="0"/>
              </a:defRPr>
            </a:lvl4pPr>
            <a:lvl5pPr marL="894892" indent="-180882">
              <a:spcBef>
                <a:spcPts val="600"/>
              </a:spcBef>
              <a:buFont typeface="Arial" pitchFamily="34" charset="0"/>
              <a:buChar char="•"/>
              <a:defRPr sz="14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Title 7"/>
          <p:cNvSpPr>
            <a:spLocks noGrp="1"/>
          </p:cNvSpPr>
          <p:nvPr>
            <p:ph type="title"/>
          </p:nvPr>
        </p:nvSpPr>
        <p:spPr/>
        <p:txBody>
          <a:bodyPr/>
          <a:lstStyle/>
          <a:p>
            <a:r>
              <a:rPr lang="en-US" smtClean="0"/>
              <a:t>Click to edit Master title style</a:t>
            </a:r>
            <a:endParaRPr lang="en-GB"/>
          </a:p>
        </p:txBody>
      </p:sp>
      <p:sp>
        <p:nvSpPr>
          <p:cNvPr id="9" name="Text Placeholder 6"/>
          <p:cNvSpPr>
            <a:spLocks noGrp="1"/>
          </p:cNvSpPr>
          <p:nvPr>
            <p:ph type="body" sz="quarter" idx="14" hasCustomPrompt="1"/>
          </p:nvPr>
        </p:nvSpPr>
        <p:spPr>
          <a:xfrm>
            <a:off x="539753" y="6375627"/>
            <a:ext cx="4968353" cy="360636"/>
          </a:xfrm>
          <a:prstGeom prst="rect">
            <a:avLst/>
          </a:prstGeom>
        </p:spPr>
        <p:txBody>
          <a:bodyPr lIns="91392" tIns="45697" rIns="91392" bIns="45697" anchor="ctr" anchorCtr="0"/>
          <a:lstStyle>
            <a:lvl1pPr marL="0" indent="0">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Add footnote and/or source information here</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Titled Content (Horizontal)">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753" y="1484535"/>
            <a:ext cx="8064501" cy="2016126"/>
          </a:xfrm>
          <a:prstGeom prst="rect">
            <a:avLst/>
          </a:prstGeom>
        </p:spPr>
        <p:txBody>
          <a:bodyPr lIns="91392" tIns="45697" rIns="91392" bIns="45697"/>
          <a:lstStyle>
            <a:lvl1pPr marL="180882" indent="-180882">
              <a:spcBef>
                <a:spcPts val="600"/>
              </a:spcBef>
              <a:defRPr sz="1400">
                <a:latin typeface="Arial" pitchFamily="34" charset="0"/>
                <a:cs typeface="Arial" pitchFamily="34" charset="0"/>
              </a:defRPr>
            </a:lvl1pPr>
            <a:lvl2pPr marL="361764" indent="-180882">
              <a:spcBef>
                <a:spcPts val="600"/>
              </a:spcBef>
              <a:defRPr sz="1400">
                <a:latin typeface="Arial" pitchFamily="34" charset="0"/>
                <a:cs typeface="Arial" pitchFamily="34" charset="0"/>
              </a:defRPr>
            </a:lvl2pPr>
            <a:lvl3pPr marL="542647" indent="-180882">
              <a:spcBef>
                <a:spcPts val="600"/>
              </a:spcBef>
              <a:defRPr sz="1400">
                <a:latin typeface="Arial" pitchFamily="34" charset="0"/>
                <a:cs typeface="Arial" pitchFamily="34" charset="0"/>
              </a:defRPr>
            </a:lvl3pPr>
            <a:lvl4pPr marL="714008" indent="-171362">
              <a:spcBef>
                <a:spcPts val="600"/>
              </a:spcBef>
              <a:defRPr sz="1400">
                <a:latin typeface="Arial" pitchFamily="34" charset="0"/>
                <a:cs typeface="Arial" pitchFamily="34" charset="0"/>
              </a:defRPr>
            </a:lvl4pPr>
            <a:lvl5pPr marL="894892" indent="-180882">
              <a:spcBef>
                <a:spcPts val="600"/>
              </a:spcBef>
              <a:buFont typeface="Arial" pitchFamily="34" charset="0"/>
              <a:buChar char="•"/>
              <a:defRPr sz="14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Slide Number Placeholder 5"/>
          <p:cNvSpPr>
            <a:spLocks noGrp="1"/>
          </p:cNvSpPr>
          <p:nvPr>
            <p:ph type="sldNum" sz="quarter" idx="12"/>
          </p:nvPr>
        </p:nvSpPr>
        <p:spPr/>
        <p:txBody>
          <a:bodyPr/>
          <a:lstStyle/>
          <a:p>
            <a:fld id="{C7F417D9-7410-4EFF-B80C-006D11857F2F}" type="slidenum">
              <a:rPr lang="en-GB" smtClean="0"/>
              <a:pPr/>
              <a:t>‹#›</a:t>
            </a:fld>
            <a:endParaRPr lang="en-GB" dirty="0"/>
          </a:p>
        </p:txBody>
      </p:sp>
      <p:sp>
        <p:nvSpPr>
          <p:cNvPr id="8" name="Text Placeholder 9"/>
          <p:cNvSpPr>
            <a:spLocks noGrp="1"/>
          </p:cNvSpPr>
          <p:nvPr>
            <p:ph type="body" sz="quarter" idx="14" hasCustomPrompt="1"/>
          </p:nvPr>
        </p:nvSpPr>
        <p:spPr>
          <a:xfrm>
            <a:off x="539750" y="1052740"/>
            <a:ext cx="8064500" cy="359817"/>
          </a:xfrm>
          <a:prstGeom prst="rect">
            <a:avLst/>
          </a:prstGeom>
        </p:spPr>
        <p:txBody>
          <a:bodyPr lIns="91392" tIns="45697" rIns="91392" bIns="45697"/>
          <a:lstStyle>
            <a:lvl1pPr>
              <a:buNone/>
              <a:defRPr sz="1400" b="1">
                <a:latin typeface="Arial" pitchFamily="34" charset="0"/>
                <a:cs typeface="Arial" pitchFamily="34" charset="0"/>
              </a:defRPr>
            </a:lvl1pPr>
          </a:lstStyle>
          <a:p>
            <a:pPr lvl="0"/>
            <a:r>
              <a:rPr lang="en-GB" dirty="0" smtClean="0"/>
              <a:t>Title</a:t>
            </a:r>
            <a:endParaRPr lang="en-GB" dirty="0"/>
          </a:p>
        </p:txBody>
      </p:sp>
      <p:sp>
        <p:nvSpPr>
          <p:cNvPr id="10" name="Content Placeholder 2"/>
          <p:cNvSpPr>
            <a:spLocks noGrp="1"/>
          </p:cNvSpPr>
          <p:nvPr>
            <p:ph idx="15"/>
          </p:nvPr>
        </p:nvSpPr>
        <p:spPr>
          <a:xfrm>
            <a:off x="539753" y="4075339"/>
            <a:ext cx="8064501" cy="2017713"/>
          </a:xfrm>
          <a:prstGeom prst="rect">
            <a:avLst/>
          </a:prstGeom>
        </p:spPr>
        <p:txBody>
          <a:bodyPr lIns="91392" tIns="45697" rIns="91392" bIns="45697"/>
          <a:lstStyle>
            <a:lvl1pPr marL="180882" indent="-180882">
              <a:spcBef>
                <a:spcPts val="600"/>
              </a:spcBef>
              <a:defRPr sz="1400">
                <a:latin typeface="Arial" pitchFamily="34" charset="0"/>
                <a:cs typeface="Arial" pitchFamily="34" charset="0"/>
              </a:defRPr>
            </a:lvl1pPr>
            <a:lvl2pPr marL="361764" indent="-180882">
              <a:spcBef>
                <a:spcPts val="600"/>
              </a:spcBef>
              <a:defRPr sz="1400">
                <a:latin typeface="Arial" pitchFamily="34" charset="0"/>
                <a:cs typeface="Arial" pitchFamily="34" charset="0"/>
              </a:defRPr>
            </a:lvl2pPr>
            <a:lvl3pPr marL="542647" indent="-180882">
              <a:spcBef>
                <a:spcPts val="600"/>
              </a:spcBef>
              <a:defRPr sz="1400">
                <a:latin typeface="Arial" pitchFamily="34" charset="0"/>
                <a:cs typeface="Arial" pitchFamily="34" charset="0"/>
              </a:defRPr>
            </a:lvl3pPr>
            <a:lvl4pPr marL="714008" indent="-171362">
              <a:spcBef>
                <a:spcPts val="600"/>
              </a:spcBef>
              <a:defRPr sz="1400">
                <a:latin typeface="Arial" pitchFamily="34" charset="0"/>
                <a:cs typeface="Arial" pitchFamily="34" charset="0"/>
              </a:defRPr>
            </a:lvl4pPr>
            <a:lvl5pPr marL="894892" indent="-180882">
              <a:spcBef>
                <a:spcPts val="600"/>
              </a:spcBef>
              <a:buFont typeface="Arial" pitchFamily="34" charset="0"/>
              <a:buChar char="•"/>
              <a:defRPr sz="14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ext Placeholder 9"/>
          <p:cNvSpPr>
            <a:spLocks noGrp="1"/>
          </p:cNvSpPr>
          <p:nvPr>
            <p:ph type="body" sz="quarter" idx="16" hasCustomPrompt="1"/>
          </p:nvPr>
        </p:nvSpPr>
        <p:spPr>
          <a:xfrm>
            <a:off x="539750" y="3643540"/>
            <a:ext cx="8064500" cy="359817"/>
          </a:xfrm>
          <a:prstGeom prst="rect">
            <a:avLst/>
          </a:prstGeom>
        </p:spPr>
        <p:txBody>
          <a:bodyPr lIns="91392" tIns="45697" rIns="91392" bIns="45697"/>
          <a:lstStyle>
            <a:lvl1pPr>
              <a:buNone/>
              <a:defRPr sz="1400" b="1">
                <a:latin typeface="Arial" pitchFamily="34" charset="0"/>
                <a:cs typeface="Arial" pitchFamily="34" charset="0"/>
              </a:defRPr>
            </a:lvl1pPr>
          </a:lstStyle>
          <a:p>
            <a:pPr lvl="0"/>
            <a:r>
              <a:rPr lang="en-GB" dirty="0" smtClean="0"/>
              <a:t>Title</a:t>
            </a:r>
            <a:endParaRPr lang="en-GB" dirty="0"/>
          </a:p>
        </p:txBody>
      </p:sp>
      <p:sp>
        <p:nvSpPr>
          <p:cNvPr id="12" name="Title 11"/>
          <p:cNvSpPr>
            <a:spLocks noGrp="1"/>
          </p:cNvSpPr>
          <p:nvPr>
            <p:ph type="title"/>
          </p:nvPr>
        </p:nvSpPr>
        <p:spPr/>
        <p:txBody>
          <a:bodyPr/>
          <a:lstStyle/>
          <a:p>
            <a:r>
              <a:rPr lang="en-US" smtClean="0"/>
              <a:t>Click to edit Master title style</a:t>
            </a:r>
            <a:endParaRPr lang="en-GB"/>
          </a:p>
        </p:txBody>
      </p:sp>
      <p:sp>
        <p:nvSpPr>
          <p:cNvPr id="9" name="Text Placeholder 6"/>
          <p:cNvSpPr>
            <a:spLocks noGrp="1"/>
          </p:cNvSpPr>
          <p:nvPr>
            <p:ph type="body" sz="quarter" idx="13" hasCustomPrompt="1"/>
          </p:nvPr>
        </p:nvSpPr>
        <p:spPr>
          <a:xfrm>
            <a:off x="539753" y="6375627"/>
            <a:ext cx="4968353" cy="360636"/>
          </a:xfrm>
          <a:prstGeom prst="rect">
            <a:avLst/>
          </a:prstGeom>
        </p:spPr>
        <p:txBody>
          <a:bodyPr lIns="91392" tIns="45697" rIns="91392" bIns="45697" anchor="ctr" anchorCtr="0"/>
          <a:lstStyle>
            <a:lvl1pPr marL="0" indent="0">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Add footnote and/or source information here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539750" y="1052739"/>
            <a:ext cx="8064500" cy="5040311"/>
          </a:xfrm>
          <a:prstGeom prst="rect">
            <a:avLst/>
          </a:prstGeom>
        </p:spPr>
        <p:txBody>
          <a:bodyPr lIns="91392" tIns="45697" rIns="91392" bIns="45697"/>
          <a:lstStyle>
            <a:lvl1pPr marL="180882" indent="-180882">
              <a:spcBef>
                <a:spcPts val="600"/>
              </a:spcBef>
              <a:defRPr sz="1600">
                <a:latin typeface="Arial" pitchFamily="34" charset="0"/>
                <a:cs typeface="Arial" pitchFamily="34" charset="0"/>
              </a:defRPr>
            </a:lvl1pPr>
            <a:lvl2pPr marL="361764" indent="-180882">
              <a:spcBef>
                <a:spcPts val="600"/>
              </a:spcBef>
              <a:defRPr sz="1600" baseline="0">
                <a:latin typeface="Arial" pitchFamily="34" charset="0"/>
                <a:cs typeface="Arial" pitchFamily="34" charset="0"/>
              </a:defRPr>
            </a:lvl2pPr>
            <a:lvl3pPr marL="542647" indent="-180882">
              <a:spcBef>
                <a:spcPts val="600"/>
              </a:spcBef>
              <a:defRPr sz="1600">
                <a:latin typeface="Arial" pitchFamily="34" charset="0"/>
                <a:cs typeface="Arial" pitchFamily="34" charset="0"/>
              </a:defRPr>
            </a:lvl3pPr>
            <a:lvl4pPr marL="714008" indent="-171362">
              <a:spcBef>
                <a:spcPts val="600"/>
              </a:spcBef>
              <a:defRPr sz="1600">
                <a:latin typeface="Arial" pitchFamily="34" charset="0"/>
                <a:cs typeface="Arial" pitchFamily="34" charset="0"/>
              </a:defRPr>
            </a:lvl4pPr>
            <a:lvl5pPr marL="894892" indent="-180882">
              <a:spcBef>
                <a:spcPts val="600"/>
              </a:spcBef>
              <a:buFont typeface="Arial" pitchFamily="34" charset="0"/>
              <a:buChar char="•"/>
              <a:defRPr sz="16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dirty="0" smtClean="0"/>
              <a:t>Next Step 1</a:t>
            </a:r>
          </a:p>
          <a:p>
            <a:pPr lvl="1"/>
            <a:r>
              <a:rPr lang="en-US" dirty="0" smtClean="0"/>
              <a:t>Sub-next step A</a:t>
            </a:r>
          </a:p>
        </p:txBody>
      </p:sp>
      <p:sp>
        <p:nvSpPr>
          <p:cNvPr id="7" name="Title 6"/>
          <p:cNvSpPr>
            <a:spLocks noGrp="1"/>
          </p:cNvSpPr>
          <p:nvPr>
            <p:ph type="title"/>
          </p:nvPr>
        </p:nvSpPr>
        <p:spPr/>
        <p:txBody>
          <a:bodyPr/>
          <a:lstStyle/>
          <a:p>
            <a:r>
              <a:rPr lang="en-US" smtClean="0"/>
              <a:t>Click to edit Master title style</a:t>
            </a:r>
            <a:endParaRPr lang="en-GB"/>
          </a:p>
        </p:txBody>
      </p:sp>
      <p:sp>
        <p:nvSpPr>
          <p:cNvPr id="6" name="Slide Number Placeholder 5"/>
          <p:cNvSpPr>
            <a:spLocks noGrp="1"/>
          </p:cNvSpPr>
          <p:nvPr>
            <p:ph type="sldNum" sz="quarter" idx="10"/>
          </p:nvPr>
        </p:nvSpPr>
        <p:spPr/>
        <p:txBody>
          <a:bodyPr/>
          <a:lstStyle/>
          <a:p>
            <a:fld id="{880BFD65-16B0-4613-9784-8043AE0AE7A2}" type="slidenum">
              <a:rPr lang="en-GB" smtClean="0"/>
              <a:pPr/>
              <a:t>‹#›</a:t>
            </a:fld>
            <a:endParaRPr lang="en-GB"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Left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7F417D9-7410-4EFF-B80C-006D11857F2F}" type="slidenum">
              <a:rPr lang="en-GB" smtClean="0"/>
              <a:pPr/>
              <a:t>‹#›</a:t>
            </a:fld>
            <a:endParaRPr lang="en-GB" dirty="0"/>
          </a:p>
        </p:txBody>
      </p:sp>
      <p:sp>
        <p:nvSpPr>
          <p:cNvPr id="9" name="Content Placeholder 2"/>
          <p:cNvSpPr>
            <a:spLocks noGrp="1"/>
          </p:cNvSpPr>
          <p:nvPr>
            <p:ph idx="1"/>
          </p:nvPr>
        </p:nvSpPr>
        <p:spPr>
          <a:xfrm>
            <a:off x="539753" y="1052738"/>
            <a:ext cx="3960813" cy="5040313"/>
          </a:xfrm>
          <a:prstGeom prst="rect">
            <a:avLst/>
          </a:prstGeom>
        </p:spPr>
        <p:txBody>
          <a:bodyPr lIns="91392" tIns="45697" rIns="91392" bIns="45697"/>
          <a:lstStyle>
            <a:lvl1pPr marL="180882" indent="-180882">
              <a:spcBef>
                <a:spcPts val="600"/>
              </a:spcBef>
              <a:defRPr sz="1400">
                <a:latin typeface="Arial" pitchFamily="34" charset="0"/>
                <a:cs typeface="Arial" pitchFamily="34" charset="0"/>
              </a:defRPr>
            </a:lvl1pPr>
            <a:lvl2pPr marL="361764" indent="-180882">
              <a:spcBef>
                <a:spcPts val="600"/>
              </a:spcBef>
              <a:defRPr sz="1400">
                <a:latin typeface="Arial" pitchFamily="34" charset="0"/>
                <a:cs typeface="Arial" pitchFamily="34" charset="0"/>
              </a:defRPr>
            </a:lvl2pPr>
            <a:lvl3pPr marL="542647" indent="-180882">
              <a:spcBef>
                <a:spcPts val="600"/>
              </a:spcBef>
              <a:defRPr sz="1400">
                <a:latin typeface="Arial" pitchFamily="34" charset="0"/>
                <a:cs typeface="Arial" pitchFamily="34" charset="0"/>
              </a:defRPr>
            </a:lvl3pPr>
            <a:lvl4pPr marL="714008" indent="-171362">
              <a:spcBef>
                <a:spcPts val="600"/>
              </a:spcBef>
              <a:defRPr sz="1400">
                <a:latin typeface="Arial" pitchFamily="34" charset="0"/>
                <a:cs typeface="Arial" pitchFamily="34" charset="0"/>
              </a:defRPr>
            </a:lvl4pPr>
            <a:lvl5pPr marL="894892" indent="-180882">
              <a:spcBef>
                <a:spcPts val="600"/>
              </a:spcBef>
              <a:buFont typeface="Arial" pitchFamily="34" charset="0"/>
              <a:buChar char="•"/>
              <a:defRPr sz="14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Title 6"/>
          <p:cNvSpPr>
            <a:spLocks noGrp="1"/>
          </p:cNvSpPr>
          <p:nvPr>
            <p:ph type="title"/>
          </p:nvPr>
        </p:nvSpPr>
        <p:spPr/>
        <p:txBody>
          <a:bodyPr/>
          <a:lstStyle/>
          <a:p>
            <a:r>
              <a:rPr lang="en-US" smtClean="0"/>
              <a:t>Click to edit Master title style</a:t>
            </a:r>
            <a:endParaRPr lang="en-GB"/>
          </a:p>
        </p:txBody>
      </p:sp>
      <p:sp>
        <p:nvSpPr>
          <p:cNvPr id="8" name="Text Placeholder 6"/>
          <p:cNvSpPr>
            <a:spLocks noGrp="1"/>
          </p:cNvSpPr>
          <p:nvPr>
            <p:ph type="body" sz="quarter" idx="13" hasCustomPrompt="1"/>
          </p:nvPr>
        </p:nvSpPr>
        <p:spPr>
          <a:xfrm>
            <a:off x="539753" y="6375627"/>
            <a:ext cx="4968353" cy="360636"/>
          </a:xfrm>
          <a:prstGeom prst="rect">
            <a:avLst/>
          </a:prstGeom>
        </p:spPr>
        <p:txBody>
          <a:bodyPr lIns="91392" tIns="45697" rIns="91392" bIns="45697" anchor="ctr" anchorCtr="0"/>
          <a:lstStyle>
            <a:lvl1pPr marL="0" indent="0">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Add footnote and/or source information here</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Right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7F417D9-7410-4EFF-B80C-006D11857F2F}" type="slidenum">
              <a:rPr lang="en-GB" smtClean="0"/>
              <a:pPr/>
              <a:t>‹#›</a:t>
            </a:fld>
            <a:endParaRPr lang="en-GB" dirty="0"/>
          </a:p>
        </p:txBody>
      </p:sp>
      <p:sp>
        <p:nvSpPr>
          <p:cNvPr id="9" name="Content Placeholder 2"/>
          <p:cNvSpPr>
            <a:spLocks noGrp="1"/>
          </p:cNvSpPr>
          <p:nvPr>
            <p:ph idx="1"/>
          </p:nvPr>
        </p:nvSpPr>
        <p:spPr>
          <a:xfrm>
            <a:off x="4643442" y="1052738"/>
            <a:ext cx="3960813" cy="5040313"/>
          </a:xfrm>
          <a:prstGeom prst="rect">
            <a:avLst/>
          </a:prstGeom>
        </p:spPr>
        <p:txBody>
          <a:bodyPr lIns="91392" tIns="45697" rIns="91392" bIns="45697"/>
          <a:lstStyle>
            <a:lvl1pPr marL="180882" indent="-180882">
              <a:spcBef>
                <a:spcPts val="600"/>
              </a:spcBef>
              <a:defRPr sz="1400">
                <a:latin typeface="Arial" pitchFamily="34" charset="0"/>
                <a:cs typeface="Arial" pitchFamily="34" charset="0"/>
              </a:defRPr>
            </a:lvl1pPr>
            <a:lvl2pPr marL="361764" indent="-180882">
              <a:spcBef>
                <a:spcPts val="600"/>
              </a:spcBef>
              <a:defRPr sz="1400">
                <a:latin typeface="Arial" pitchFamily="34" charset="0"/>
                <a:cs typeface="Arial" pitchFamily="34" charset="0"/>
              </a:defRPr>
            </a:lvl2pPr>
            <a:lvl3pPr marL="542647" indent="-180882">
              <a:spcBef>
                <a:spcPts val="600"/>
              </a:spcBef>
              <a:defRPr sz="1400">
                <a:latin typeface="Arial" pitchFamily="34" charset="0"/>
                <a:cs typeface="Arial" pitchFamily="34" charset="0"/>
              </a:defRPr>
            </a:lvl3pPr>
            <a:lvl4pPr marL="714008" indent="-171362">
              <a:spcBef>
                <a:spcPts val="600"/>
              </a:spcBef>
              <a:defRPr sz="1400">
                <a:latin typeface="Arial" pitchFamily="34" charset="0"/>
                <a:cs typeface="Arial" pitchFamily="34" charset="0"/>
              </a:defRPr>
            </a:lvl4pPr>
            <a:lvl5pPr marL="894892" indent="-180882">
              <a:spcBef>
                <a:spcPts val="600"/>
              </a:spcBef>
              <a:buFont typeface="Arial" pitchFamily="34" charset="0"/>
              <a:buChar char="•"/>
              <a:defRPr sz="14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Title 6"/>
          <p:cNvSpPr>
            <a:spLocks noGrp="1"/>
          </p:cNvSpPr>
          <p:nvPr>
            <p:ph type="title"/>
          </p:nvPr>
        </p:nvSpPr>
        <p:spPr/>
        <p:txBody>
          <a:bodyPr/>
          <a:lstStyle/>
          <a:p>
            <a:r>
              <a:rPr lang="en-US" smtClean="0"/>
              <a:t>Click to edit Master title style</a:t>
            </a:r>
            <a:endParaRPr lang="en-GB"/>
          </a:p>
        </p:txBody>
      </p:sp>
      <p:sp>
        <p:nvSpPr>
          <p:cNvPr id="8" name="Text Placeholder 6"/>
          <p:cNvSpPr>
            <a:spLocks noGrp="1"/>
          </p:cNvSpPr>
          <p:nvPr>
            <p:ph type="body" sz="quarter" idx="13" hasCustomPrompt="1"/>
          </p:nvPr>
        </p:nvSpPr>
        <p:spPr>
          <a:xfrm>
            <a:off x="539753" y="6375627"/>
            <a:ext cx="4968353" cy="360636"/>
          </a:xfrm>
          <a:prstGeom prst="rect">
            <a:avLst/>
          </a:prstGeom>
        </p:spPr>
        <p:txBody>
          <a:bodyPr lIns="91392" tIns="45697" rIns="91392" bIns="45697" anchor="ctr" anchorCtr="0"/>
          <a:lstStyle>
            <a:lvl1pPr marL="0" indent="0">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Add footnote and/or source information here</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Left Title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7F417D9-7410-4EFF-B80C-006D11857F2F}" type="slidenum">
              <a:rPr lang="en-GB" smtClean="0"/>
              <a:pPr/>
              <a:t>‹#›</a:t>
            </a:fld>
            <a:endParaRPr lang="en-GB" dirty="0"/>
          </a:p>
        </p:txBody>
      </p:sp>
      <p:sp>
        <p:nvSpPr>
          <p:cNvPr id="9" name="Content Placeholder 2"/>
          <p:cNvSpPr>
            <a:spLocks noGrp="1"/>
          </p:cNvSpPr>
          <p:nvPr>
            <p:ph idx="1"/>
          </p:nvPr>
        </p:nvSpPr>
        <p:spPr>
          <a:xfrm>
            <a:off x="539753" y="1483995"/>
            <a:ext cx="3960813" cy="4609058"/>
          </a:xfrm>
          <a:prstGeom prst="rect">
            <a:avLst/>
          </a:prstGeom>
        </p:spPr>
        <p:txBody>
          <a:bodyPr lIns="91392" tIns="45697" rIns="91392" bIns="45697"/>
          <a:lstStyle>
            <a:lvl1pPr marL="180882" indent="-180882">
              <a:spcBef>
                <a:spcPts val="600"/>
              </a:spcBef>
              <a:defRPr sz="1400">
                <a:latin typeface="Arial" pitchFamily="34" charset="0"/>
                <a:cs typeface="Arial" pitchFamily="34" charset="0"/>
              </a:defRPr>
            </a:lvl1pPr>
            <a:lvl2pPr marL="361764" indent="-180882">
              <a:spcBef>
                <a:spcPts val="600"/>
              </a:spcBef>
              <a:defRPr sz="1400">
                <a:latin typeface="Arial" pitchFamily="34" charset="0"/>
                <a:cs typeface="Arial" pitchFamily="34" charset="0"/>
              </a:defRPr>
            </a:lvl2pPr>
            <a:lvl3pPr marL="542647" indent="-180882">
              <a:spcBef>
                <a:spcPts val="600"/>
              </a:spcBef>
              <a:defRPr sz="1400">
                <a:latin typeface="Arial" pitchFamily="34" charset="0"/>
                <a:cs typeface="Arial" pitchFamily="34" charset="0"/>
              </a:defRPr>
            </a:lvl3pPr>
            <a:lvl4pPr marL="714008" indent="-171362">
              <a:spcBef>
                <a:spcPts val="600"/>
              </a:spcBef>
              <a:defRPr sz="1400">
                <a:latin typeface="Arial" pitchFamily="34" charset="0"/>
                <a:cs typeface="Arial" pitchFamily="34" charset="0"/>
              </a:defRPr>
            </a:lvl4pPr>
            <a:lvl5pPr marL="894892" indent="-180882">
              <a:spcBef>
                <a:spcPts val="600"/>
              </a:spcBef>
              <a:buFont typeface="Arial" pitchFamily="34" charset="0"/>
              <a:buChar char="•"/>
              <a:defRPr sz="14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ext Placeholder 9"/>
          <p:cNvSpPr>
            <a:spLocks noGrp="1"/>
          </p:cNvSpPr>
          <p:nvPr>
            <p:ph type="body" sz="quarter" idx="14" hasCustomPrompt="1"/>
          </p:nvPr>
        </p:nvSpPr>
        <p:spPr>
          <a:xfrm>
            <a:off x="539754" y="1052740"/>
            <a:ext cx="3960813" cy="359817"/>
          </a:xfrm>
          <a:prstGeom prst="rect">
            <a:avLst/>
          </a:prstGeom>
        </p:spPr>
        <p:txBody>
          <a:bodyPr lIns="91392" tIns="45697" rIns="91392" bIns="45697"/>
          <a:lstStyle>
            <a:lvl1pPr>
              <a:buNone/>
              <a:defRPr sz="1400" b="1">
                <a:latin typeface="Arial" pitchFamily="34" charset="0"/>
                <a:cs typeface="Arial" pitchFamily="34" charset="0"/>
              </a:defRPr>
            </a:lvl1pPr>
          </a:lstStyle>
          <a:p>
            <a:pPr lvl="0"/>
            <a:r>
              <a:rPr lang="en-GB" dirty="0" smtClean="0"/>
              <a:t>Title</a:t>
            </a:r>
            <a:endParaRPr lang="en-GB" dirty="0"/>
          </a:p>
        </p:txBody>
      </p:sp>
      <p:sp>
        <p:nvSpPr>
          <p:cNvPr id="7" name="Title 6"/>
          <p:cNvSpPr>
            <a:spLocks noGrp="1"/>
          </p:cNvSpPr>
          <p:nvPr>
            <p:ph type="title"/>
          </p:nvPr>
        </p:nvSpPr>
        <p:spPr/>
        <p:txBody>
          <a:bodyPr/>
          <a:lstStyle/>
          <a:p>
            <a:r>
              <a:rPr lang="en-US" smtClean="0"/>
              <a:t>Click to edit Master title style</a:t>
            </a:r>
            <a:endParaRPr lang="en-GB"/>
          </a:p>
        </p:txBody>
      </p:sp>
      <p:sp>
        <p:nvSpPr>
          <p:cNvPr id="8" name="Text Placeholder 6"/>
          <p:cNvSpPr>
            <a:spLocks noGrp="1"/>
          </p:cNvSpPr>
          <p:nvPr>
            <p:ph type="body" sz="quarter" idx="13" hasCustomPrompt="1"/>
          </p:nvPr>
        </p:nvSpPr>
        <p:spPr>
          <a:xfrm>
            <a:off x="539753" y="6375627"/>
            <a:ext cx="4968353" cy="360636"/>
          </a:xfrm>
          <a:prstGeom prst="rect">
            <a:avLst/>
          </a:prstGeom>
        </p:spPr>
        <p:txBody>
          <a:bodyPr lIns="91392" tIns="45697" rIns="91392" bIns="45697" anchor="ctr" anchorCtr="0"/>
          <a:lstStyle>
            <a:lvl1pPr marL="0" indent="0">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Add footnote and/or source information here</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Right Title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7F417D9-7410-4EFF-B80C-006D11857F2F}" type="slidenum">
              <a:rPr lang="en-GB" smtClean="0"/>
              <a:pPr/>
              <a:t>‹#›</a:t>
            </a:fld>
            <a:endParaRPr lang="en-GB" dirty="0"/>
          </a:p>
        </p:txBody>
      </p:sp>
      <p:sp>
        <p:nvSpPr>
          <p:cNvPr id="10" name="Text Placeholder 9"/>
          <p:cNvSpPr>
            <a:spLocks noGrp="1"/>
          </p:cNvSpPr>
          <p:nvPr>
            <p:ph type="body" sz="quarter" idx="15" hasCustomPrompt="1"/>
          </p:nvPr>
        </p:nvSpPr>
        <p:spPr>
          <a:xfrm>
            <a:off x="4643439" y="1052740"/>
            <a:ext cx="3960812" cy="359817"/>
          </a:xfrm>
          <a:prstGeom prst="rect">
            <a:avLst/>
          </a:prstGeom>
        </p:spPr>
        <p:txBody>
          <a:bodyPr lIns="91392" tIns="45697" rIns="91392" bIns="45697"/>
          <a:lstStyle>
            <a:lvl1pPr>
              <a:buNone/>
              <a:defRPr sz="1400" b="1">
                <a:latin typeface="Arial" pitchFamily="34" charset="0"/>
                <a:cs typeface="Arial" pitchFamily="34" charset="0"/>
              </a:defRPr>
            </a:lvl1pPr>
          </a:lstStyle>
          <a:p>
            <a:pPr lvl="0"/>
            <a:r>
              <a:rPr lang="en-GB" dirty="0" smtClean="0"/>
              <a:t>Title</a:t>
            </a:r>
            <a:endParaRPr lang="en-GB" dirty="0"/>
          </a:p>
        </p:txBody>
      </p:sp>
      <p:sp>
        <p:nvSpPr>
          <p:cNvPr id="12" name="Content Placeholder 2"/>
          <p:cNvSpPr>
            <a:spLocks noGrp="1"/>
          </p:cNvSpPr>
          <p:nvPr>
            <p:ph idx="16"/>
          </p:nvPr>
        </p:nvSpPr>
        <p:spPr>
          <a:xfrm>
            <a:off x="4643441" y="1483995"/>
            <a:ext cx="3960813" cy="4609058"/>
          </a:xfrm>
          <a:prstGeom prst="rect">
            <a:avLst/>
          </a:prstGeom>
        </p:spPr>
        <p:txBody>
          <a:bodyPr lIns="91392" tIns="45697" rIns="91392" bIns="45697"/>
          <a:lstStyle>
            <a:lvl1pPr marL="180882" indent="-180882">
              <a:spcBef>
                <a:spcPts val="600"/>
              </a:spcBef>
              <a:defRPr sz="1400">
                <a:latin typeface="Arial" pitchFamily="34" charset="0"/>
                <a:cs typeface="Arial" pitchFamily="34" charset="0"/>
              </a:defRPr>
            </a:lvl1pPr>
            <a:lvl2pPr marL="361764" indent="-180882">
              <a:spcBef>
                <a:spcPts val="600"/>
              </a:spcBef>
              <a:defRPr sz="1400">
                <a:latin typeface="Arial" pitchFamily="34" charset="0"/>
                <a:cs typeface="Arial" pitchFamily="34" charset="0"/>
              </a:defRPr>
            </a:lvl2pPr>
            <a:lvl3pPr marL="542647" indent="-180882">
              <a:spcBef>
                <a:spcPts val="600"/>
              </a:spcBef>
              <a:defRPr sz="1400">
                <a:latin typeface="Arial" pitchFamily="34" charset="0"/>
                <a:cs typeface="Arial" pitchFamily="34" charset="0"/>
              </a:defRPr>
            </a:lvl3pPr>
            <a:lvl4pPr marL="714008" indent="-171362">
              <a:spcBef>
                <a:spcPts val="600"/>
              </a:spcBef>
              <a:defRPr sz="1400">
                <a:latin typeface="Arial" pitchFamily="34" charset="0"/>
                <a:cs typeface="Arial" pitchFamily="34" charset="0"/>
              </a:defRPr>
            </a:lvl4pPr>
            <a:lvl5pPr marL="894892" indent="-180882">
              <a:spcBef>
                <a:spcPts val="600"/>
              </a:spcBef>
              <a:buFont typeface="Arial" pitchFamily="34" charset="0"/>
              <a:buChar char="•"/>
              <a:defRPr sz="14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Title 6"/>
          <p:cNvSpPr>
            <a:spLocks noGrp="1"/>
          </p:cNvSpPr>
          <p:nvPr>
            <p:ph type="title"/>
          </p:nvPr>
        </p:nvSpPr>
        <p:spPr/>
        <p:txBody>
          <a:bodyPr/>
          <a:lstStyle/>
          <a:p>
            <a:r>
              <a:rPr lang="en-US" smtClean="0"/>
              <a:t>Click to edit Master title style</a:t>
            </a:r>
            <a:endParaRPr lang="en-GB"/>
          </a:p>
        </p:txBody>
      </p:sp>
      <p:sp>
        <p:nvSpPr>
          <p:cNvPr id="9" name="Text Placeholder 6"/>
          <p:cNvSpPr>
            <a:spLocks noGrp="1"/>
          </p:cNvSpPr>
          <p:nvPr>
            <p:ph type="body" sz="quarter" idx="13" hasCustomPrompt="1"/>
          </p:nvPr>
        </p:nvSpPr>
        <p:spPr>
          <a:xfrm>
            <a:off x="539753" y="6375627"/>
            <a:ext cx="4968353" cy="360636"/>
          </a:xfrm>
          <a:prstGeom prst="rect">
            <a:avLst/>
          </a:prstGeom>
        </p:spPr>
        <p:txBody>
          <a:bodyPr lIns="91392" tIns="45697" rIns="91392" bIns="45697" anchor="ctr" anchorCtr="0"/>
          <a:lstStyle>
            <a:lvl1pPr marL="0" indent="0">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Add footnote and/or source information here</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753" y="1052736"/>
            <a:ext cx="3960813" cy="2447924"/>
          </a:xfrm>
          <a:prstGeom prst="rect">
            <a:avLst/>
          </a:prstGeom>
        </p:spPr>
        <p:txBody>
          <a:bodyPr lIns="91392" tIns="45697" rIns="91392" bIns="45697"/>
          <a:lstStyle>
            <a:lvl1pPr marL="180882" indent="-180882">
              <a:spcBef>
                <a:spcPts val="600"/>
              </a:spcBef>
              <a:defRPr sz="1200">
                <a:latin typeface="Arial" pitchFamily="34" charset="0"/>
                <a:cs typeface="Arial" pitchFamily="34" charset="0"/>
              </a:defRPr>
            </a:lvl1pPr>
            <a:lvl2pPr marL="361764" indent="-180882">
              <a:spcBef>
                <a:spcPts val="600"/>
              </a:spcBef>
              <a:defRPr sz="1200">
                <a:latin typeface="Arial" pitchFamily="34" charset="0"/>
                <a:cs typeface="Arial" pitchFamily="34" charset="0"/>
              </a:defRPr>
            </a:lvl2pPr>
            <a:lvl3pPr marL="542647" indent="-180882">
              <a:spcBef>
                <a:spcPts val="600"/>
              </a:spcBef>
              <a:defRPr sz="1200">
                <a:latin typeface="Arial" pitchFamily="34" charset="0"/>
                <a:cs typeface="Arial" pitchFamily="34" charset="0"/>
              </a:defRPr>
            </a:lvl3pPr>
            <a:lvl4pPr marL="714008" indent="-171362">
              <a:spcBef>
                <a:spcPts val="600"/>
              </a:spcBef>
              <a:defRPr sz="1200">
                <a:latin typeface="Arial" pitchFamily="34" charset="0"/>
                <a:cs typeface="Arial" pitchFamily="34" charset="0"/>
              </a:defRPr>
            </a:lvl4pPr>
            <a:lvl5pPr marL="894892" indent="-180882">
              <a:spcBef>
                <a:spcPts val="600"/>
              </a:spcBef>
              <a:buFont typeface="Arial" pitchFamily="34" charset="0"/>
              <a:buChar char="•"/>
              <a:defRPr sz="12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Slide Number Placeholder 5"/>
          <p:cNvSpPr>
            <a:spLocks noGrp="1"/>
          </p:cNvSpPr>
          <p:nvPr>
            <p:ph type="sldNum" sz="quarter" idx="12"/>
          </p:nvPr>
        </p:nvSpPr>
        <p:spPr/>
        <p:txBody>
          <a:bodyPr/>
          <a:lstStyle/>
          <a:p>
            <a:fld id="{C7F417D9-7410-4EFF-B80C-006D11857F2F}" type="slidenum">
              <a:rPr lang="en-GB" smtClean="0"/>
              <a:pPr/>
              <a:t>‹#›</a:t>
            </a:fld>
            <a:endParaRPr lang="en-GB" dirty="0"/>
          </a:p>
        </p:txBody>
      </p:sp>
      <p:sp>
        <p:nvSpPr>
          <p:cNvPr id="9" name="Content Placeholder 2"/>
          <p:cNvSpPr>
            <a:spLocks noGrp="1"/>
          </p:cNvSpPr>
          <p:nvPr>
            <p:ph idx="16"/>
          </p:nvPr>
        </p:nvSpPr>
        <p:spPr>
          <a:xfrm>
            <a:off x="4643438" y="1052736"/>
            <a:ext cx="3960812" cy="2447924"/>
          </a:xfrm>
          <a:prstGeom prst="rect">
            <a:avLst/>
          </a:prstGeom>
        </p:spPr>
        <p:txBody>
          <a:bodyPr lIns="91392" tIns="45697" rIns="91392" bIns="45697"/>
          <a:lstStyle>
            <a:lvl1pPr marL="180882" indent="-180882">
              <a:spcBef>
                <a:spcPts val="600"/>
              </a:spcBef>
              <a:defRPr sz="1200">
                <a:latin typeface="Arial" pitchFamily="34" charset="0"/>
                <a:cs typeface="Arial" pitchFamily="34" charset="0"/>
              </a:defRPr>
            </a:lvl1pPr>
            <a:lvl2pPr marL="361764" indent="-180882">
              <a:spcBef>
                <a:spcPts val="600"/>
              </a:spcBef>
              <a:defRPr sz="1200">
                <a:latin typeface="Arial" pitchFamily="34" charset="0"/>
                <a:cs typeface="Arial" pitchFamily="34" charset="0"/>
              </a:defRPr>
            </a:lvl2pPr>
            <a:lvl3pPr marL="542647" indent="-180882">
              <a:spcBef>
                <a:spcPts val="600"/>
              </a:spcBef>
              <a:defRPr sz="1200">
                <a:latin typeface="Arial" pitchFamily="34" charset="0"/>
                <a:cs typeface="Arial" pitchFamily="34" charset="0"/>
              </a:defRPr>
            </a:lvl3pPr>
            <a:lvl4pPr marL="714008" indent="-171362">
              <a:spcBef>
                <a:spcPts val="600"/>
              </a:spcBef>
              <a:defRPr sz="1200">
                <a:latin typeface="Arial" pitchFamily="34" charset="0"/>
                <a:cs typeface="Arial" pitchFamily="34" charset="0"/>
              </a:defRPr>
            </a:lvl4pPr>
            <a:lvl5pPr marL="894892" indent="-180882">
              <a:spcBef>
                <a:spcPts val="600"/>
              </a:spcBef>
              <a:buFont typeface="Arial" pitchFamily="34" charset="0"/>
              <a:buChar char="•"/>
              <a:defRPr sz="12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2" name="Content Placeholder 2"/>
          <p:cNvSpPr>
            <a:spLocks noGrp="1"/>
          </p:cNvSpPr>
          <p:nvPr>
            <p:ph idx="17"/>
          </p:nvPr>
        </p:nvSpPr>
        <p:spPr>
          <a:xfrm>
            <a:off x="539754" y="3643535"/>
            <a:ext cx="3960813" cy="2449512"/>
          </a:xfrm>
          <a:prstGeom prst="rect">
            <a:avLst/>
          </a:prstGeom>
        </p:spPr>
        <p:txBody>
          <a:bodyPr lIns="91392" tIns="45697" rIns="91392" bIns="45697"/>
          <a:lstStyle>
            <a:lvl1pPr marL="180882" indent="-180882">
              <a:spcBef>
                <a:spcPts val="600"/>
              </a:spcBef>
              <a:defRPr sz="1200">
                <a:latin typeface="Arial" pitchFamily="34" charset="0"/>
                <a:cs typeface="Arial" pitchFamily="34" charset="0"/>
              </a:defRPr>
            </a:lvl1pPr>
            <a:lvl2pPr marL="361764" indent="-180882">
              <a:spcBef>
                <a:spcPts val="600"/>
              </a:spcBef>
              <a:defRPr sz="1200">
                <a:latin typeface="Arial" pitchFamily="34" charset="0"/>
                <a:cs typeface="Arial" pitchFamily="34" charset="0"/>
              </a:defRPr>
            </a:lvl2pPr>
            <a:lvl3pPr marL="542647" indent="-180882">
              <a:spcBef>
                <a:spcPts val="600"/>
              </a:spcBef>
              <a:defRPr sz="1200">
                <a:latin typeface="Arial" pitchFamily="34" charset="0"/>
                <a:cs typeface="Arial" pitchFamily="34" charset="0"/>
              </a:defRPr>
            </a:lvl3pPr>
            <a:lvl4pPr marL="714008" indent="-171362">
              <a:spcBef>
                <a:spcPts val="600"/>
              </a:spcBef>
              <a:defRPr sz="1200">
                <a:latin typeface="Arial" pitchFamily="34" charset="0"/>
                <a:cs typeface="Arial" pitchFamily="34" charset="0"/>
              </a:defRPr>
            </a:lvl4pPr>
            <a:lvl5pPr marL="894892" indent="-180882">
              <a:spcBef>
                <a:spcPts val="600"/>
              </a:spcBef>
              <a:buFont typeface="Arial" pitchFamily="34" charset="0"/>
              <a:buChar char="•"/>
              <a:defRPr sz="12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Content Placeholder 2"/>
          <p:cNvSpPr>
            <a:spLocks noGrp="1"/>
          </p:cNvSpPr>
          <p:nvPr>
            <p:ph idx="19"/>
          </p:nvPr>
        </p:nvSpPr>
        <p:spPr>
          <a:xfrm>
            <a:off x="4643438" y="3643535"/>
            <a:ext cx="3960812" cy="2449512"/>
          </a:xfrm>
          <a:prstGeom prst="rect">
            <a:avLst/>
          </a:prstGeom>
        </p:spPr>
        <p:txBody>
          <a:bodyPr lIns="91392" tIns="45697" rIns="91392" bIns="45697"/>
          <a:lstStyle>
            <a:lvl1pPr marL="180882" indent="-180882">
              <a:spcBef>
                <a:spcPts val="600"/>
              </a:spcBef>
              <a:defRPr sz="1200">
                <a:latin typeface="Arial" pitchFamily="34" charset="0"/>
                <a:cs typeface="Arial" pitchFamily="34" charset="0"/>
              </a:defRPr>
            </a:lvl1pPr>
            <a:lvl2pPr marL="361764" indent="-180882">
              <a:spcBef>
                <a:spcPts val="600"/>
              </a:spcBef>
              <a:defRPr sz="1200">
                <a:latin typeface="Arial" pitchFamily="34" charset="0"/>
                <a:cs typeface="Arial" pitchFamily="34" charset="0"/>
              </a:defRPr>
            </a:lvl2pPr>
            <a:lvl3pPr marL="542647" indent="-180882">
              <a:spcBef>
                <a:spcPts val="600"/>
              </a:spcBef>
              <a:defRPr sz="1200">
                <a:latin typeface="Arial" pitchFamily="34" charset="0"/>
                <a:cs typeface="Arial" pitchFamily="34" charset="0"/>
              </a:defRPr>
            </a:lvl3pPr>
            <a:lvl4pPr marL="714008" indent="-171362">
              <a:spcBef>
                <a:spcPts val="600"/>
              </a:spcBef>
              <a:defRPr sz="1200">
                <a:latin typeface="Arial" pitchFamily="34" charset="0"/>
                <a:cs typeface="Arial" pitchFamily="34" charset="0"/>
              </a:defRPr>
            </a:lvl4pPr>
            <a:lvl5pPr marL="894892" indent="-180882">
              <a:spcBef>
                <a:spcPts val="600"/>
              </a:spcBef>
              <a:buFont typeface="Arial" pitchFamily="34" charset="0"/>
              <a:buChar char="•"/>
              <a:defRPr sz="12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0"/>
          <p:cNvSpPr>
            <a:spLocks noGrp="1"/>
          </p:cNvSpPr>
          <p:nvPr>
            <p:ph type="title"/>
          </p:nvPr>
        </p:nvSpPr>
        <p:spPr/>
        <p:txBody>
          <a:bodyPr/>
          <a:lstStyle/>
          <a:p>
            <a:r>
              <a:rPr lang="en-US" smtClean="0"/>
              <a:t>Click to edit Master title style</a:t>
            </a:r>
            <a:endParaRPr lang="en-GB"/>
          </a:p>
        </p:txBody>
      </p:sp>
      <p:sp>
        <p:nvSpPr>
          <p:cNvPr id="10" name="Text Placeholder 6"/>
          <p:cNvSpPr>
            <a:spLocks noGrp="1"/>
          </p:cNvSpPr>
          <p:nvPr>
            <p:ph type="body" sz="quarter" idx="13" hasCustomPrompt="1"/>
          </p:nvPr>
        </p:nvSpPr>
        <p:spPr>
          <a:xfrm>
            <a:off x="539753" y="6375627"/>
            <a:ext cx="4968353" cy="360636"/>
          </a:xfrm>
          <a:prstGeom prst="rect">
            <a:avLst/>
          </a:prstGeom>
        </p:spPr>
        <p:txBody>
          <a:bodyPr lIns="91392" tIns="45697" rIns="91392" bIns="45697" anchor="ctr" anchorCtr="0"/>
          <a:lstStyle>
            <a:lvl1pPr marL="0" indent="0">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Add footnote and/or source information here</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Four Title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753" y="1483995"/>
            <a:ext cx="3960813" cy="2016670"/>
          </a:xfrm>
          <a:prstGeom prst="rect">
            <a:avLst/>
          </a:prstGeom>
        </p:spPr>
        <p:txBody>
          <a:bodyPr lIns="91392" tIns="45697" rIns="91392" bIns="45697"/>
          <a:lstStyle>
            <a:lvl1pPr marL="180882" indent="-180882">
              <a:spcBef>
                <a:spcPts val="600"/>
              </a:spcBef>
              <a:defRPr sz="1200">
                <a:latin typeface="Arial" pitchFamily="34" charset="0"/>
                <a:cs typeface="Arial" pitchFamily="34" charset="0"/>
              </a:defRPr>
            </a:lvl1pPr>
            <a:lvl2pPr marL="361764" indent="-180882">
              <a:spcBef>
                <a:spcPts val="600"/>
              </a:spcBef>
              <a:defRPr sz="1200">
                <a:latin typeface="Arial" pitchFamily="34" charset="0"/>
                <a:cs typeface="Arial" pitchFamily="34" charset="0"/>
              </a:defRPr>
            </a:lvl2pPr>
            <a:lvl3pPr marL="542647" indent="-180882">
              <a:spcBef>
                <a:spcPts val="600"/>
              </a:spcBef>
              <a:defRPr sz="1200">
                <a:latin typeface="Arial" pitchFamily="34" charset="0"/>
                <a:cs typeface="Arial" pitchFamily="34" charset="0"/>
              </a:defRPr>
            </a:lvl3pPr>
            <a:lvl4pPr marL="714008" indent="-171362">
              <a:spcBef>
                <a:spcPts val="600"/>
              </a:spcBef>
              <a:defRPr sz="1200">
                <a:latin typeface="Arial" pitchFamily="34" charset="0"/>
                <a:cs typeface="Arial" pitchFamily="34" charset="0"/>
              </a:defRPr>
            </a:lvl4pPr>
            <a:lvl5pPr marL="894892" indent="-180882">
              <a:spcBef>
                <a:spcPts val="600"/>
              </a:spcBef>
              <a:buFont typeface="Arial" pitchFamily="34" charset="0"/>
              <a:buChar char="•"/>
              <a:defRPr sz="12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Slide Number Placeholder 5"/>
          <p:cNvSpPr>
            <a:spLocks noGrp="1"/>
          </p:cNvSpPr>
          <p:nvPr>
            <p:ph type="sldNum" sz="quarter" idx="12"/>
          </p:nvPr>
        </p:nvSpPr>
        <p:spPr/>
        <p:txBody>
          <a:bodyPr/>
          <a:lstStyle/>
          <a:p>
            <a:fld id="{C7F417D9-7410-4EFF-B80C-006D11857F2F}" type="slidenum">
              <a:rPr lang="en-GB" smtClean="0"/>
              <a:pPr/>
              <a:t>‹#›</a:t>
            </a:fld>
            <a:endParaRPr lang="en-GB" dirty="0"/>
          </a:p>
        </p:txBody>
      </p:sp>
      <p:sp>
        <p:nvSpPr>
          <p:cNvPr id="10" name="Text Placeholder 9"/>
          <p:cNvSpPr>
            <a:spLocks noGrp="1"/>
          </p:cNvSpPr>
          <p:nvPr>
            <p:ph type="body" sz="quarter" idx="14" hasCustomPrompt="1"/>
          </p:nvPr>
        </p:nvSpPr>
        <p:spPr>
          <a:xfrm>
            <a:off x="539749" y="1052740"/>
            <a:ext cx="3960814" cy="359817"/>
          </a:xfrm>
          <a:prstGeom prst="rect">
            <a:avLst/>
          </a:prstGeom>
        </p:spPr>
        <p:txBody>
          <a:bodyPr lIns="91392" tIns="45697" rIns="91392" bIns="45697"/>
          <a:lstStyle>
            <a:lvl1pPr>
              <a:buNone/>
              <a:defRPr sz="1200" b="1">
                <a:latin typeface="Arial" pitchFamily="34" charset="0"/>
                <a:cs typeface="Arial" pitchFamily="34" charset="0"/>
              </a:defRPr>
            </a:lvl1pPr>
          </a:lstStyle>
          <a:p>
            <a:pPr lvl="0"/>
            <a:r>
              <a:rPr lang="en-GB" dirty="0" smtClean="0"/>
              <a:t>Title</a:t>
            </a:r>
            <a:endParaRPr lang="en-GB" dirty="0"/>
          </a:p>
        </p:txBody>
      </p:sp>
      <p:sp>
        <p:nvSpPr>
          <p:cNvPr id="11" name="Text Placeholder 9"/>
          <p:cNvSpPr>
            <a:spLocks noGrp="1"/>
          </p:cNvSpPr>
          <p:nvPr>
            <p:ph type="body" sz="quarter" idx="15" hasCustomPrompt="1"/>
          </p:nvPr>
        </p:nvSpPr>
        <p:spPr>
          <a:xfrm>
            <a:off x="4643438" y="1052740"/>
            <a:ext cx="3960812" cy="359817"/>
          </a:xfrm>
          <a:prstGeom prst="rect">
            <a:avLst/>
          </a:prstGeom>
        </p:spPr>
        <p:txBody>
          <a:bodyPr lIns="91392" tIns="45697" rIns="91392" bIns="45697"/>
          <a:lstStyle>
            <a:lvl1pPr>
              <a:buNone/>
              <a:defRPr sz="1200" b="1">
                <a:latin typeface="Arial" pitchFamily="34" charset="0"/>
                <a:cs typeface="Arial" pitchFamily="34" charset="0"/>
              </a:defRPr>
            </a:lvl1pPr>
          </a:lstStyle>
          <a:p>
            <a:pPr lvl="0"/>
            <a:r>
              <a:rPr lang="en-GB" dirty="0" smtClean="0"/>
              <a:t>Title</a:t>
            </a:r>
            <a:endParaRPr lang="en-GB" dirty="0"/>
          </a:p>
        </p:txBody>
      </p:sp>
      <p:sp>
        <p:nvSpPr>
          <p:cNvPr id="9" name="Content Placeholder 2"/>
          <p:cNvSpPr>
            <a:spLocks noGrp="1"/>
          </p:cNvSpPr>
          <p:nvPr>
            <p:ph idx="16"/>
          </p:nvPr>
        </p:nvSpPr>
        <p:spPr>
          <a:xfrm>
            <a:off x="4643438" y="1483995"/>
            <a:ext cx="3960812" cy="2016670"/>
          </a:xfrm>
          <a:prstGeom prst="rect">
            <a:avLst/>
          </a:prstGeom>
        </p:spPr>
        <p:txBody>
          <a:bodyPr lIns="91392" tIns="45697" rIns="91392" bIns="45697"/>
          <a:lstStyle>
            <a:lvl1pPr marL="180882" indent="-180882">
              <a:spcBef>
                <a:spcPts val="600"/>
              </a:spcBef>
              <a:defRPr sz="1200">
                <a:latin typeface="Arial" pitchFamily="34" charset="0"/>
                <a:cs typeface="Arial" pitchFamily="34" charset="0"/>
              </a:defRPr>
            </a:lvl1pPr>
            <a:lvl2pPr marL="361764" indent="-180882">
              <a:spcBef>
                <a:spcPts val="600"/>
              </a:spcBef>
              <a:defRPr sz="1200">
                <a:latin typeface="Arial" pitchFamily="34" charset="0"/>
                <a:cs typeface="Arial" pitchFamily="34" charset="0"/>
              </a:defRPr>
            </a:lvl2pPr>
            <a:lvl3pPr marL="542647" indent="-180882">
              <a:spcBef>
                <a:spcPts val="600"/>
              </a:spcBef>
              <a:defRPr sz="1200">
                <a:latin typeface="Arial" pitchFamily="34" charset="0"/>
                <a:cs typeface="Arial" pitchFamily="34" charset="0"/>
              </a:defRPr>
            </a:lvl3pPr>
            <a:lvl4pPr marL="714008" indent="-171362">
              <a:spcBef>
                <a:spcPts val="600"/>
              </a:spcBef>
              <a:defRPr sz="1200">
                <a:latin typeface="Arial" pitchFamily="34" charset="0"/>
                <a:cs typeface="Arial" pitchFamily="34" charset="0"/>
              </a:defRPr>
            </a:lvl4pPr>
            <a:lvl5pPr marL="894892" indent="-180882">
              <a:spcBef>
                <a:spcPts val="600"/>
              </a:spcBef>
              <a:buFont typeface="Arial" pitchFamily="34" charset="0"/>
              <a:buChar char="•"/>
              <a:defRPr sz="12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Text Placeholder 9"/>
          <p:cNvSpPr>
            <a:spLocks noGrp="1"/>
          </p:cNvSpPr>
          <p:nvPr>
            <p:ph type="body" sz="quarter" idx="18" hasCustomPrompt="1"/>
          </p:nvPr>
        </p:nvSpPr>
        <p:spPr>
          <a:xfrm>
            <a:off x="539754" y="3643540"/>
            <a:ext cx="3960813" cy="359817"/>
          </a:xfrm>
          <a:prstGeom prst="rect">
            <a:avLst/>
          </a:prstGeom>
        </p:spPr>
        <p:txBody>
          <a:bodyPr lIns="91392" tIns="45697" rIns="91392" bIns="45697"/>
          <a:lstStyle>
            <a:lvl1pPr>
              <a:buNone/>
              <a:defRPr sz="1200" b="1">
                <a:latin typeface="Arial" pitchFamily="34" charset="0"/>
                <a:cs typeface="Arial" pitchFamily="34" charset="0"/>
              </a:defRPr>
            </a:lvl1pPr>
          </a:lstStyle>
          <a:p>
            <a:pPr lvl="0"/>
            <a:r>
              <a:rPr lang="en-GB" dirty="0" smtClean="0"/>
              <a:t>Title</a:t>
            </a:r>
            <a:endParaRPr lang="en-GB" dirty="0"/>
          </a:p>
        </p:txBody>
      </p:sp>
      <p:sp>
        <p:nvSpPr>
          <p:cNvPr id="14" name="Content Placeholder 2"/>
          <p:cNvSpPr>
            <a:spLocks noGrp="1"/>
          </p:cNvSpPr>
          <p:nvPr>
            <p:ph idx="19"/>
          </p:nvPr>
        </p:nvSpPr>
        <p:spPr>
          <a:xfrm>
            <a:off x="4643438" y="4076278"/>
            <a:ext cx="3960812" cy="2016770"/>
          </a:xfrm>
          <a:prstGeom prst="rect">
            <a:avLst/>
          </a:prstGeom>
        </p:spPr>
        <p:txBody>
          <a:bodyPr lIns="91392" tIns="45697" rIns="91392" bIns="45697"/>
          <a:lstStyle>
            <a:lvl1pPr marL="180882" indent="-180882">
              <a:spcBef>
                <a:spcPts val="600"/>
              </a:spcBef>
              <a:defRPr sz="1200">
                <a:latin typeface="Arial" pitchFamily="34" charset="0"/>
                <a:cs typeface="Arial" pitchFamily="34" charset="0"/>
              </a:defRPr>
            </a:lvl1pPr>
            <a:lvl2pPr marL="361764" indent="-180882">
              <a:spcBef>
                <a:spcPts val="600"/>
              </a:spcBef>
              <a:defRPr sz="1200">
                <a:latin typeface="Arial" pitchFamily="34" charset="0"/>
                <a:cs typeface="Arial" pitchFamily="34" charset="0"/>
              </a:defRPr>
            </a:lvl2pPr>
            <a:lvl3pPr marL="542647" indent="-180882">
              <a:spcBef>
                <a:spcPts val="600"/>
              </a:spcBef>
              <a:defRPr sz="1200">
                <a:latin typeface="Arial" pitchFamily="34" charset="0"/>
                <a:cs typeface="Arial" pitchFamily="34" charset="0"/>
              </a:defRPr>
            </a:lvl3pPr>
            <a:lvl4pPr marL="714008" indent="-171362">
              <a:spcBef>
                <a:spcPts val="600"/>
              </a:spcBef>
              <a:defRPr sz="1200">
                <a:latin typeface="Arial" pitchFamily="34" charset="0"/>
                <a:cs typeface="Arial" pitchFamily="34" charset="0"/>
              </a:defRPr>
            </a:lvl4pPr>
            <a:lvl5pPr marL="894892" indent="-180882">
              <a:spcBef>
                <a:spcPts val="600"/>
              </a:spcBef>
              <a:buFont typeface="Arial" pitchFamily="34" charset="0"/>
              <a:buChar char="•"/>
              <a:defRPr sz="12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5" name="Text Placeholder 9"/>
          <p:cNvSpPr>
            <a:spLocks noGrp="1"/>
          </p:cNvSpPr>
          <p:nvPr>
            <p:ph type="body" sz="quarter" idx="20" hasCustomPrompt="1"/>
          </p:nvPr>
        </p:nvSpPr>
        <p:spPr>
          <a:xfrm>
            <a:off x="4643438" y="3643540"/>
            <a:ext cx="3960812" cy="359817"/>
          </a:xfrm>
          <a:prstGeom prst="rect">
            <a:avLst/>
          </a:prstGeom>
        </p:spPr>
        <p:txBody>
          <a:bodyPr lIns="91392" tIns="45697" rIns="91392" bIns="45697"/>
          <a:lstStyle>
            <a:lvl1pPr>
              <a:buNone/>
              <a:defRPr sz="1200" b="1">
                <a:latin typeface="Arial" pitchFamily="34" charset="0"/>
                <a:cs typeface="Arial" pitchFamily="34" charset="0"/>
              </a:defRPr>
            </a:lvl1pPr>
          </a:lstStyle>
          <a:p>
            <a:pPr lvl="0"/>
            <a:r>
              <a:rPr lang="en-GB" dirty="0" smtClean="0"/>
              <a:t>Title</a:t>
            </a:r>
            <a:endParaRPr lang="en-GB" dirty="0"/>
          </a:p>
        </p:txBody>
      </p:sp>
      <p:sp>
        <p:nvSpPr>
          <p:cNvPr id="18" name="Content Placeholder 2"/>
          <p:cNvSpPr>
            <a:spLocks noGrp="1"/>
          </p:cNvSpPr>
          <p:nvPr>
            <p:ph idx="21"/>
          </p:nvPr>
        </p:nvSpPr>
        <p:spPr>
          <a:xfrm>
            <a:off x="539753" y="4076378"/>
            <a:ext cx="3960813" cy="2016670"/>
          </a:xfrm>
          <a:prstGeom prst="rect">
            <a:avLst/>
          </a:prstGeom>
        </p:spPr>
        <p:txBody>
          <a:bodyPr lIns="91392" tIns="45697" rIns="91392" bIns="45697"/>
          <a:lstStyle>
            <a:lvl1pPr marL="180882" indent="-180882">
              <a:spcBef>
                <a:spcPts val="600"/>
              </a:spcBef>
              <a:defRPr sz="1200">
                <a:latin typeface="Arial" pitchFamily="34" charset="0"/>
                <a:cs typeface="Arial" pitchFamily="34" charset="0"/>
              </a:defRPr>
            </a:lvl1pPr>
            <a:lvl2pPr marL="361764" indent="-180882">
              <a:spcBef>
                <a:spcPts val="600"/>
              </a:spcBef>
              <a:defRPr sz="1200">
                <a:latin typeface="Arial" pitchFamily="34" charset="0"/>
                <a:cs typeface="Arial" pitchFamily="34" charset="0"/>
              </a:defRPr>
            </a:lvl2pPr>
            <a:lvl3pPr marL="542647" indent="-180882">
              <a:spcBef>
                <a:spcPts val="600"/>
              </a:spcBef>
              <a:defRPr sz="1200">
                <a:latin typeface="Arial" pitchFamily="34" charset="0"/>
                <a:cs typeface="Arial" pitchFamily="34" charset="0"/>
              </a:defRPr>
            </a:lvl3pPr>
            <a:lvl4pPr marL="714008" indent="-171362">
              <a:spcBef>
                <a:spcPts val="600"/>
              </a:spcBef>
              <a:defRPr sz="1200">
                <a:latin typeface="Arial" pitchFamily="34" charset="0"/>
                <a:cs typeface="Arial" pitchFamily="34" charset="0"/>
              </a:defRPr>
            </a:lvl4pPr>
            <a:lvl5pPr marL="894892" indent="-180882">
              <a:spcBef>
                <a:spcPts val="600"/>
              </a:spcBef>
              <a:buFont typeface="Arial" pitchFamily="34" charset="0"/>
              <a:buChar char="•"/>
              <a:defRPr sz="12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7" name="Title 16"/>
          <p:cNvSpPr>
            <a:spLocks noGrp="1"/>
          </p:cNvSpPr>
          <p:nvPr>
            <p:ph type="title"/>
          </p:nvPr>
        </p:nvSpPr>
        <p:spPr/>
        <p:txBody>
          <a:bodyPr/>
          <a:lstStyle/>
          <a:p>
            <a:r>
              <a:rPr lang="en-US" smtClean="0"/>
              <a:t>Click to edit Master title style</a:t>
            </a:r>
            <a:endParaRPr lang="en-GB"/>
          </a:p>
        </p:txBody>
      </p:sp>
      <p:sp>
        <p:nvSpPr>
          <p:cNvPr id="16" name="Text Placeholder 6"/>
          <p:cNvSpPr>
            <a:spLocks noGrp="1"/>
          </p:cNvSpPr>
          <p:nvPr>
            <p:ph type="body" sz="quarter" idx="13" hasCustomPrompt="1"/>
          </p:nvPr>
        </p:nvSpPr>
        <p:spPr>
          <a:xfrm>
            <a:off x="539753" y="6375627"/>
            <a:ext cx="4968353" cy="360636"/>
          </a:xfrm>
          <a:prstGeom prst="rect">
            <a:avLst/>
          </a:prstGeom>
        </p:spPr>
        <p:txBody>
          <a:bodyPr lIns="91392" tIns="45697" rIns="91392" bIns="45697" anchor="ctr" anchorCtr="0"/>
          <a:lstStyle>
            <a:lvl1pPr marL="0" indent="0">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Add footnote and/or source information here</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539750" y="1052739"/>
            <a:ext cx="8064500" cy="5040311"/>
          </a:xfrm>
          <a:prstGeom prst="rect">
            <a:avLst/>
          </a:prstGeom>
        </p:spPr>
        <p:txBody>
          <a:bodyPr lIns="91392" tIns="45697" rIns="91392" bIns="45697"/>
          <a:lstStyle>
            <a:lvl1pPr marL="180882" indent="-180882">
              <a:spcBef>
                <a:spcPts val="600"/>
              </a:spcBef>
              <a:defRPr sz="1600">
                <a:latin typeface="Arial" pitchFamily="34" charset="0"/>
                <a:cs typeface="Arial" pitchFamily="34" charset="0"/>
              </a:defRPr>
            </a:lvl1pPr>
            <a:lvl2pPr marL="361764" indent="-180882">
              <a:spcBef>
                <a:spcPts val="600"/>
              </a:spcBef>
              <a:defRPr sz="1600" baseline="0">
                <a:latin typeface="Arial" pitchFamily="34" charset="0"/>
                <a:cs typeface="Arial" pitchFamily="34" charset="0"/>
              </a:defRPr>
            </a:lvl2pPr>
            <a:lvl3pPr marL="542647" indent="-180882">
              <a:spcBef>
                <a:spcPts val="600"/>
              </a:spcBef>
              <a:defRPr sz="1600">
                <a:latin typeface="Arial" pitchFamily="34" charset="0"/>
                <a:cs typeface="Arial" pitchFamily="34" charset="0"/>
              </a:defRPr>
            </a:lvl3pPr>
            <a:lvl4pPr marL="714008" indent="-171362">
              <a:spcBef>
                <a:spcPts val="600"/>
              </a:spcBef>
              <a:defRPr sz="1600">
                <a:latin typeface="Arial" pitchFamily="34" charset="0"/>
                <a:cs typeface="Arial" pitchFamily="34" charset="0"/>
              </a:defRPr>
            </a:lvl4pPr>
            <a:lvl5pPr marL="894892" indent="-180882">
              <a:spcBef>
                <a:spcPts val="600"/>
              </a:spcBef>
              <a:buFont typeface="Arial" pitchFamily="34" charset="0"/>
              <a:buChar char="•"/>
              <a:defRPr sz="16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dirty="0" smtClean="0"/>
              <a:t>Next Step 1</a:t>
            </a:r>
          </a:p>
          <a:p>
            <a:pPr lvl="1"/>
            <a:r>
              <a:rPr lang="en-US" dirty="0" smtClean="0"/>
              <a:t>Sub-next step A</a:t>
            </a:r>
          </a:p>
        </p:txBody>
      </p:sp>
      <p:sp>
        <p:nvSpPr>
          <p:cNvPr id="7" name="Title 6"/>
          <p:cNvSpPr>
            <a:spLocks noGrp="1"/>
          </p:cNvSpPr>
          <p:nvPr>
            <p:ph type="title"/>
          </p:nvPr>
        </p:nvSpPr>
        <p:spPr/>
        <p:txBody>
          <a:bodyPr/>
          <a:lstStyle/>
          <a:p>
            <a:r>
              <a:rPr lang="en-US" smtClean="0"/>
              <a:t>Click to edit Master title style</a:t>
            </a:r>
            <a:endParaRPr lang="en-GB"/>
          </a:p>
        </p:txBody>
      </p:sp>
      <p:sp>
        <p:nvSpPr>
          <p:cNvPr id="4" name="Slide Number Placeholder 3"/>
          <p:cNvSpPr>
            <a:spLocks noGrp="1"/>
          </p:cNvSpPr>
          <p:nvPr>
            <p:ph type="sldNum" sz="quarter" idx="10"/>
          </p:nvPr>
        </p:nvSpPr>
        <p:spPr>
          <a:xfrm>
            <a:off x="8604452" y="6376263"/>
            <a:ext cx="360000" cy="360000"/>
          </a:xfrm>
        </p:spPr>
        <p:txBody>
          <a:bodyPr/>
          <a:lstStyle/>
          <a:p>
            <a:fld id="{880BFD65-16B0-4613-9784-8043AE0AE7A2}" type="slidenum">
              <a:rPr lang="en-GB" smtClean="0"/>
              <a:pPr/>
              <a:t>‹#›</a:t>
            </a:fld>
            <a:endParaRPr lang="en-GB"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0" name="Rectangle 9"/>
          <p:cNvSpPr/>
          <p:nvPr userDrawn="1"/>
        </p:nvSpPr>
        <p:spPr bwMode="auto">
          <a:xfrm>
            <a:off x="0" y="0"/>
            <a:ext cx="9144000" cy="822960"/>
          </a:xfrm>
          <a:prstGeom prst="rect">
            <a:avLst/>
          </a:prstGeom>
          <a:solidFill>
            <a:schemeClr val="accent1"/>
          </a:solidFill>
          <a:ln w="9525" cap="flat" cmpd="sng" algn="ctr">
            <a:noFill/>
            <a:prstDash val="solid"/>
            <a:round/>
            <a:headEnd type="none" w="med" len="med"/>
            <a:tailEnd type="none" w="med" len="med"/>
          </a:ln>
          <a:effectLst/>
        </p:spPr>
        <p:txBody>
          <a:bodyPr vert="horz" wrap="square" lIns="91392" tIns="45697" rIns="91392" bIns="45697"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0000"/>
              </a:solidFill>
              <a:ea typeface="ＭＳ Ｐゴシック" charset="-128"/>
              <a:cs typeface="ＭＳ Ｐゴシック" charset="-128"/>
            </a:endParaRPr>
          </a:p>
        </p:txBody>
      </p:sp>
      <p:sp>
        <p:nvSpPr>
          <p:cNvPr id="6" name="Slide Number Placeholder 5"/>
          <p:cNvSpPr>
            <a:spLocks noGrp="1"/>
          </p:cNvSpPr>
          <p:nvPr>
            <p:ph type="sldNum" sz="quarter" idx="12"/>
          </p:nvPr>
        </p:nvSpPr>
        <p:spPr>
          <a:xfrm>
            <a:off x="359834" y="6341538"/>
            <a:ext cx="296333" cy="211667"/>
          </a:xfrm>
        </p:spPr>
        <p:txBody>
          <a:bodyPr/>
          <a:lstStyle>
            <a:lvl1pPr>
              <a:defRPr sz="1100" smtClean="0">
                <a:latin typeface="Arial"/>
                <a:cs typeface="Arial"/>
              </a:defRPr>
            </a:lvl1pPr>
          </a:lstStyle>
          <a:p>
            <a:fld id="{5D7E0B00-4FDE-D040-8275-1F4B80113D68}" type="slidenum">
              <a:rPr lang="en-US"/>
              <a:pPr/>
              <a:t>‹#›</a:t>
            </a:fld>
            <a:endParaRPr lang="en-US" dirty="0"/>
          </a:p>
        </p:txBody>
      </p:sp>
      <p:sp>
        <p:nvSpPr>
          <p:cNvPr id="2" name="Title 1"/>
          <p:cNvSpPr>
            <a:spLocks noGrp="1"/>
          </p:cNvSpPr>
          <p:nvPr>
            <p:ph type="title"/>
          </p:nvPr>
        </p:nvSpPr>
        <p:spPr>
          <a:xfrm>
            <a:off x="566742" y="278533"/>
            <a:ext cx="8010525" cy="499533"/>
          </a:xfrm>
        </p:spPr>
        <p:txBody>
          <a:bodyPr/>
          <a:lstStyle>
            <a:lvl1pPr>
              <a:defRPr sz="2500" b="1" cap="all">
                <a:solidFill>
                  <a:srgbClr val="FFFFFF"/>
                </a:solidFill>
                <a:latin typeface="Arial"/>
                <a:cs typeface="Arial"/>
              </a:defRPr>
            </a:lvl1pPr>
          </a:lstStyle>
          <a:p>
            <a:r>
              <a:rPr lang="en-US" smtClean="0"/>
              <a:t>Click to edit Master title style</a:t>
            </a:r>
            <a:endParaRPr lang="en-US"/>
          </a:p>
        </p:txBody>
      </p:sp>
      <p:sp>
        <p:nvSpPr>
          <p:cNvPr id="7" name="Content Placeholder 2"/>
          <p:cNvSpPr>
            <a:spLocks noGrp="1"/>
          </p:cNvSpPr>
          <p:nvPr>
            <p:ph idx="1" hasCustomPrompt="1"/>
          </p:nvPr>
        </p:nvSpPr>
        <p:spPr>
          <a:xfrm>
            <a:off x="566738" y="1141955"/>
            <a:ext cx="8010524" cy="4574634"/>
          </a:xfrm>
          <a:prstGeom prst="rect">
            <a:avLst/>
          </a:prstGeom>
        </p:spPr>
        <p:txBody>
          <a:bodyPr lIns="91392" tIns="45697" rIns="91392" bIns="45697"/>
          <a:lstStyle>
            <a:lvl1pPr>
              <a:lnSpc>
                <a:spcPct val="130000"/>
              </a:lnSpc>
              <a:spcBef>
                <a:spcPts val="1599"/>
              </a:spcBef>
              <a:defRPr b="1" cap="all">
                <a:solidFill>
                  <a:schemeClr val="accent2"/>
                </a:solidFill>
                <a:latin typeface="Arial"/>
                <a:cs typeface="Arial"/>
              </a:defRPr>
            </a:lvl1pPr>
            <a:lvl2pPr marL="0" indent="0">
              <a:lnSpc>
                <a:spcPct val="130000"/>
              </a:lnSpc>
              <a:spcBef>
                <a:spcPts val="600"/>
              </a:spcBef>
              <a:buNone/>
              <a:defRPr sz="1600" b="1">
                <a:latin typeface="Arial"/>
                <a:cs typeface="Arial"/>
              </a:defRPr>
            </a:lvl2pPr>
            <a:lvl3pPr marL="0" indent="0">
              <a:lnSpc>
                <a:spcPct val="130000"/>
              </a:lnSpc>
              <a:spcBef>
                <a:spcPts val="0"/>
              </a:spcBef>
              <a:buClr>
                <a:schemeClr val="accent2"/>
              </a:buClr>
              <a:buFont typeface="Arial"/>
              <a:buNone/>
              <a:defRPr sz="1400">
                <a:latin typeface="Arial"/>
                <a:cs typeface="Arial"/>
              </a:defRPr>
            </a:lvl3pPr>
            <a:lvl4pPr marL="228483" indent="-139628">
              <a:lnSpc>
                <a:spcPct val="130000"/>
              </a:lnSpc>
              <a:spcBef>
                <a:spcPts val="100"/>
              </a:spcBef>
              <a:buClr>
                <a:schemeClr val="accent2"/>
              </a:buClr>
              <a:buFont typeface="Arial"/>
              <a:buChar char="•"/>
              <a:defRPr sz="1400">
                <a:latin typeface="Arial"/>
                <a:cs typeface="Arial"/>
              </a:defRPr>
            </a:lvl4pPr>
            <a:lvl5pPr marL="455379" indent="-161842">
              <a:lnSpc>
                <a:spcPct val="130000"/>
              </a:lnSpc>
              <a:spcBef>
                <a:spcPts val="50"/>
              </a:spcBef>
              <a:buClr>
                <a:schemeClr val="accent2"/>
              </a:buClr>
              <a:buFont typeface="Lucida Grande"/>
              <a:buChar char="­"/>
              <a:defRPr sz="1400">
                <a:latin typeface="Arial"/>
                <a:cs typeface="Arial"/>
              </a:defRPr>
            </a:lvl5pPr>
          </a:lstStyle>
          <a:p>
            <a:pPr lvl="0"/>
            <a:r>
              <a:rPr lang="en-US" dirty="0" smtClean="0"/>
              <a:t>Insert subtitle here</a:t>
            </a:r>
          </a:p>
          <a:p>
            <a:pPr lvl="1"/>
            <a:r>
              <a:rPr lang="en-US" dirty="0" smtClean="0"/>
              <a:t>Insert intro copy here</a:t>
            </a:r>
          </a:p>
          <a:p>
            <a:pPr lvl="2"/>
            <a:r>
              <a:rPr lang="en-US" dirty="0" smtClean="0"/>
              <a:t>Insert body copy here</a:t>
            </a:r>
          </a:p>
          <a:p>
            <a:pPr lvl="3"/>
            <a:r>
              <a:rPr lang="en-US" dirty="0" smtClean="0"/>
              <a:t>Fourth level, bullet</a:t>
            </a:r>
          </a:p>
          <a:p>
            <a:pPr lvl="4"/>
            <a:r>
              <a:rPr lang="en-US" dirty="0" smtClean="0"/>
              <a:t>Fifth level, dash</a:t>
            </a:r>
            <a:endParaRPr lang="en-US"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sp>
        <p:nvSpPr>
          <p:cNvPr id="17" name="Rectangle 16"/>
          <p:cNvSpPr/>
          <p:nvPr userDrawn="1"/>
        </p:nvSpPr>
        <p:spPr>
          <a:xfrm>
            <a:off x="0" y="6092825"/>
            <a:ext cx="9144000" cy="216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92" tIns="45697" rIns="91392" bIns="45697" rtlCol="0" anchor="ctr"/>
          <a:lstStyle/>
          <a:p>
            <a:pPr algn="ctr"/>
            <a:endParaRPr lang="en-GB" dirty="0">
              <a:solidFill>
                <a:srgbClr val="FFFFFF"/>
              </a:solidFill>
            </a:endParaRPr>
          </a:p>
        </p:txBody>
      </p:sp>
      <p:sp>
        <p:nvSpPr>
          <p:cNvPr id="7" name="Rectangle 6"/>
          <p:cNvSpPr/>
          <p:nvPr userDrawn="1"/>
        </p:nvSpPr>
        <p:spPr bwMode="auto">
          <a:xfrm>
            <a:off x="0" y="1052736"/>
            <a:ext cx="9144000" cy="3459162"/>
          </a:xfrm>
          <a:prstGeom prst="rect">
            <a:avLst/>
          </a:prstGeom>
          <a:solidFill>
            <a:srgbClr val="111B62"/>
          </a:solidFill>
          <a:ln w="9525" cap="flat" cmpd="sng" algn="ctr">
            <a:noFill/>
            <a:prstDash val="solid"/>
            <a:round/>
            <a:headEnd type="none" w="med" len="med"/>
            <a:tailEnd type="none" w="med" len="med"/>
          </a:ln>
          <a:effectLst/>
        </p:spPr>
        <p:txBody>
          <a:bodyPr vert="horz" wrap="square" lIns="91392" tIns="45697" rIns="91392" bIns="45697"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0000"/>
              </a:solidFill>
              <a:ea typeface="ＭＳ Ｐゴシック" charset="-128"/>
              <a:cs typeface="ＭＳ Ｐゴシック" charset="-128"/>
            </a:endParaRPr>
          </a:p>
        </p:txBody>
      </p:sp>
      <p:sp>
        <p:nvSpPr>
          <p:cNvPr id="8" name="Rectangle 2"/>
          <p:cNvSpPr>
            <a:spLocks noGrp="1" noChangeArrowheads="1"/>
          </p:cNvSpPr>
          <p:nvPr>
            <p:ph type="ctrTitle"/>
          </p:nvPr>
        </p:nvSpPr>
        <p:spPr>
          <a:xfrm>
            <a:off x="539750" y="1555998"/>
            <a:ext cx="8064500" cy="792088"/>
          </a:xfrm>
          <a:prstGeom prst="rect">
            <a:avLst/>
          </a:prstGeom>
        </p:spPr>
        <p:txBody>
          <a:bodyPr anchor="b" anchorCtr="0"/>
          <a:lstStyle>
            <a:lvl1pPr algn="l">
              <a:defRPr sz="2400" b="1" cap="none" baseline="0">
                <a:solidFill>
                  <a:srgbClr val="FFFFFF"/>
                </a:solidFill>
                <a:latin typeface="Arial"/>
                <a:cs typeface="Arial"/>
              </a:defRPr>
            </a:lvl1pPr>
          </a:lstStyle>
          <a:p>
            <a:r>
              <a:rPr lang="en-US" smtClean="0"/>
              <a:t>Click to edit Master title style</a:t>
            </a:r>
            <a:endParaRPr lang="en-US" dirty="0"/>
          </a:p>
        </p:txBody>
      </p:sp>
      <p:sp>
        <p:nvSpPr>
          <p:cNvPr id="9" name="Rectangle 3"/>
          <p:cNvSpPr>
            <a:spLocks noGrp="1" noChangeArrowheads="1"/>
          </p:cNvSpPr>
          <p:nvPr>
            <p:ph type="subTitle" idx="1"/>
          </p:nvPr>
        </p:nvSpPr>
        <p:spPr>
          <a:xfrm>
            <a:off x="539754" y="2503026"/>
            <a:ext cx="8064499" cy="694267"/>
          </a:xfrm>
          <a:prstGeom prst="rect">
            <a:avLst/>
          </a:prstGeom>
        </p:spPr>
        <p:txBody>
          <a:bodyPr lIns="91392" tIns="45697" rIns="91392" bIns="45697" anchor="t" anchorCtr="0"/>
          <a:lstStyle>
            <a:lvl1pPr>
              <a:buNone/>
              <a:defRPr sz="2000">
                <a:solidFill>
                  <a:srgbClr val="FFFFFF"/>
                </a:solidFill>
                <a:latin typeface="Arial" pitchFamily="34" charset="0"/>
                <a:cs typeface="Arial" pitchFamily="34" charset="0"/>
              </a:defRPr>
            </a:lvl1pPr>
          </a:lstStyle>
          <a:p>
            <a:r>
              <a:rPr lang="en-US" smtClean="0"/>
              <a:t>Click to edit Master subtitle style</a:t>
            </a:r>
            <a:endParaRPr lang="en-US" dirty="0"/>
          </a:p>
        </p:txBody>
      </p:sp>
      <p:sp>
        <p:nvSpPr>
          <p:cNvPr id="10" name="Text Placeholder 7"/>
          <p:cNvSpPr>
            <a:spLocks noGrp="1"/>
          </p:cNvSpPr>
          <p:nvPr>
            <p:ph type="body" sz="quarter" idx="10" hasCustomPrompt="1"/>
          </p:nvPr>
        </p:nvSpPr>
        <p:spPr>
          <a:xfrm>
            <a:off x="539755" y="3500661"/>
            <a:ext cx="8064499" cy="317376"/>
          </a:xfrm>
          <a:prstGeom prst="rect">
            <a:avLst/>
          </a:prstGeom>
        </p:spPr>
        <p:txBody>
          <a:bodyPr lIns="91392" tIns="45697" rIns="91392" bIns="45697" anchor="ctr" anchorCtr="0"/>
          <a:lstStyle>
            <a:lvl1pPr>
              <a:buNone/>
              <a:defRPr sz="1600">
                <a:solidFill>
                  <a:schemeClr val="bg1"/>
                </a:solidFill>
                <a:latin typeface="Arial" pitchFamily="34" charset="0"/>
                <a:cs typeface="Arial" pitchFamily="34" charset="0"/>
              </a:defRPr>
            </a:lvl1pPr>
            <a:lvl2pPr marL="0" indent="0">
              <a:buNone/>
              <a:defRPr sz="1400">
                <a:solidFill>
                  <a:schemeClr val="bg1"/>
                </a:solidFill>
              </a:defRPr>
            </a:lvl2pPr>
            <a:lvl3pPr marL="0" indent="0">
              <a:buNone/>
              <a:defRPr sz="1400">
                <a:solidFill>
                  <a:schemeClr val="bg1"/>
                </a:solidFill>
              </a:defRPr>
            </a:lvl3pPr>
            <a:lvl4pPr marL="0" indent="0">
              <a:buNone/>
              <a:defRPr sz="1400">
                <a:solidFill>
                  <a:schemeClr val="bg1"/>
                </a:solidFill>
              </a:defRPr>
            </a:lvl4pPr>
            <a:lvl5pPr marL="0" indent="0">
              <a:buNone/>
              <a:defRPr sz="1400">
                <a:solidFill>
                  <a:schemeClr val="bg1"/>
                </a:solidFill>
              </a:defRPr>
            </a:lvl5pPr>
          </a:lstStyle>
          <a:p>
            <a:pPr lvl="0"/>
            <a:r>
              <a:rPr lang="en-US" dirty="0" smtClean="0"/>
              <a:t>Speaker(s)</a:t>
            </a:r>
            <a:endParaRPr lang="en-US" dirty="0"/>
          </a:p>
        </p:txBody>
      </p:sp>
      <p:sp>
        <p:nvSpPr>
          <p:cNvPr id="12" name="Text Placeholder 7"/>
          <p:cNvSpPr>
            <a:spLocks noGrp="1"/>
          </p:cNvSpPr>
          <p:nvPr>
            <p:ph type="body" sz="quarter" idx="13" hasCustomPrompt="1"/>
          </p:nvPr>
        </p:nvSpPr>
        <p:spPr>
          <a:xfrm>
            <a:off x="539754" y="3860254"/>
            <a:ext cx="8064499" cy="317376"/>
          </a:xfrm>
          <a:prstGeom prst="rect">
            <a:avLst/>
          </a:prstGeom>
        </p:spPr>
        <p:txBody>
          <a:bodyPr lIns="91392" tIns="45697" rIns="91392" bIns="45697" anchor="ctr" anchorCtr="0"/>
          <a:lstStyle>
            <a:lvl1pPr>
              <a:buNone/>
              <a:defRPr sz="1600" baseline="0">
                <a:solidFill>
                  <a:schemeClr val="bg1"/>
                </a:solidFill>
                <a:latin typeface="Arial" pitchFamily="34" charset="0"/>
                <a:cs typeface="Arial" pitchFamily="34" charset="0"/>
              </a:defRPr>
            </a:lvl1pPr>
            <a:lvl2pPr marL="0" indent="0">
              <a:buNone/>
              <a:defRPr sz="1400">
                <a:solidFill>
                  <a:schemeClr val="bg1"/>
                </a:solidFill>
              </a:defRPr>
            </a:lvl2pPr>
            <a:lvl3pPr marL="0" indent="0">
              <a:buNone/>
              <a:defRPr sz="1400">
                <a:solidFill>
                  <a:schemeClr val="bg1"/>
                </a:solidFill>
              </a:defRPr>
            </a:lvl3pPr>
            <a:lvl4pPr marL="0" indent="0">
              <a:buNone/>
              <a:defRPr sz="1400">
                <a:solidFill>
                  <a:schemeClr val="bg1"/>
                </a:solidFill>
              </a:defRPr>
            </a:lvl4pPr>
            <a:lvl5pPr marL="0" indent="0">
              <a:buNone/>
              <a:defRPr sz="1400">
                <a:solidFill>
                  <a:schemeClr val="bg1"/>
                </a:solidFill>
              </a:defRPr>
            </a:lvl5pPr>
          </a:lstStyle>
          <a:p>
            <a:pPr lvl="0"/>
            <a:r>
              <a:rPr lang="en-US" dirty="0" smtClean="0"/>
              <a:t>Date (Day, Month, Year)</a:t>
            </a:r>
            <a:endParaRPr lang="en-US" dirty="0"/>
          </a:p>
        </p:txBody>
      </p:sp>
      <p:pic>
        <p:nvPicPr>
          <p:cNvPr id="14" name="Picture 13" descr="Amex 3_03a.png"/>
          <p:cNvPicPr>
            <a:picLocks noChangeAspect="1"/>
          </p:cNvPicPr>
          <p:nvPr userDrawn="1"/>
        </p:nvPicPr>
        <p:blipFill>
          <a:blip r:embed="rId2" cstate="print"/>
          <a:srcRect b="85682"/>
          <a:stretch>
            <a:fillRect/>
          </a:stretch>
        </p:blipFill>
        <p:spPr>
          <a:xfrm>
            <a:off x="0" y="4508326"/>
            <a:ext cx="9144000" cy="144016"/>
          </a:xfrm>
          <a:prstGeom prst="rect">
            <a:avLst/>
          </a:prstGeom>
        </p:spPr>
      </p:pic>
      <p:sp>
        <p:nvSpPr>
          <p:cNvPr id="11" name="Rectangle 10"/>
          <p:cNvSpPr/>
          <p:nvPr userDrawn="1"/>
        </p:nvSpPr>
        <p:spPr>
          <a:xfrm>
            <a:off x="0" y="2"/>
            <a:ext cx="9144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92" tIns="45697" rIns="91392" bIns="45697" rtlCol="0" anchor="ctr"/>
          <a:lstStyle/>
          <a:p>
            <a:pPr algn="ctr"/>
            <a:endParaRPr lang="en-GB" dirty="0">
              <a:solidFill>
                <a:srgbClr val="FFFFFF"/>
              </a:solidFill>
            </a:endParaRPr>
          </a:p>
        </p:txBody>
      </p:sp>
      <p:sp>
        <p:nvSpPr>
          <p:cNvPr id="15" name="Text Placeholder 6"/>
          <p:cNvSpPr>
            <a:spLocks noGrp="1"/>
          </p:cNvSpPr>
          <p:nvPr>
            <p:ph type="body" sz="quarter" idx="15" hasCustomPrompt="1"/>
          </p:nvPr>
        </p:nvSpPr>
        <p:spPr>
          <a:xfrm>
            <a:off x="5724132" y="6453336"/>
            <a:ext cx="1151929" cy="216000"/>
          </a:xfrm>
          <a:prstGeom prst="rect">
            <a:avLst/>
          </a:prstGeom>
        </p:spPr>
        <p:txBody>
          <a:bodyPr lIns="91392" tIns="45697" rIns="91392" bIns="45697" anchor="ctr" anchorCtr="0"/>
          <a:lstStyle>
            <a:lvl1pPr marL="0" indent="0" algn="r">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AXP Internal</a:t>
            </a:r>
          </a:p>
        </p:txBody>
      </p:sp>
      <p:sp>
        <p:nvSpPr>
          <p:cNvPr id="13" name="Rectangle 12"/>
          <p:cNvSpPr/>
          <p:nvPr userDrawn="1"/>
        </p:nvSpPr>
        <p:spPr>
          <a:xfrm>
            <a:off x="5724128" y="5589240"/>
            <a:ext cx="3168352" cy="5760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392" tIns="45697" rIns="91392" bIns="45697" rtlCol="0" anchor="ctr"/>
          <a:lstStyle/>
          <a:p>
            <a:pPr algn="ctr"/>
            <a:r>
              <a:rPr lang="en-GB" dirty="0" smtClean="0">
                <a:solidFill>
                  <a:srgbClr val="FFFFFF"/>
                </a:solidFill>
              </a:rPr>
              <a:t>DRAFT</a:t>
            </a:r>
            <a:endParaRPr lang="en-US" dirty="0">
              <a:solidFill>
                <a:srgbClr val="FFFFFF"/>
              </a:solidFil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539750" y="1052739"/>
            <a:ext cx="8064500" cy="5040311"/>
          </a:xfrm>
          <a:prstGeom prst="rect">
            <a:avLst/>
          </a:prstGeom>
        </p:spPr>
        <p:txBody>
          <a:bodyPr lIns="91392" tIns="45697" rIns="91392" bIns="45697"/>
          <a:lstStyle>
            <a:lvl1pPr marL="180882" indent="-180882">
              <a:spcBef>
                <a:spcPts val="600"/>
              </a:spcBef>
              <a:defRPr sz="1600">
                <a:latin typeface="Arial" pitchFamily="34" charset="0"/>
                <a:cs typeface="Arial" pitchFamily="34" charset="0"/>
              </a:defRPr>
            </a:lvl1pPr>
            <a:lvl2pPr marL="361764" indent="-180882">
              <a:spcBef>
                <a:spcPts val="600"/>
              </a:spcBef>
              <a:defRPr sz="1600" baseline="0">
                <a:latin typeface="Arial" pitchFamily="34" charset="0"/>
                <a:cs typeface="Arial" pitchFamily="34" charset="0"/>
              </a:defRPr>
            </a:lvl2pPr>
            <a:lvl3pPr marL="542647" indent="-180882">
              <a:spcBef>
                <a:spcPts val="600"/>
              </a:spcBef>
              <a:defRPr sz="1600">
                <a:latin typeface="Arial" pitchFamily="34" charset="0"/>
                <a:cs typeface="Arial" pitchFamily="34" charset="0"/>
              </a:defRPr>
            </a:lvl3pPr>
            <a:lvl4pPr marL="714008" indent="-171362">
              <a:spcBef>
                <a:spcPts val="600"/>
              </a:spcBef>
              <a:defRPr sz="1600">
                <a:latin typeface="Arial" pitchFamily="34" charset="0"/>
                <a:cs typeface="Arial" pitchFamily="34" charset="0"/>
              </a:defRPr>
            </a:lvl4pPr>
            <a:lvl5pPr marL="894892" indent="-180882">
              <a:spcBef>
                <a:spcPts val="600"/>
              </a:spcBef>
              <a:buFont typeface="Arial" pitchFamily="34" charset="0"/>
              <a:buChar char="•"/>
              <a:defRPr sz="16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dirty="0" smtClean="0"/>
              <a:t>Section 1</a:t>
            </a:r>
          </a:p>
          <a:p>
            <a:pPr lvl="1"/>
            <a:r>
              <a:rPr lang="en-US" dirty="0" smtClean="0"/>
              <a:t>Sub-section A</a:t>
            </a:r>
          </a:p>
        </p:txBody>
      </p:sp>
      <p:sp>
        <p:nvSpPr>
          <p:cNvPr id="7" name="Title 6"/>
          <p:cNvSpPr>
            <a:spLocks noGrp="1"/>
          </p:cNvSpPr>
          <p:nvPr>
            <p:ph type="title"/>
          </p:nvPr>
        </p:nvSpPr>
        <p:spPr/>
        <p:txBody>
          <a:bodyPr/>
          <a:lstStyle/>
          <a:p>
            <a:r>
              <a:rPr lang="en-US" smtClean="0"/>
              <a:t>Click to edit Master title style</a:t>
            </a:r>
            <a:endParaRPr lang="en-GB"/>
          </a:p>
        </p:txBody>
      </p:sp>
      <p:sp>
        <p:nvSpPr>
          <p:cNvPr id="6" name="Slide Number Placeholder 5"/>
          <p:cNvSpPr>
            <a:spLocks noGrp="1"/>
          </p:cNvSpPr>
          <p:nvPr>
            <p:ph type="sldNum" sz="quarter" idx="10"/>
          </p:nvPr>
        </p:nvSpPr>
        <p:spPr/>
        <p:txBody>
          <a:bodyPr/>
          <a:lstStyle/>
          <a:p>
            <a:fld id="{880BFD65-16B0-4613-9784-8043AE0AE7A2}" type="slidenum">
              <a:rPr lang="en-GB" smtClean="0"/>
              <a:pPr/>
              <a:t>‹#›</a:t>
            </a:fld>
            <a:endParaRPr lang="en-GB" dirty="0"/>
          </a:p>
        </p:txBody>
      </p:sp>
      <p:sp>
        <p:nvSpPr>
          <p:cNvPr id="8" name="Text Placeholder 6"/>
          <p:cNvSpPr>
            <a:spLocks noGrp="1"/>
          </p:cNvSpPr>
          <p:nvPr>
            <p:ph type="body" sz="quarter" idx="15" hasCustomPrompt="1"/>
          </p:nvPr>
        </p:nvSpPr>
        <p:spPr>
          <a:xfrm>
            <a:off x="5724132" y="6453336"/>
            <a:ext cx="1151929" cy="216000"/>
          </a:xfrm>
          <a:prstGeom prst="rect">
            <a:avLst/>
          </a:prstGeom>
        </p:spPr>
        <p:txBody>
          <a:bodyPr lIns="91392" tIns="45697" rIns="91392" bIns="45697" anchor="ctr" anchorCtr="0"/>
          <a:lstStyle>
            <a:lvl1pPr marL="0" indent="0" algn="r">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AXP Internal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7_Custom Layout">
    <p:bg>
      <p:bgRef idx="1001">
        <a:schemeClr val="bg1"/>
      </p:bgRef>
    </p:bg>
    <p:spTree>
      <p:nvGrpSpPr>
        <p:cNvPr id="1" name=""/>
        <p:cNvGrpSpPr/>
        <p:nvPr/>
      </p:nvGrpSpPr>
      <p:grpSpPr>
        <a:xfrm>
          <a:off x="0" y="0"/>
          <a:ext cx="0" cy="0"/>
          <a:chOff x="0" y="0"/>
          <a:chExt cx="0" cy="0"/>
        </a:xfrm>
      </p:grpSpPr>
      <p:sp>
        <p:nvSpPr>
          <p:cNvPr id="5" name="Line 2"/>
          <p:cNvSpPr>
            <a:spLocks noChangeShapeType="1"/>
          </p:cNvSpPr>
          <p:nvPr userDrawn="1"/>
        </p:nvSpPr>
        <p:spPr bwMode="auto">
          <a:xfrm>
            <a:off x="8644659" y="6482605"/>
            <a:ext cx="0" cy="256335"/>
          </a:xfrm>
          <a:prstGeom prst="line">
            <a:avLst/>
          </a:prstGeom>
          <a:noFill/>
          <a:ln w="3175">
            <a:solidFill>
              <a:srgbClr val="595959"/>
            </a:solidFill>
            <a:round/>
            <a:headEnd/>
            <a:tailEnd/>
          </a:ln>
          <a:effectLst>
            <a:outerShdw dist="19999" dir="5400000" algn="ctr" rotWithShape="0">
              <a:schemeClr val="bg2">
                <a:alpha val="37999"/>
              </a:schemeClr>
            </a:outerShdw>
          </a:effectLst>
        </p:spPr>
        <p:txBody>
          <a:bodyPr lIns="0" tIns="0" rIns="0" bIns="0"/>
          <a:lstStyle/>
          <a:p>
            <a:pPr>
              <a:defRPr/>
            </a:pPr>
            <a:endParaRPr lang="en-GB" dirty="0"/>
          </a:p>
        </p:txBody>
      </p:sp>
      <p:sp>
        <p:nvSpPr>
          <p:cNvPr id="8" name="TextBox 7"/>
          <p:cNvSpPr txBox="1">
            <a:spLocks noChangeArrowheads="1"/>
          </p:cNvSpPr>
          <p:nvPr userDrawn="1"/>
        </p:nvSpPr>
        <p:spPr bwMode="auto">
          <a:xfrm>
            <a:off x="8647550" y="6514826"/>
            <a:ext cx="349250" cy="311129"/>
          </a:xfrm>
          <a:prstGeom prst="rect">
            <a:avLst/>
          </a:prstGeom>
          <a:noFill/>
          <a:ln>
            <a:noFill/>
          </a:ln>
          <a:extLst>
            <a:ext uri="{909E8E84-426E-40dd-AFC4-6F175D3DCCD1}"/>
            <a:ext uri="{91240B29-F687-4f45-9708-019B960494DF}"/>
          </a:extLst>
        </p:spPr>
        <p:txBody>
          <a:bodyPr lIns="64276" tIns="32140" rIns="64276" bIns="32140">
            <a:spAutoFit/>
          </a:bodyPr>
          <a:lstStyle/>
          <a:p>
            <a:pPr>
              <a:defRPr/>
            </a:pPr>
            <a:fld id="{3574759C-AF2E-47EB-9DA7-1850E2FB8AA4}" type="slidenum">
              <a:rPr lang="en-US" sz="800">
                <a:solidFill>
                  <a:srgbClr val="313C4A"/>
                </a:solidFill>
                <a:latin typeface="BentonSans Regular" pitchFamily="2" charset="0"/>
                <a:ea typeface="MS PGothic" pitchFamily="34" charset="-128"/>
              </a:rPr>
              <a:pPr>
                <a:defRPr/>
              </a:pPr>
              <a:t>‹#›</a:t>
            </a:fld>
            <a:endParaRPr lang="en-US" sz="800" dirty="0">
              <a:solidFill>
                <a:srgbClr val="313C4A"/>
              </a:solidFill>
              <a:latin typeface="BentonSans Regular" pitchFamily="2" charset="0"/>
              <a:ea typeface="MS PGothic" pitchFamily="34" charset="-128"/>
            </a:endParaRPr>
          </a:p>
          <a:p>
            <a:pPr>
              <a:defRPr/>
            </a:pPr>
            <a:endParaRPr lang="en-US" sz="800" dirty="0">
              <a:solidFill>
                <a:srgbClr val="313C4A"/>
              </a:solidFill>
              <a:latin typeface="Times New Roman" pitchFamily="18" charset="0"/>
              <a:ea typeface="MS PGothic" pitchFamily="34" charset="-128"/>
            </a:endParaRPr>
          </a:p>
        </p:txBody>
      </p:sp>
      <p:pic>
        <p:nvPicPr>
          <p:cNvPr id="9" name="Picture 9" descr="GNICS_black_SM.png"/>
          <p:cNvPicPr>
            <a:picLocks noChangeAspect="1"/>
          </p:cNvPicPr>
          <p:nvPr userDrawn="1"/>
        </p:nvPicPr>
        <p:blipFill>
          <a:blip r:embed="rId2" cstate="print"/>
          <a:srcRect/>
          <a:stretch>
            <a:fillRect/>
          </a:stretch>
        </p:blipFill>
        <p:spPr bwMode="auto">
          <a:xfrm>
            <a:off x="7660416" y="6531631"/>
            <a:ext cx="868795" cy="161084"/>
          </a:xfrm>
          <a:prstGeom prst="rect">
            <a:avLst/>
          </a:prstGeom>
          <a:noFill/>
          <a:ln w="9525">
            <a:noFill/>
            <a:miter lim="800000"/>
            <a:headEnd/>
            <a:tailEnd/>
          </a:ln>
        </p:spPr>
      </p:pic>
      <p:pic>
        <p:nvPicPr>
          <p:cNvPr id="10" name="Picture 10" descr="pattern_line2.jpg"/>
          <p:cNvPicPr>
            <a:picLocks noChangeAspect="1"/>
          </p:cNvPicPr>
          <p:nvPr userDrawn="1"/>
        </p:nvPicPr>
        <p:blipFill>
          <a:blip r:embed="rId3" cstate="print"/>
          <a:srcRect/>
          <a:stretch>
            <a:fillRect/>
          </a:stretch>
        </p:blipFill>
        <p:spPr bwMode="auto">
          <a:xfrm>
            <a:off x="0" y="6"/>
            <a:ext cx="9144000" cy="161085"/>
          </a:xfrm>
          <a:prstGeom prst="rect">
            <a:avLst/>
          </a:prstGeom>
          <a:noFill/>
          <a:ln w="9525">
            <a:noFill/>
            <a:miter lim="800000"/>
            <a:headEnd/>
            <a:tailEnd/>
          </a:ln>
        </p:spPr>
      </p:pic>
      <p:sp>
        <p:nvSpPr>
          <p:cNvPr id="6" name="Content Placeholder 2"/>
          <p:cNvSpPr>
            <a:spLocks noGrp="1"/>
          </p:cNvSpPr>
          <p:nvPr>
            <p:ph idx="1"/>
          </p:nvPr>
        </p:nvSpPr>
        <p:spPr>
          <a:xfrm>
            <a:off x="281560" y="964409"/>
            <a:ext cx="8580880" cy="482203"/>
          </a:xfrm>
          <a:prstGeom prst="rect">
            <a:avLst/>
          </a:prstGeom>
        </p:spPr>
        <p:txBody>
          <a:bodyPr lIns="82016" tIns="41007" rIns="82016" bIns="41007"/>
          <a:lstStyle>
            <a:lvl1pPr>
              <a:defRPr sz="2000" i="0">
                <a:solidFill>
                  <a:srgbClr val="374352"/>
                </a:solidFill>
              </a:defRPr>
            </a:lvl1pPr>
            <a:lvl2pPr>
              <a:defRPr>
                <a:solidFill>
                  <a:srgbClr val="374352"/>
                </a:solidFill>
              </a:defRPr>
            </a:lvl2pPr>
            <a:lvl3pPr>
              <a:defRPr>
                <a:solidFill>
                  <a:srgbClr val="374352"/>
                </a:solidFill>
              </a:defRPr>
            </a:lvl3pPr>
            <a:lvl4pPr>
              <a:defRPr>
                <a:solidFill>
                  <a:srgbClr val="374352"/>
                </a:solidFill>
              </a:defRPr>
            </a:lvl4pPr>
            <a:lvl5pPr>
              <a:defRPr>
                <a:solidFill>
                  <a:srgbClr val="374352"/>
                </a:solidFill>
              </a:defRPr>
            </a:lvl5pPr>
          </a:lstStyle>
          <a:p>
            <a:pPr lvl="0"/>
            <a:r>
              <a:rPr lang="en-US" smtClean="0"/>
              <a:t>Click to edit Master text styles</a:t>
            </a:r>
          </a:p>
        </p:txBody>
      </p:sp>
      <p:sp>
        <p:nvSpPr>
          <p:cNvPr id="7" name="Title 6"/>
          <p:cNvSpPr>
            <a:spLocks noGrp="1"/>
          </p:cNvSpPr>
          <p:nvPr>
            <p:ph type="title"/>
          </p:nvPr>
        </p:nvSpPr>
        <p:spPr>
          <a:xfrm>
            <a:off x="281560" y="375047"/>
            <a:ext cx="8580880" cy="523504"/>
          </a:xfrm>
        </p:spPr>
        <p:txBody>
          <a:bodyPr/>
          <a:lstStyle>
            <a:lvl1pPr>
              <a:defRPr sz="3400">
                <a:solidFill>
                  <a:srgbClr val="00A1DE"/>
                </a:solidFill>
              </a:defRPr>
            </a:lvl1pPr>
          </a:lstStyle>
          <a:p>
            <a:r>
              <a:rPr lang="en-US" dirty="0" smtClean="0"/>
              <a:t>Click to edit Master title style</a:t>
            </a:r>
            <a:endParaRPr lang="en-US" dirty="0"/>
          </a:p>
        </p:txBody>
      </p:sp>
      <p:sp>
        <p:nvSpPr>
          <p:cNvPr id="16" name="Text Placeholder 3"/>
          <p:cNvSpPr>
            <a:spLocks noGrp="1"/>
          </p:cNvSpPr>
          <p:nvPr>
            <p:ph type="body" sz="quarter" idx="12"/>
          </p:nvPr>
        </p:nvSpPr>
        <p:spPr>
          <a:xfrm>
            <a:off x="281560" y="1714500"/>
            <a:ext cx="8580880" cy="3046140"/>
          </a:xfrm>
          <a:prstGeom prst="rect">
            <a:avLst/>
          </a:prstGeom>
        </p:spPr>
        <p:txBody>
          <a:bodyPr lIns="82016" tIns="41007" rIns="82016" bIns="41007">
            <a:normAutofit/>
          </a:bodyPr>
          <a:lstStyle>
            <a:lvl1pPr marL="0" indent="0">
              <a:buNone/>
              <a:defRPr lang="en-US" sz="1400" baseline="0" smtClean="0"/>
            </a:lvl1pPr>
          </a:lstStyle>
          <a:p>
            <a:pPr lvl="0"/>
            <a:r>
              <a:rPr lang="en-US" dirty="0" smtClean="0"/>
              <a:t>Click to edit Master text styles</a:t>
            </a:r>
          </a:p>
        </p:txBody>
      </p:sp>
      <p:sp>
        <p:nvSpPr>
          <p:cNvPr id="11" name="Footer Placeholder 1"/>
          <p:cNvSpPr>
            <a:spLocks noGrp="1"/>
          </p:cNvSpPr>
          <p:nvPr>
            <p:ph type="ftr" sz="quarter" idx="13"/>
          </p:nvPr>
        </p:nvSpPr>
        <p:spPr>
          <a:xfrm>
            <a:off x="3124495" y="6446188"/>
            <a:ext cx="2895023" cy="365592"/>
          </a:xfrm>
          <a:prstGeom prst="rect">
            <a:avLst/>
          </a:prstGeom>
        </p:spPr>
        <p:txBody>
          <a:bodyPr lIns="82016" tIns="41007" rIns="82016" bIns="41007"/>
          <a:lstStyle>
            <a:lvl1pPr algn="ctr">
              <a:defRPr sz="800">
                <a:solidFill>
                  <a:srgbClr val="404040"/>
                </a:solidFill>
                <a:latin typeface="BentonSans Regular"/>
                <a:cs typeface="BentonSans Regular"/>
              </a:defRPr>
            </a:lvl1pPr>
          </a:lstStyle>
          <a:p>
            <a:pPr>
              <a:defRPr/>
            </a:pPr>
            <a:endParaRPr lang="en-US" dirty="0"/>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4" name="Rectangle 3"/>
          <p:cNvSpPr/>
          <p:nvPr userDrawn="1"/>
        </p:nvSpPr>
        <p:spPr bwMode="auto">
          <a:xfrm>
            <a:off x="0" y="1052736"/>
            <a:ext cx="9144000" cy="2663502"/>
          </a:xfrm>
          <a:prstGeom prst="rect">
            <a:avLst/>
          </a:prstGeom>
          <a:solidFill>
            <a:srgbClr val="111B62"/>
          </a:solidFill>
          <a:ln w="9525" cap="flat" cmpd="sng" algn="ctr">
            <a:noFill/>
            <a:prstDash val="solid"/>
            <a:round/>
            <a:headEnd type="none" w="med" len="med"/>
            <a:tailEnd type="none" w="med" len="med"/>
          </a:ln>
          <a:effectLst/>
        </p:spPr>
        <p:txBody>
          <a:bodyPr vert="horz" wrap="square" lIns="91392" tIns="45697" rIns="91392" bIns="45697"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0000"/>
              </a:solidFill>
              <a:ea typeface="ＭＳ Ｐゴシック" charset="-128"/>
              <a:cs typeface="ＭＳ Ｐゴシック" charset="-128"/>
            </a:endParaRPr>
          </a:p>
        </p:txBody>
      </p:sp>
      <p:sp>
        <p:nvSpPr>
          <p:cNvPr id="5" name="Rectangle 4"/>
          <p:cNvSpPr/>
          <p:nvPr userDrawn="1"/>
        </p:nvSpPr>
        <p:spPr>
          <a:xfrm>
            <a:off x="0" y="2"/>
            <a:ext cx="9144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92" tIns="45697" rIns="91392" bIns="45697" rtlCol="0" anchor="ctr"/>
          <a:lstStyle/>
          <a:p>
            <a:pPr algn="ctr"/>
            <a:endParaRPr lang="en-GB" dirty="0">
              <a:solidFill>
                <a:srgbClr val="FFFFFF"/>
              </a:solidFill>
            </a:endParaRPr>
          </a:p>
        </p:txBody>
      </p:sp>
      <p:sp>
        <p:nvSpPr>
          <p:cNvPr id="6" name="Rectangle 2"/>
          <p:cNvSpPr>
            <a:spLocks noGrp="1" noChangeArrowheads="1"/>
          </p:cNvSpPr>
          <p:nvPr>
            <p:ph type="ctrTitle"/>
          </p:nvPr>
        </p:nvSpPr>
        <p:spPr>
          <a:xfrm>
            <a:off x="539750" y="1555998"/>
            <a:ext cx="8064500" cy="792088"/>
          </a:xfrm>
          <a:prstGeom prst="rect">
            <a:avLst/>
          </a:prstGeom>
        </p:spPr>
        <p:txBody>
          <a:bodyPr anchor="b" anchorCtr="0"/>
          <a:lstStyle>
            <a:lvl1pPr algn="l">
              <a:defRPr sz="2400" b="1" cap="none" baseline="0">
                <a:solidFill>
                  <a:srgbClr val="FFFFFF"/>
                </a:solidFill>
                <a:latin typeface="Arial"/>
                <a:cs typeface="Arial"/>
              </a:defRPr>
            </a:lvl1pPr>
          </a:lstStyle>
          <a:p>
            <a:r>
              <a:rPr lang="en-US" smtClean="0"/>
              <a:t>Click to edit Master title style</a:t>
            </a:r>
            <a:endParaRPr lang="en-US" dirty="0"/>
          </a:p>
        </p:txBody>
      </p:sp>
      <p:sp>
        <p:nvSpPr>
          <p:cNvPr id="9" name="Rectangle 3"/>
          <p:cNvSpPr>
            <a:spLocks noGrp="1" noChangeArrowheads="1"/>
          </p:cNvSpPr>
          <p:nvPr>
            <p:ph type="subTitle" idx="1"/>
          </p:nvPr>
        </p:nvSpPr>
        <p:spPr>
          <a:xfrm>
            <a:off x="539754" y="2503026"/>
            <a:ext cx="8064499" cy="694267"/>
          </a:xfrm>
          <a:prstGeom prst="rect">
            <a:avLst/>
          </a:prstGeom>
        </p:spPr>
        <p:txBody>
          <a:bodyPr lIns="91392" tIns="45697" rIns="91392" bIns="45697" anchor="t" anchorCtr="0"/>
          <a:lstStyle>
            <a:lvl1pPr>
              <a:buNone/>
              <a:defRPr sz="2000">
                <a:solidFill>
                  <a:srgbClr val="FFFFFF"/>
                </a:solidFill>
                <a:latin typeface="Arial" pitchFamily="34" charset="0"/>
                <a:cs typeface="Arial" pitchFamily="34" charset="0"/>
              </a:defRPr>
            </a:lvl1pPr>
          </a:lstStyle>
          <a:p>
            <a:r>
              <a:rPr lang="en-US" smtClean="0"/>
              <a:t>Click to edit Master subtitle style</a:t>
            </a:r>
            <a:endParaRPr lang="en-US" dirty="0"/>
          </a:p>
        </p:txBody>
      </p:sp>
      <p:sp>
        <p:nvSpPr>
          <p:cNvPr id="7" name="Text Placeholder 6"/>
          <p:cNvSpPr>
            <a:spLocks noGrp="1"/>
          </p:cNvSpPr>
          <p:nvPr>
            <p:ph type="body" sz="quarter" idx="15" hasCustomPrompt="1"/>
          </p:nvPr>
        </p:nvSpPr>
        <p:spPr>
          <a:xfrm>
            <a:off x="5724132" y="6453336"/>
            <a:ext cx="1151929" cy="216000"/>
          </a:xfrm>
          <a:prstGeom prst="rect">
            <a:avLst/>
          </a:prstGeom>
        </p:spPr>
        <p:txBody>
          <a:bodyPr lIns="91392" tIns="45697" rIns="91392" bIns="45697" anchor="ctr" anchorCtr="0"/>
          <a:lstStyle>
            <a:lvl1pPr marL="0" indent="0" algn="r">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AXP Internal</a:t>
            </a:r>
          </a:p>
        </p:txBody>
      </p:sp>
      <p:sp>
        <p:nvSpPr>
          <p:cNvPr id="8" name="Slide Number Placeholder 5"/>
          <p:cNvSpPr>
            <a:spLocks noGrp="1"/>
          </p:cNvSpPr>
          <p:nvPr>
            <p:ph type="sldNum" sz="quarter" idx="10"/>
          </p:nvPr>
        </p:nvSpPr>
        <p:spPr>
          <a:xfrm>
            <a:off x="8604452" y="6376263"/>
            <a:ext cx="360000" cy="360000"/>
          </a:xfrm>
        </p:spPr>
        <p:txBody>
          <a:bodyPr/>
          <a:lstStyle/>
          <a:p>
            <a:fld id="{880BFD65-16B0-4613-9784-8043AE0AE7A2}" type="slidenum">
              <a:rPr lang="en-GB" smtClean="0"/>
              <a:pPr/>
              <a:t>‹#›</a:t>
            </a:fld>
            <a:endParaRPr lang="en-GB"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750" y="1052739"/>
            <a:ext cx="8064500" cy="5040311"/>
          </a:xfrm>
          <a:prstGeom prst="rect">
            <a:avLst/>
          </a:prstGeom>
        </p:spPr>
        <p:txBody>
          <a:bodyPr lIns="91392" tIns="45697" rIns="91392" bIns="45697"/>
          <a:lstStyle>
            <a:lvl1pPr marL="180882" indent="-180882">
              <a:spcBef>
                <a:spcPts val="600"/>
              </a:spcBef>
              <a:defRPr sz="1600">
                <a:latin typeface="Arial" pitchFamily="34" charset="0"/>
                <a:cs typeface="Arial" pitchFamily="34" charset="0"/>
              </a:defRPr>
            </a:lvl1pPr>
            <a:lvl2pPr marL="361764" indent="-180882">
              <a:spcBef>
                <a:spcPts val="600"/>
              </a:spcBef>
              <a:defRPr sz="1600">
                <a:latin typeface="Arial" pitchFamily="34" charset="0"/>
                <a:cs typeface="Arial" pitchFamily="34" charset="0"/>
              </a:defRPr>
            </a:lvl2pPr>
            <a:lvl3pPr marL="542647" indent="-180882">
              <a:spcBef>
                <a:spcPts val="600"/>
              </a:spcBef>
              <a:defRPr sz="1600">
                <a:latin typeface="Arial" pitchFamily="34" charset="0"/>
                <a:cs typeface="Arial" pitchFamily="34" charset="0"/>
              </a:defRPr>
            </a:lvl3pPr>
            <a:lvl4pPr marL="714008" indent="-171362">
              <a:spcBef>
                <a:spcPts val="600"/>
              </a:spcBef>
              <a:defRPr sz="1600">
                <a:latin typeface="Arial" pitchFamily="34" charset="0"/>
                <a:cs typeface="Arial" pitchFamily="34" charset="0"/>
              </a:defRPr>
            </a:lvl4pPr>
            <a:lvl5pPr marL="894892" indent="-180882">
              <a:spcBef>
                <a:spcPts val="600"/>
              </a:spcBef>
              <a:buFont typeface="Arial" pitchFamily="34" charset="0"/>
              <a:buChar char="•"/>
              <a:defRPr sz="16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Text Placeholder 6"/>
          <p:cNvSpPr>
            <a:spLocks noGrp="1"/>
          </p:cNvSpPr>
          <p:nvPr>
            <p:ph type="body" sz="quarter" idx="13" hasCustomPrompt="1"/>
          </p:nvPr>
        </p:nvSpPr>
        <p:spPr>
          <a:xfrm>
            <a:off x="539753" y="6375627"/>
            <a:ext cx="4968353" cy="360636"/>
          </a:xfrm>
          <a:prstGeom prst="rect">
            <a:avLst/>
          </a:prstGeom>
        </p:spPr>
        <p:txBody>
          <a:bodyPr lIns="91392" tIns="45697" rIns="91392" bIns="45697" anchor="ctr" anchorCtr="0"/>
          <a:lstStyle>
            <a:lvl1pPr marL="0" indent="0">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Add footnote and/or source information here</a:t>
            </a:r>
          </a:p>
        </p:txBody>
      </p:sp>
      <p:sp>
        <p:nvSpPr>
          <p:cNvPr id="9" name="Title 8"/>
          <p:cNvSpPr>
            <a:spLocks noGrp="1"/>
          </p:cNvSpPr>
          <p:nvPr>
            <p:ph type="title"/>
          </p:nvPr>
        </p:nvSpPr>
        <p:spPr/>
        <p:txBody>
          <a:bodyPr/>
          <a:lstStyle/>
          <a:p>
            <a:r>
              <a:rPr lang="en-US" smtClean="0"/>
              <a:t>Click to edit Master title style</a:t>
            </a:r>
            <a:endParaRPr lang="en-GB"/>
          </a:p>
        </p:txBody>
      </p:sp>
      <p:sp>
        <p:nvSpPr>
          <p:cNvPr id="8" name="Slide Number Placeholder 7"/>
          <p:cNvSpPr>
            <a:spLocks noGrp="1"/>
          </p:cNvSpPr>
          <p:nvPr>
            <p:ph type="sldNum" sz="quarter" idx="14"/>
          </p:nvPr>
        </p:nvSpPr>
        <p:spPr/>
        <p:txBody>
          <a:bodyPr/>
          <a:lstStyle/>
          <a:p>
            <a:fld id="{880BFD65-16B0-4613-9784-8043AE0AE7A2}" type="slidenum">
              <a:rPr lang="en-GB" smtClean="0"/>
              <a:pPr/>
              <a:t>‹#›</a:t>
            </a:fld>
            <a:endParaRPr lang="en-GB" dirty="0"/>
          </a:p>
        </p:txBody>
      </p:sp>
      <p:sp>
        <p:nvSpPr>
          <p:cNvPr id="6" name="Text Placeholder 6"/>
          <p:cNvSpPr>
            <a:spLocks noGrp="1"/>
          </p:cNvSpPr>
          <p:nvPr>
            <p:ph type="body" sz="quarter" idx="15" hasCustomPrompt="1"/>
          </p:nvPr>
        </p:nvSpPr>
        <p:spPr>
          <a:xfrm>
            <a:off x="5724132" y="6453336"/>
            <a:ext cx="1151929" cy="216000"/>
          </a:xfrm>
          <a:prstGeom prst="rect">
            <a:avLst/>
          </a:prstGeom>
        </p:spPr>
        <p:txBody>
          <a:bodyPr lIns="91392" tIns="45697" rIns="91392" bIns="45697" anchor="ctr" anchorCtr="0"/>
          <a:lstStyle>
            <a:lvl1pPr marL="0" indent="0" algn="r">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AXP Internal</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539750" y="1052739"/>
            <a:ext cx="8064500" cy="5040311"/>
          </a:xfrm>
          <a:prstGeom prst="rect">
            <a:avLst/>
          </a:prstGeom>
        </p:spPr>
        <p:txBody>
          <a:bodyPr lIns="91392" tIns="45697" rIns="91392" bIns="45697"/>
          <a:lstStyle>
            <a:lvl1pPr marL="180882" indent="-180882">
              <a:spcBef>
                <a:spcPts val="600"/>
              </a:spcBef>
              <a:defRPr sz="1600">
                <a:latin typeface="Arial" pitchFamily="34" charset="0"/>
                <a:cs typeface="Arial" pitchFamily="34" charset="0"/>
              </a:defRPr>
            </a:lvl1pPr>
            <a:lvl2pPr marL="361764" indent="-180882">
              <a:spcBef>
                <a:spcPts val="600"/>
              </a:spcBef>
              <a:defRPr sz="1600" baseline="0">
                <a:latin typeface="Arial" pitchFamily="34" charset="0"/>
                <a:cs typeface="Arial" pitchFamily="34" charset="0"/>
              </a:defRPr>
            </a:lvl2pPr>
            <a:lvl3pPr marL="542647" indent="-180882">
              <a:spcBef>
                <a:spcPts val="600"/>
              </a:spcBef>
              <a:defRPr sz="1600">
                <a:latin typeface="Arial" pitchFamily="34" charset="0"/>
                <a:cs typeface="Arial" pitchFamily="34" charset="0"/>
              </a:defRPr>
            </a:lvl3pPr>
            <a:lvl4pPr marL="714008" indent="-171362">
              <a:spcBef>
                <a:spcPts val="600"/>
              </a:spcBef>
              <a:defRPr sz="1600">
                <a:latin typeface="Arial" pitchFamily="34" charset="0"/>
                <a:cs typeface="Arial" pitchFamily="34" charset="0"/>
              </a:defRPr>
            </a:lvl4pPr>
            <a:lvl5pPr marL="894892" indent="-180882">
              <a:spcBef>
                <a:spcPts val="600"/>
              </a:spcBef>
              <a:buFont typeface="Arial" pitchFamily="34" charset="0"/>
              <a:buChar char="•"/>
              <a:defRPr sz="16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dirty="0" smtClean="0"/>
              <a:t>Next Step 1</a:t>
            </a:r>
          </a:p>
          <a:p>
            <a:pPr lvl="1"/>
            <a:r>
              <a:rPr lang="en-US" dirty="0" smtClean="0"/>
              <a:t>Sub-next step A</a:t>
            </a:r>
          </a:p>
        </p:txBody>
      </p:sp>
      <p:sp>
        <p:nvSpPr>
          <p:cNvPr id="7" name="Title 6"/>
          <p:cNvSpPr>
            <a:spLocks noGrp="1"/>
          </p:cNvSpPr>
          <p:nvPr>
            <p:ph type="title"/>
          </p:nvPr>
        </p:nvSpPr>
        <p:spPr/>
        <p:txBody>
          <a:bodyPr/>
          <a:lstStyle/>
          <a:p>
            <a:r>
              <a:rPr lang="en-US" smtClean="0"/>
              <a:t>Click to edit Master title style</a:t>
            </a:r>
            <a:endParaRPr lang="en-GB"/>
          </a:p>
        </p:txBody>
      </p:sp>
      <p:sp>
        <p:nvSpPr>
          <p:cNvPr id="6" name="Slide Number Placeholder 5"/>
          <p:cNvSpPr>
            <a:spLocks noGrp="1"/>
          </p:cNvSpPr>
          <p:nvPr>
            <p:ph type="sldNum" sz="quarter" idx="10"/>
          </p:nvPr>
        </p:nvSpPr>
        <p:spPr>
          <a:xfrm>
            <a:off x="8604452" y="6381328"/>
            <a:ext cx="360000" cy="360000"/>
          </a:xfrm>
        </p:spPr>
        <p:txBody>
          <a:bodyPr/>
          <a:lstStyle/>
          <a:p>
            <a:fld id="{880BFD65-16B0-4613-9784-8043AE0AE7A2}" type="slidenum">
              <a:rPr lang="en-GB" smtClean="0"/>
              <a:pPr/>
              <a:t>‹#›</a:t>
            </a:fld>
            <a:endParaRPr lang="en-GB" dirty="0"/>
          </a:p>
        </p:txBody>
      </p:sp>
      <p:sp>
        <p:nvSpPr>
          <p:cNvPr id="9" name="Text Placeholder 6"/>
          <p:cNvSpPr>
            <a:spLocks noGrp="1"/>
          </p:cNvSpPr>
          <p:nvPr>
            <p:ph type="body" sz="quarter" idx="15" hasCustomPrompt="1"/>
          </p:nvPr>
        </p:nvSpPr>
        <p:spPr>
          <a:xfrm>
            <a:off x="5724132" y="6453336"/>
            <a:ext cx="1151929" cy="216000"/>
          </a:xfrm>
          <a:prstGeom prst="rect">
            <a:avLst/>
          </a:prstGeom>
        </p:spPr>
        <p:txBody>
          <a:bodyPr lIns="91392" tIns="45697" rIns="91392" bIns="45697" anchor="ctr" anchorCtr="0"/>
          <a:lstStyle>
            <a:lvl1pPr marL="0" indent="0" algn="r">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AXP Internal</a:t>
            </a: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_4Title Slide">
    <p:spTree>
      <p:nvGrpSpPr>
        <p:cNvPr id="1" name=""/>
        <p:cNvGrpSpPr/>
        <p:nvPr/>
      </p:nvGrpSpPr>
      <p:grpSpPr>
        <a:xfrm>
          <a:off x="0" y="0"/>
          <a:ext cx="0" cy="0"/>
          <a:chOff x="0" y="0"/>
          <a:chExt cx="0" cy="0"/>
        </a:xfrm>
      </p:grpSpPr>
      <p:pic>
        <p:nvPicPr>
          <p:cNvPr id="12" name="Picture 1"/>
          <p:cNvPicPr>
            <a:picLocks noChangeAspect="1" noChangeArrowheads="1"/>
          </p:cNvPicPr>
          <p:nvPr userDrawn="1"/>
        </p:nvPicPr>
        <p:blipFill>
          <a:blip r:embed="rId2" cstate="print"/>
          <a:srcRect/>
          <a:stretch>
            <a:fillRect/>
          </a:stretch>
        </p:blipFill>
        <p:spPr bwMode="auto">
          <a:xfrm>
            <a:off x="0" y="0"/>
            <a:ext cx="9144000" cy="762000"/>
          </a:xfrm>
          <a:prstGeom prst="rect">
            <a:avLst/>
          </a:prstGeom>
          <a:noFill/>
          <a:ln w="9525">
            <a:noFill/>
            <a:round/>
            <a:headEnd/>
            <a:tailEnd/>
          </a:ln>
        </p:spPr>
      </p:pic>
      <p:sp>
        <p:nvSpPr>
          <p:cNvPr id="4" name="Date Placeholder 3"/>
          <p:cNvSpPr>
            <a:spLocks noGrp="1"/>
          </p:cNvSpPr>
          <p:nvPr>
            <p:ph type="dt" sz="half" idx="10"/>
          </p:nvPr>
        </p:nvSpPr>
        <p:spPr>
          <a:xfrm>
            <a:off x="323528" y="6434497"/>
            <a:ext cx="2133600" cy="365125"/>
          </a:xfrm>
          <a:prstGeom prst="rect">
            <a:avLst/>
          </a:prstGeom>
        </p:spPr>
        <p:txBody>
          <a:bodyPr lIns="91392" tIns="45697" rIns="91392" bIns="45697"/>
          <a:lstStyle>
            <a:lvl1pPr>
              <a:defRPr sz="700">
                <a:solidFill>
                  <a:schemeClr val="bg1">
                    <a:lumMod val="95000"/>
                  </a:schemeClr>
                </a:solidFill>
                <a:latin typeface="BentonSans Regular" pitchFamily="2" charset="0"/>
              </a:defRPr>
            </a:lvl1pPr>
          </a:lstStyle>
          <a:p>
            <a:fld id="{7E9532B5-2CB7-4E38-9D69-46C1D1294D30}" type="datetime5">
              <a:rPr lang="en-GB" smtClean="0">
                <a:solidFill>
                  <a:srgbClr val="FFFFFF">
                    <a:lumMod val="95000"/>
                  </a:srgbClr>
                </a:solidFill>
              </a:rPr>
              <a:pPr/>
              <a:t>24-Mar-15</a:t>
            </a:fld>
            <a:endParaRPr lang="en-GB" dirty="0">
              <a:solidFill>
                <a:srgbClr val="FFFFFF">
                  <a:lumMod val="95000"/>
                </a:srgbClr>
              </a:solidFill>
            </a:endParaRPr>
          </a:p>
        </p:txBody>
      </p:sp>
      <p:sp>
        <p:nvSpPr>
          <p:cNvPr id="5" name="Footer Placeholder 4"/>
          <p:cNvSpPr>
            <a:spLocks noGrp="1"/>
          </p:cNvSpPr>
          <p:nvPr>
            <p:ph type="ftr" sz="quarter" idx="11"/>
          </p:nvPr>
        </p:nvSpPr>
        <p:spPr>
          <a:xfrm>
            <a:off x="3124200" y="6434497"/>
            <a:ext cx="2895600" cy="365125"/>
          </a:xfrm>
          <a:prstGeom prst="rect">
            <a:avLst/>
          </a:prstGeom>
        </p:spPr>
        <p:txBody>
          <a:bodyPr lIns="91392" tIns="45697" rIns="91392" bIns="45697"/>
          <a:lstStyle>
            <a:lvl1pPr>
              <a:defRPr sz="700">
                <a:solidFill>
                  <a:schemeClr val="bg1">
                    <a:lumMod val="95000"/>
                  </a:schemeClr>
                </a:solidFill>
                <a:latin typeface="BentonSans Regular" pitchFamily="2" charset="0"/>
              </a:defRPr>
            </a:lvl1pPr>
          </a:lstStyle>
          <a:p>
            <a:r>
              <a:rPr lang="en-GB" dirty="0" smtClean="0">
                <a:solidFill>
                  <a:srgbClr val="FFFFFF">
                    <a:lumMod val="95000"/>
                  </a:srgbClr>
                </a:solidFill>
              </a:rPr>
              <a:t>AXP Restricted</a:t>
            </a:r>
            <a:endParaRPr lang="en-GB" dirty="0">
              <a:solidFill>
                <a:srgbClr val="FFFFFF">
                  <a:lumMod val="95000"/>
                </a:srgbClr>
              </a:solidFill>
            </a:endParaRPr>
          </a:p>
        </p:txBody>
      </p:sp>
      <p:sp>
        <p:nvSpPr>
          <p:cNvPr id="13" name="Text Placeholder 12"/>
          <p:cNvSpPr>
            <a:spLocks noGrp="1"/>
          </p:cNvSpPr>
          <p:nvPr>
            <p:ph type="body" sz="quarter" idx="13"/>
          </p:nvPr>
        </p:nvSpPr>
        <p:spPr>
          <a:xfrm>
            <a:off x="323854" y="76200"/>
            <a:ext cx="8424863" cy="594000"/>
          </a:xfrm>
          <a:prstGeom prst="rect">
            <a:avLst/>
          </a:prstGeom>
          <a:noFill/>
          <a:ln>
            <a:noFill/>
          </a:ln>
          <a:effectLst/>
        </p:spPr>
        <p:txBody>
          <a:bodyPr vert="horz" wrap="square" lIns="49752" tIns="49752" rIns="49752" bIns="49752" numCol="1" anchor="ctr" anchorCtr="0" compatLnSpc="1">
            <a:prstTxWarp prst="textNoShape">
              <a:avLst/>
            </a:prstTxWarp>
          </a:bodyPr>
          <a:lstStyle>
            <a:lvl1pPr algn="l" rtl="0" eaLnBrk="0" fontAlgn="base" hangingPunct="0">
              <a:spcBef>
                <a:spcPct val="0"/>
              </a:spcBef>
              <a:spcAft>
                <a:spcPct val="0"/>
              </a:spcAft>
              <a:buNone/>
              <a:defRPr lang="en-US" sz="3800" b="1" smtClean="0">
                <a:solidFill>
                  <a:srgbClr val="FFFFFF"/>
                </a:solidFill>
                <a:latin typeface="BentonSans Regular"/>
                <a:ea typeface="+mj-ea"/>
                <a:cs typeface="BentonSans Regular"/>
                <a:sym typeface="BentonSans Regular" pitchFamily="2" charset="0"/>
              </a:defRPr>
            </a:lvl1pPr>
            <a:lvl2pPr algn="l" rtl="0" eaLnBrk="0" fontAlgn="base" hangingPunct="0">
              <a:spcBef>
                <a:spcPct val="0"/>
              </a:spcBef>
              <a:spcAft>
                <a:spcPct val="0"/>
              </a:spcAft>
              <a:defRPr lang="en-US" sz="3800" b="1" dirty="0" smtClean="0">
                <a:solidFill>
                  <a:srgbClr val="FFFFFF"/>
                </a:solidFill>
                <a:latin typeface="BentonSans Regular"/>
                <a:ea typeface="+mj-ea"/>
                <a:cs typeface="BentonSans Regular"/>
                <a:sym typeface="BentonSans Regular" pitchFamily="2" charset="0"/>
              </a:defRPr>
            </a:lvl2pPr>
            <a:lvl3pPr algn="l" rtl="0" eaLnBrk="0" fontAlgn="base" hangingPunct="0">
              <a:spcBef>
                <a:spcPct val="0"/>
              </a:spcBef>
              <a:spcAft>
                <a:spcPct val="0"/>
              </a:spcAft>
              <a:defRPr lang="en-US" sz="3800" b="1" dirty="0" smtClean="0">
                <a:solidFill>
                  <a:srgbClr val="FFFFFF"/>
                </a:solidFill>
                <a:latin typeface="BentonSans Regular"/>
                <a:ea typeface="+mj-ea"/>
                <a:cs typeface="BentonSans Regular"/>
                <a:sym typeface="BentonSans Regular" pitchFamily="2" charset="0"/>
              </a:defRPr>
            </a:lvl3pPr>
            <a:lvl4pPr algn="l" rtl="0" eaLnBrk="0" fontAlgn="base" hangingPunct="0">
              <a:spcBef>
                <a:spcPct val="0"/>
              </a:spcBef>
              <a:spcAft>
                <a:spcPct val="0"/>
              </a:spcAft>
              <a:defRPr lang="en-US" sz="3800" b="1" dirty="0" smtClean="0">
                <a:solidFill>
                  <a:srgbClr val="FFFFFF"/>
                </a:solidFill>
                <a:latin typeface="BentonSans Regular"/>
                <a:ea typeface="+mj-ea"/>
                <a:cs typeface="BentonSans Regular"/>
                <a:sym typeface="BentonSans Regular" pitchFamily="2" charset="0"/>
              </a:defRPr>
            </a:lvl4pPr>
            <a:lvl5pPr algn="l" rtl="0" eaLnBrk="0" fontAlgn="base" hangingPunct="0">
              <a:spcBef>
                <a:spcPct val="0"/>
              </a:spcBef>
              <a:spcAft>
                <a:spcPct val="0"/>
              </a:spcAft>
              <a:defRPr lang="en-GB" sz="3800" b="1" dirty="0" smtClean="0">
                <a:solidFill>
                  <a:srgbClr val="FFFFFF"/>
                </a:solidFill>
                <a:latin typeface="BentonSans Regular"/>
                <a:ea typeface="+mj-ea"/>
                <a:cs typeface="BentonSans Regular"/>
                <a:sym typeface="BentonSans Regular" pitchFamily="2" charset="0"/>
              </a:defRPr>
            </a:lvl5pPr>
          </a:lstStyle>
          <a:p>
            <a:pPr lvl="0"/>
            <a:r>
              <a:rPr lang="en-US" dirty="0" smtClean="0"/>
              <a:t>Click to edit Master text styles</a:t>
            </a:r>
          </a:p>
        </p:txBody>
      </p:sp>
      <p:sp>
        <p:nvSpPr>
          <p:cNvPr id="20" name="Line 3"/>
          <p:cNvSpPr>
            <a:spLocks noChangeShapeType="1"/>
          </p:cNvSpPr>
          <p:nvPr userDrawn="1"/>
        </p:nvSpPr>
        <p:spPr bwMode="auto">
          <a:xfrm>
            <a:off x="8676464" y="6482758"/>
            <a:ext cx="0" cy="290513"/>
          </a:xfrm>
          <a:prstGeom prst="line">
            <a:avLst/>
          </a:prstGeom>
          <a:noFill/>
          <a:ln w="6350">
            <a:solidFill>
              <a:srgbClr val="FFFFFF"/>
            </a:solidFill>
            <a:round/>
            <a:headEnd/>
            <a:tailEnd/>
          </a:ln>
          <a:effectLst>
            <a:outerShdw dist="19999" dir="5400000" algn="ctr" rotWithShape="0">
              <a:schemeClr val="bg2">
                <a:alpha val="37999"/>
              </a:schemeClr>
            </a:outerShdw>
          </a:effectLst>
        </p:spPr>
        <p:txBody>
          <a:bodyPr lIns="0" tIns="0" rIns="0" bIns="0"/>
          <a:lstStyle/>
          <a:p>
            <a:endParaRPr lang="en-GB" dirty="0">
              <a:solidFill>
                <a:srgbClr val="000000"/>
              </a:solidFill>
            </a:endParaRPr>
          </a:p>
        </p:txBody>
      </p:sp>
    </p:spTree>
  </p:cSld>
  <p:clrMapOvr>
    <a:masterClrMapping/>
  </p:clrMapOvr>
  <p:hf sldNum="0" hd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sp>
        <p:nvSpPr>
          <p:cNvPr id="17" name="Rectangle 16"/>
          <p:cNvSpPr/>
          <p:nvPr userDrawn="1"/>
        </p:nvSpPr>
        <p:spPr>
          <a:xfrm>
            <a:off x="0" y="6092825"/>
            <a:ext cx="9144000" cy="216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92" tIns="45697" rIns="91392" bIns="45697" rtlCol="0" anchor="ctr"/>
          <a:lstStyle/>
          <a:p>
            <a:pPr algn="ctr"/>
            <a:endParaRPr lang="en-GB" dirty="0">
              <a:solidFill>
                <a:srgbClr val="FFFFFF"/>
              </a:solidFill>
            </a:endParaRPr>
          </a:p>
        </p:txBody>
      </p:sp>
      <p:sp>
        <p:nvSpPr>
          <p:cNvPr id="7" name="Rectangle 6"/>
          <p:cNvSpPr/>
          <p:nvPr userDrawn="1"/>
        </p:nvSpPr>
        <p:spPr bwMode="auto">
          <a:xfrm>
            <a:off x="0" y="1052736"/>
            <a:ext cx="9144000" cy="3459162"/>
          </a:xfrm>
          <a:prstGeom prst="rect">
            <a:avLst/>
          </a:prstGeom>
          <a:solidFill>
            <a:srgbClr val="111B62"/>
          </a:solidFill>
          <a:ln w="9525" cap="flat" cmpd="sng" algn="ctr">
            <a:noFill/>
            <a:prstDash val="solid"/>
            <a:round/>
            <a:headEnd type="none" w="med" len="med"/>
            <a:tailEnd type="none" w="med" len="med"/>
          </a:ln>
          <a:effectLst/>
        </p:spPr>
        <p:txBody>
          <a:bodyPr vert="horz" wrap="square" lIns="91392" tIns="45697" rIns="91392" bIns="45697"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0000"/>
              </a:solidFill>
              <a:ea typeface="ＭＳ Ｐゴシック" charset="-128"/>
              <a:cs typeface="ＭＳ Ｐゴシック" charset="-128"/>
            </a:endParaRPr>
          </a:p>
        </p:txBody>
      </p:sp>
      <p:sp>
        <p:nvSpPr>
          <p:cNvPr id="8" name="Rectangle 2"/>
          <p:cNvSpPr>
            <a:spLocks noGrp="1" noChangeArrowheads="1"/>
          </p:cNvSpPr>
          <p:nvPr>
            <p:ph type="ctrTitle"/>
          </p:nvPr>
        </p:nvSpPr>
        <p:spPr>
          <a:xfrm>
            <a:off x="539750" y="1555998"/>
            <a:ext cx="8064500" cy="792088"/>
          </a:xfrm>
          <a:prstGeom prst="rect">
            <a:avLst/>
          </a:prstGeom>
        </p:spPr>
        <p:txBody>
          <a:bodyPr anchor="b" anchorCtr="0"/>
          <a:lstStyle>
            <a:lvl1pPr algn="l">
              <a:defRPr sz="2400" b="1" cap="none" baseline="0">
                <a:solidFill>
                  <a:srgbClr val="FFFFFF"/>
                </a:solidFill>
                <a:latin typeface="Arial"/>
                <a:cs typeface="Arial"/>
              </a:defRPr>
            </a:lvl1pPr>
          </a:lstStyle>
          <a:p>
            <a:r>
              <a:rPr lang="en-US" smtClean="0"/>
              <a:t>Click to edit Master title style</a:t>
            </a:r>
            <a:endParaRPr lang="en-US" dirty="0"/>
          </a:p>
        </p:txBody>
      </p:sp>
      <p:sp>
        <p:nvSpPr>
          <p:cNvPr id="9" name="Rectangle 3"/>
          <p:cNvSpPr>
            <a:spLocks noGrp="1" noChangeArrowheads="1"/>
          </p:cNvSpPr>
          <p:nvPr>
            <p:ph type="subTitle" idx="1"/>
          </p:nvPr>
        </p:nvSpPr>
        <p:spPr>
          <a:xfrm>
            <a:off x="539754" y="2503026"/>
            <a:ext cx="8064499" cy="694267"/>
          </a:xfrm>
          <a:prstGeom prst="rect">
            <a:avLst/>
          </a:prstGeom>
        </p:spPr>
        <p:txBody>
          <a:bodyPr lIns="91392" tIns="45697" rIns="91392" bIns="45697" anchor="t" anchorCtr="0"/>
          <a:lstStyle>
            <a:lvl1pPr>
              <a:buNone/>
              <a:defRPr sz="2000">
                <a:solidFill>
                  <a:srgbClr val="FFFFFF"/>
                </a:solidFill>
                <a:latin typeface="Arial" pitchFamily="34" charset="0"/>
                <a:cs typeface="Arial" pitchFamily="34" charset="0"/>
              </a:defRPr>
            </a:lvl1pPr>
          </a:lstStyle>
          <a:p>
            <a:r>
              <a:rPr lang="en-US" smtClean="0"/>
              <a:t>Click to edit Master subtitle style</a:t>
            </a:r>
            <a:endParaRPr lang="en-US" dirty="0"/>
          </a:p>
        </p:txBody>
      </p:sp>
      <p:sp>
        <p:nvSpPr>
          <p:cNvPr id="10" name="Text Placeholder 7"/>
          <p:cNvSpPr>
            <a:spLocks noGrp="1"/>
          </p:cNvSpPr>
          <p:nvPr>
            <p:ph type="body" sz="quarter" idx="10" hasCustomPrompt="1"/>
          </p:nvPr>
        </p:nvSpPr>
        <p:spPr>
          <a:xfrm>
            <a:off x="539755" y="3500661"/>
            <a:ext cx="8064499" cy="317376"/>
          </a:xfrm>
          <a:prstGeom prst="rect">
            <a:avLst/>
          </a:prstGeom>
        </p:spPr>
        <p:txBody>
          <a:bodyPr lIns="91392" tIns="45697" rIns="91392" bIns="45697" anchor="ctr" anchorCtr="0"/>
          <a:lstStyle>
            <a:lvl1pPr>
              <a:buNone/>
              <a:defRPr sz="1600">
                <a:solidFill>
                  <a:schemeClr val="bg1"/>
                </a:solidFill>
                <a:latin typeface="Arial" pitchFamily="34" charset="0"/>
                <a:cs typeface="Arial" pitchFamily="34" charset="0"/>
              </a:defRPr>
            </a:lvl1pPr>
            <a:lvl2pPr marL="0" indent="0">
              <a:buNone/>
              <a:defRPr sz="1400">
                <a:solidFill>
                  <a:schemeClr val="bg1"/>
                </a:solidFill>
              </a:defRPr>
            </a:lvl2pPr>
            <a:lvl3pPr marL="0" indent="0">
              <a:buNone/>
              <a:defRPr sz="1400">
                <a:solidFill>
                  <a:schemeClr val="bg1"/>
                </a:solidFill>
              </a:defRPr>
            </a:lvl3pPr>
            <a:lvl4pPr marL="0" indent="0">
              <a:buNone/>
              <a:defRPr sz="1400">
                <a:solidFill>
                  <a:schemeClr val="bg1"/>
                </a:solidFill>
              </a:defRPr>
            </a:lvl4pPr>
            <a:lvl5pPr marL="0" indent="0">
              <a:buNone/>
              <a:defRPr sz="1400">
                <a:solidFill>
                  <a:schemeClr val="bg1"/>
                </a:solidFill>
              </a:defRPr>
            </a:lvl5pPr>
          </a:lstStyle>
          <a:p>
            <a:pPr lvl="0"/>
            <a:r>
              <a:rPr lang="en-US" dirty="0" smtClean="0"/>
              <a:t>Speaker(s)</a:t>
            </a:r>
            <a:endParaRPr lang="en-US" dirty="0"/>
          </a:p>
        </p:txBody>
      </p:sp>
      <p:sp>
        <p:nvSpPr>
          <p:cNvPr id="12" name="Text Placeholder 7"/>
          <p:cNvSpPr>
            <a:spLocks noGrp="1"/>
          </p:cNvSpPr>
          <p:nvPr>
            <p:ph type="body" sz="quarter" idx="13" hasCustomPrompt="1"/>
          </p:nvPr>
        </p:nvSpPr>
        <p:spPr>
          <a:xfrm>
            <a:off x="539754" y="3860254"/>
            <a:ext cx="8064499" cy="317376"/>
          </a:xfrm>
          <a:prstGeom prst="rect">
            <a:avLst/>
          </a:prstGeom>
        </p:spPr>
        <p:txBody>
          <a:bodyPr lIns="91392" tIns="45697" rIns="91392" bIns="45697" anchor="ctr" anchorCtr="0"/>
          <a:lstStyle>
            <a:lvl1pPr>
              <a:buNone/>
              <a:defRPr sz="1600" baseline="0">
                <a:solidFill>
                  <a:schemeClr val="bg1"/>
                </a:solidFill>
                <a:latin typeface="Arial" pitchFamily="34" charset="0"/>
                <a:cs typeface="Arial" pitchFamily="34" charset="0"/>
              </a:defRPr>
            </a:lvl1pPr>
            <a:lvl2pPr marL="0" indent="0">
              <a:buNone/>
              <a:defRPr sz="1400">
                <a:solidFill>
                  <a:schemeClr val="bg1"/>
                </a:solidFill>
              </a:defRPr>
            </a:lvl2pPr>
            <a:lvl3pPr marL="0" indent="0">
              <a:buNone/>
              <a:defRPr sz="1400">
                <a:solidFill>
                  <a:schemeClr val="bg1"/>
                </a:solidFill>
              </a:defRPr>
            </a:lvl3pPr>
            <a:lvl4pPr marL="0" indent="0">
              <a:buNone/>
              <a:defRPr sz="1400">
                <a:solidFill>
                  <a:schemeClr val="bg1"/>
                </a:solidFill>
              </a:defRPr>
            </a:lvl4pPr>
            <a:lvl5pPr marL="0" indent="0">
              <a:buNone/>
              <a:defRPr sz="1400">
                <a:solidFill>
                  <a:schemeClr val="bg1"/>
                </a:solidFill>
              </a:defRPr>
            </a:lvl5pPr>
          </a:lstStyle>
          <a:p>
            <a:pPr lvl="0"/>
            <a:r>
              <a:rPr lang="en-US" dirty="0" smtClean="0"/>
              <a:t>Date (Day, Month, Year)</a:t>
            </a:r>
            <a:endParaRPr lang="en-US" dirty="0"/>
          </a:p>
        </p:txBody>
      </p:sp>
      <p:pic>
        <p:nvPicPr>
          <p:cNvPr id="14" name="Picture 13" descr="Amex 3_03a.png"/>
          <p:cNvPicPr>
            <a:picLocks noChangeAspect="1"/>
          </p:cNvPicPr>
          <p:nvPr userDrawn="1"/>
        </p:nvPicPr>
        <p:blipFill>
          <a:blip r:embed="rId2" cstate="print"/>
          <a:srcRect b="85682"/>
          <a:stretch>
            <a:fillRect/>
          </a:stretch>
        </p:blipFill>
        <p:spPr>
          <a:xfrm>
            <a:off x="0" y="4508326"/>
            <a:ext cx="9144000" cy="144016"/>
          </a:xfrm>
          <a:prstGeom prst="rect">
            <a:avLst/>
          </a:prstGeom>
        </p:spPr>
      </p:pic>
      <p:sp>
        <p:nvSpPr>
          <p:cNvPr id="11" name="Rectangle 10"/>
          <p:cNvSpPr/>
          <p:nvPr userDrawn="1"/>
        </p:nvSpPr>
        <p:spPr>
          <a:xfrm>
            <a:off x="0" y="2"/>
            <a:ext cx="9144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92" tIns="45697" rIns="91392" bIns="45697" rtlCol="0" anchor="ctr"/>
          <a:lstStyle/>
          <a:p>
            <a:pPr algn="ctr"/>
            <a:endParaRPr lang="en-GB" dirty="0">
              <a:solidFill>
                <a:srgbClr val="FFFFFF"/>
              </a:solidFill>
            </a:endParaRPr>
          </a:p>
        </p:txBody>
      </p:sp>
      <p:sp>
        <p:nvSpPr>
          <p:cNvPr id="15" name="Text Placeholder 6"/>
          <p:cNvSpPr>
            <a:spLocks noGrp="1"/>
          </p:cNvSpPr>
          <p:nvPr>
            <p:ph type="body" sz="quarter" idx="15" hasCustomPrompt="1"/>
          </p:nvPr>
        </p:nvSpPr>
        <p:spPr>
          <a:xfrm>
            <a:off x="5724132" y="6453336"/>
            <a:ext cx="1151929" cy="216000"/>
          </a:xfrm>
          <a:prstGeom prst="rect">
            <a:avLst/>
          </a:prstGeom>
        </p:spPr>
        <p:txBody>
          <a:bodyPr lIns="91392" tIns="45697" rIns="91392" bIns="45697" anchor="ctr" anchorCtr="0"/>
          <a:lstStyle>
            <a:lvl1pPr marL="0" indent="0" algn="r">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AXP Internal</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539750" y="1052739"/>
            <a:ext cx="8064500" cy="5040311"/>
          </a:xfrm>
          <a:prstGeom prst="rect">
            <a:avLst/>
          </a:prstGeom>
        </p:spPr>
        <p:txBody>
          <a:bodyPr lIns="91392" tIns="45697" rIns="91392" bIns="45697"/>
          <a:lstStyle>
            <a:lvl1pPr marL="180882" indent="-180882">
              <a:spcBef>
                <a:spcPts val="600"/>
              </a:spcBef>
              <a:defRPr sz="1600">
                <a:latin typeface="Arial" pitchFamily="34" charset="0"/>
                <a:cs typeface="Arial" pitchFamily="34" charset="0"/>
              </a:defRPr>
            </a:lvl1pPr>
            <a:lvl2pPr marL="361764" indent="-180882">
              <a:spcBef>
                <a:spcPts val="600"/>
              </a:spcBef>
              <a:defRPr sz="1600" baseline="0">
                <a:latin typeface="Arial" pitchFamily="34" charset="0"/>
                <a:cs typeface="Arial" pitchFamily="34" charset="0"/>
              </a:defRPr>
            </a:lvl2pPr>
            <a:lvl3pPr marL="542647" indent="-180882">
              <a:spcBef>
                <a:spcPts val="600"/>
              </a:spcBef>
              <a:defRPr sz="1600">
                <a:latin typeface="Arial" pitchFamily="34" charset="0"/>
                <a:cs typeface="Arial" pitchFamily="34" charset="0"/>
              </a:defRPr>
            </a:lvl3pPr>
            <a:lvl4pPr marL="714008" indent="-171362">
              <a:spcBef>
                <a:spcPts val="600"/>
              </a:spcBef>
              <a:defRPr sz="1600">
                <a:latin typeface="Arial" pitchFamily="34" charset="0"/>
                <a:cs typeface="Arial" pitchFamily="34" charset="0"/>
              </a:defRPr>
            </a:lvl4pPr>
            <a:lvl5pPr marL="894892" indent="-180882">
              <a:spcBef>
                <a:spcPts val="600"/>
              </a:spcBef>
              <a:buFont typeface="Arial" pitchFamily="34" charset="0"/>
              <a:buChar char="•"/>
              <a:defRPr sz="16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dirty="0" smtClean="0"/>
              <a:t>Section 1</a:t>
            </a:r>
          </a:p>
          <a:p>
            <a:pPr lvl="1"/>
            <a:r>
              <a:rPr lang="en-US" dirty="0" smtClean="0"/>
              <a:t>Sub-section A</a:t>
            </a:r>
          </a:p>
        </p:txBody>
      </p:sp>
      <p:sp>
        <p:nvSpPr>
          <p:cNvPr id="6" name="Slide Number Placeholder 5"/>
          <p:cNvSpPr>
            <a:spLocks noGrp="1"/>
          </p:cNvSpPr>
          <p:nvPr>
            <p:ph type="sldNum" sz="quarter" idx="10"/>
          </p:nvPr>
        </p:nvSpPr>
        <p:spPr/>
        <p:txBody>
          <a:bodyPr/>
          <a:lstStyle/>
          <a:p>
            <a:fld id="{880BFD65-16B0-4613-9784-8043AE0AE7A2}" type="slidenum">
              <a:rPr lang="en-GB" smtClean="0"/>
              <a:pPr/>
              <a:t>‹#›</a:t>
            </a:fld>
            <a:endParaRPr lang="en-GB"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4" name="Rectangle 3"/>
          <p:cNvSpPr/>
          <p:nvPr userDrawn="1"/>
        </p:nvSpPr>
        <p:spPr bwMode="auto">
          <a:xfrm>
            <a:off x="0" y="1052736"/>
            <a:ext cx="9144000" cy="2663502"/>
          </a:xfrm>
          <a:prstGeom prst="rect">
            <a:avLst/>
          </a:prstGeom>
          <a:solidFill>
            <a:srgbClr val="111B62"/>
          </a:solidFill>
          <a:ln w="9525" cap="flat" cmpd="sng" algn="ctr">
            <a:noFill/>
            <a:prstDash val="solid"/>
            <a:round/>
            <a:headEnd type="none" w="med" len="med"/>
            <a:tailEnd type="none" w="med" len="med"/>
          </a:ln>
          <a:effectLst/>
        </p:spPr>
        <p:txBody>
          <a:bodyPr vert="horz" wrap="square" lIns="91392" tIns="45697" rIns="91392" bIns="45697"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0000"/>
              </a:solidFill>
              <a:ea typeface="ＭＳ Ｐゴシック" charset="-128"/>
              <a:cs typeface="ＭＳ Ｐゴシック" charset="-128"/>
            </a:endParaRPr>
          </a:p>
        </p:txBody>
      </p:sp>
      <p:sp>
        <p:nvSpPr>
          <p:cNvPr id="5" name="Rectangle 4"/>
          <p:cNvSpPr/>
          <p:nvPr userDrawn="1"/>
        </p:nvSpPr>
        <p:spPr>
          <a:xfrm>
            <a:off x="0" y="2"/>
            <a:ext cx="9144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92" tIns="45697" rIns="91392" bIns="45697" rtlCol="0" anchor="ctr"/>
          <a:lstStyle/>
          <a:p>
            <a:pPr algn="ctr"/>
            <a:endParaRPr lang="en-GB" dirty="0">
              <a:solidFill>
                <a:srgbClr val="FFFFFF"/>
              </a:solidFill>
            </a:endParaRPr>
          </a:p>
        </p:txBody>
      </p:sp>
      <p:sp>
        <p:nvSpPr>
          <p:cNvPr id="6" name="Rectangle 2"/>
          <p:cNvSpPr>
            <a:spLocks noGrp="1" noChangeArrowheads="1"/>
          </p:cNvSpPr>
          <p:nvPr>
            <p:ph type="ctrTitle"/>
          </p:nvPr>
        </p:nvSpPr>
        <p:spPr>
          <a:xfrm>
            <a:off x="539750" y="1555998"/>
            <a:ext cx="8064500" cy="792088"/>
          </a:xfrm>
          <a:prstGeom prst="rect">
            <a:avLst/>
          </a:prstGeom>
        </p:spPr>
        <p:txBody>
          <a:bodyPr anchor="b" anchorCtr="0"/>
          <a:lstStyle>
            <a:lvl1pPr algn="l">
              <a:defRPr sz="2400" b="1" cap="none" baseline="0">
                <a:solidFill>
                  <a:srgbClr val="FFFFFF"/>
                </a:solidFill>
                <a:latin typeface="Arial"/>
                <a:cs typeface="Arial"/>
              </a:defRPr>
            </a:lvl1pPr>
          </a:lstStyle>
          <a:p>
            <a:r>
              <a:rPr lang="en-US" smtClean="0"/>
              <a:t>Click to edit Master title style</a:t>
            </a:r>
            <a:endParaRPr lang="en-US" dirty="0"/>
          </a:p>
        </p:txBody>
      </p:sp>
      <p:sp>
        <p:nvSpPr>
          <p:cNvPr id="9" name="Rectangle 3"/>
          <p:cNvSpPr>
            <a:spLocks noGrp="1" noChangeArrowheads="1"/>
          </p:cNvSpPr>
          <p:nvPr>
            <p:ph type="subTitle" idx="1"/>
          </p:nvPr>
        </p:nvSpPr>
        <p:spPr>
          <a:xfrm>
            <a:off x="539754" y="2503026"/>
            <a:ext cx="8064499" cy="694267"/>
          </a:xfrm>
          <a:prstGeom prst="rect">
            <a:avLst/>
          </a:prstGeom>
        </p:spPr>
        <p:txBody>
          <a:bodyPr lIns="91392" tIns="45697" rIns="91392" bIns="45697" anchor="t" anchorCtr="0"/>
          <a:lstStyle>
            <a:lvl1pPr>
              <a:buNone/>
              <a:defRPr sz="2000">
                <a:solidFill>
                  <a:srgbClr val="FFFFFF"/>
                </a:solidFill>
                <a:latin typeface="Arial" pitchFamily="34" charset="0"/>
                <a:cs typeface="Arial" pitchFamily="34" charset="0"/>
              </a:defRPr>
            </a:lvl1pPr>
          </a:lstStyle>
          <a:p>
            <a:r>
              <a:rPr lang="en-US" smtClean="0"/>
              <a:t>Click to edit Master subtitle style</a:t>
            </a:r>
            <a:endParaRPr lang="en-US" dirty="0"/>
          </a:p>
        </p:txBody>
      </p:sp>
      <p:sp>
        <p:nvSpPr>
          <p:cNvPr id="7" name="Text Placeholder 6"/>
          <p:cNvSpPr>
            <a:spLocks noGrp="1"/>
          </p:cNvSpPr>
          <p:nvPr>
            <p:ph type="body" sz="quarter" idx="15" hasCustomPrompt="1"/>
          </p:nvPr>
        </p:nvSpPr>
        <p:spPr>
          <a:xfrm>
            <a:off x="5724132" y="6453336"/>
            <a:ext cx="1151929" cy="216000"/>
          </a:xfrm>
          <a:prstGeom prst="rect">
            <a:avLst/>
          </a:prstGeom>
        </p:spPr>
        <p:txBody>
          <a:bodyPr lIns="91392" tIns="45697" rIns="91392" bIns="45697" anchor="ctr" anchorCtr="0"/>
          <a:lstStyle>
            <a:lvl1pPr marL="0" indent="0" algn="r">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AXP Internal</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750" y="1052739"/>
            <a:ext cx="8064500" cy="5040311"/>
          </a:xfrm>
          <a:prstGeom prst="rect">
            <a:avLst/>
          </a:prstGeom>
        </p:spPr>
        <p:txBody>
          <a:bodyPr lIns="91392" tIns="45697" rIns="91392" bIns="45697"/>
          <a:lstStyle>
            <a:lvl1pPr marL="180882" indent="-180882">
              <a:spcBef>
                <a:spcPts val="600"/>
              </a:spcBef>
              <a:defRPr sz="1600">
                <a:latin typeface="Arial" pitchFamily="34" charset="0"/>
                <a:cs typeface="Arial" pitchFamily="34" charset="0"/>
              </a:defRPr>
            </a:lvl1pPr>
            <a:lvl2pPr marL="361764" indent="-180882">
              <a:spcBef>
                <a:spcPts val="600"/>
              </a:spcBef>
              <a:defRPr sz="1600">
                <a:latin typeface="Arial" pitchFamily="34" charset="0"/>
                <a:cs typeface="Arial" pitchFamily="34" charset="0"/>
              </a:defRPr>
            </a:lvl2pPr>
            <a:lvl3pPr marL="542647" indent="-180882">
              <a:spcBef>
                <a:spcPts val="600"/>
              </a:spcBef>
              <a:defRPr sz="1600">
                <a:latin typeface="Arial" pitchFamily="34" charset="0"/>
                <a:cs typeface="Arial" pitchFamily="34" charset="0"/>
              </a:defRPr>
            </a:lvl3pPr>
            <a:lvl4pPr marL="714008" indent="-171362">
              <a:spcBef>
                <a:spcPts val="600"/>
              </a:spcBef>
              <a:defRPr sz="1600">
                <a:latin typeface="Arial" pitchFamily="34" charset="0"/>
                <a:cs typeface="Arial" pitchFamily="34" charset="0"/>
              </a:defRPr>
            </a:lvl4pPr>
            <a:lvl5pPr marL="894892" indent="-180882">
              <a:spcBef>
                <a:spcPts val="600"/>
              </a:spcBef>
              <a:buFont typeface="Arial" pitchFamily="34" charset="0"/>
              <a:buChar char="•"/>
              <a:defRPr sz="16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Text Placeholder 6"/>
          <p:cNvSpPr>
            <a:spLocks noGrp="1"/>
          </p:cNvSpPr>
          <p:nvPr>
            <p:ph type="body" sz="quarter" idx="13" hasCustomPrompt="1"/>
          </p:nvPr>
        </p:nvSpPr>
        <p:spPr>
          <a:xfrm>
            <a:off x="539753" y="6375627"/>
            <a:ext cx="4968353" cy="360636"/>
          </a:xfrm>
          <a:prstGeom prst="rect">
            <a:avLst/>
          </a:prstGeom>
        </p:spPr>
        <p:txBody>
          <a:bodyPr lIns="91392" tIns="45697" rIns="91392" bIns="45697" anchor="ctr" anchorCtr="0"/>
          <a:lstStyle>
            <a:lvl1pPr marL="0" indent="0">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Add footnote and/or source information here</a:t>
            </a:r>
          </a:p>
        </p:txBody>
      </p:sp>
      <p:sp>
        <p:nvSpPr>
          <p:cNvPr id="9" name="Title 8"/>
          <p:cNvSpPr>
            <a:spLocks noGrp="1"/>
          </p:cNvSpPr>
          <p:nvPr>
            <p:ph type="title"/>
          </p:nvPr>
        </p:nvSpPr>
        <p:spPr/>
        <p:txBody>
          <a:bodyPr/>
          <a:lstStyle/>
          <a:p>
            <a:r>
              <a:rPr lang="en-US" smtClean="0"/>
              <a:t>Click to edit Master title style</a:t>
            </a:r>
            <a:endParaRPr lang="en-GB"/>
          </a:p>
        </p:txBody>
      </p:sp>
      <p:sp>
        <p:nvSpPr>
          <p:cNvPr id="8" name="Slide Number Placeholder 7"/>
          <p:cNvSpPr>
            <a:spLocks noGrp="1"/>
          </p:cNvSpPr>
          <p:nvPr>
            <p:ph type="sldNum" sz="quarter" idx="14"/>
          </p:nvPr>
        </p:nvSpPr>
        <p:spPr/>
        <p:txBody>
          <a:bodyPr/>
          <a:lstStyle/>
          <a:p>
            <a:fld id="{880BFD65-16B0-4613-9784-8043AE0AE7A2}" type="slidenum">
              <a:rPr lang="en-GB" smtClean="0"/>
              <a:pPr/>
              <a:t>‹#›</a:t>
            </a:fld>
            <a:endParaRPr lang="en-GB"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539750" y="1052739"/>
            <a:ext cx="8064500" cy="5040311"/>
          </a:xfrm>
          <a:prstGeom prst="rect">
            <a:avLst/>
          </a:prstGeom>
        </p:spPr>
        <p:txBody>
          <a:bodyPr lIns="91392" tIns="45697" rIns="91392" bIns="45697"/>
          <a:lstStyle>
            <a:lvl1pPr marL="180882" indent="-180882">
              <a:spcBef>
                <a:spcPts val="600"/>
              </a:spcBef>
              <a:defRPr sz="1600">
                <a:latin typeface="Arial" pitchFamily="34" charset="0"/>
                <a:cs typeface="Arial" pitchFamily="34" charset="0"/>
              </a:defRPr>
            </a:lvl1pPr>
            <a:lvl2pPr marL="361764" indent="-180882">
              <a:spcBef>
                <a:spcPts val="600"/>
              </a:spcBef>
              <a:defRPr sz="1600" baseline="0">
                <a:latin typeface="Arial" pitchFamily="34" charset="0"/>
                <a:cs typeface="Arial" pitchFamily="34" charset="0"/>
              </a:defRPr>
            </a:lvl2pPr>
            <a:lvl3pPr marL="542647" indent="-180882">
              <a:spcBef>
                <a:spcPts val="600"/>
              </a:spcBef>
              <a:defRPr sz="1600">
                <a:latin typeface="Arial" pitchFamily="34" charset="0"/>
                <a:cs typeface="Arial" pitchFamily="34" charset="0"/>
              </a:defRPr>
            </a:lvl3pPr>
            <a:lvl4pPr marL="714008" indent="-171362">
              <a:spcBef>
                <a:spcPts val="600"/>
              </a:spcBef>
              <a:defRPr sz="1600">
                <a:latin typeface="Arial" pitchFamily="34" charset="0"/>
                <a:cs typeface="Arial" pitchFamily="34" charset="0"/>
              </a:defRPr>
            </a:lvl4pPr>
            <a:lvl5pPr marL="894892" indent="-180882">
              <a:spcBef>
                <a:spcPts val="600"/>
              </a:spcBef>
              <a:buFont typeface="Arial" pitchFamily="34" charset="0"/>
              <a:buChar char="•"/>
              <a:defRPr sz="16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dirty="0" smtClean="0"/>
              <a:t>Next Step 1</a:t>
            </a:r>
          </a:p>
          <a:p>
            <a:pPr lvl="1"/>
            <a:r>
              <a:rPr lang="en-US" dirty="0" smtClean="0"/>
              <a:t>Sub-next step A</a:t>
            </a:r>
          </a:p>
        </p:txBody>
      </p:sp>
      <p:sp>
        <p:nvSpPr>
          <p:cNvPr id="7" name="Title 6"/>
          <p:cNvSpPr>
            <a:spLocks noGrp="1"/>
          </p:cNvSpPr>
          <p:nvPr>
            <p:ph type="title"/>
          </p:nvPr>
        </p:nvSpPr>
        <p:spPr/>
        <p:txBody>
          <a:bodyPr/>
          <a:lstStyle/>
          <a:p>
            <a:r>
              <a:rPr lang="en-US" smtClean="0"/>
              <a:t>Click to edit Master title style</a:t>
            </a:r>
            <a:endParaRPr lang="en-GB"/>
          </a:p>
        </p:txBody>
      </p:sp>
      <p:sp>
        <p:nvSpPr>
          <p:cNvPr id="6" name="Slide Number Placeholder 5"/>
          <p:cNvSpPr>
            <a:spLocks noGrp="1"/>
          </p:cNvSpPr>
          <p:nvPr>
            <p:ph type="sldNum" sz="quarter" idx="10"/>
          </p:nvPr>
        </p:nvSpPr>
        <p:spPr/>
        <p:txBody>
          <a:bodyPr/>
          <a:lstStyle/>
          <a:p>
            <a:fld id="{880BFD65-16B0-4613-9784-8043AE0AE7A2}" type="slidenum">
              <a:rPr lang="en-GB" smtClean="0"/>
              <a:pPr/>
              <a:t>‹#›</a:t>
            </a:fld>
            <a:endParaRPr lang="en-GB"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userDrawn="1">
  <p:cSld name="7_Custom Layout">
    <p:bg>
      <p:bgRef idx="1001">
        <a:schemeClr val="bg1"/>
      </p:bgRef>
    </p:bg>
    <p:spTree>
      <p:nvGrpSpPr>
        <p:cNvPr id="1" name=""/>
        <p:cNvGrpSpPr/>
        <p:nvPr/>
      </p:nvGrpSpPr>
      <p:grpSpPr>
        <a:xfrm>
          <a:off x="0" y="0"/>
          <a:ext cx="0" cy="0"/>
          <a:chOff x="0" y="0"/>
          <a:chExt cx="0" cy="0"/>
        </a:xfrm>
      </p:grpSpPr>
      <p:sp>
        <p:nvSpPr>
          <p:cNvPr id="5" name="Line 2"/>
          <p:cNvSpPr>
            <a:spLocks noChangeShapeType="1"/>
          </p:cNvSpPr>
          <p:nvPr userDrawn="1"/>
        </p:nvSpPr>
        <p:spPr bwMode="auto">
          <a:xfrm>
            <a:off x="8644659" y="6482605"/>
            <a:ext cx="0" cy="256335"/>
          </a:xfrm>
          <a:prstGeom prst="line">
            <a:avLst/>
          </a:prstGeom>
          <a:noFill/>
          <a:ln w="3175">
            <a:solidFill>
              <a:srgbClr val="595959"/>
            </a:solidFill>
            <a:round/>
            <a:headEnd/>
            <a:tailEnd/>
          </a:ln>
          <a:effectLst>
            <a:outerShdw dist="19999" dir="5400000" algn="ctr" rotWithShape="0">
              <a:schemeClr val="bg2">
                <a:alpha val="37999"/>
              </a:schemeClr>
            </a:outerShdw>
          </a:effectLst>
        </p:spPr>
        <p:txBody>
          <a:bodyPr lIns="0" tIns="0" rIns="0" bIns="0"/>
          <a:lstStyle/>
          <a:p>
            <a:pPr>
              <a:defRPr/>
            </a:pPr>
            <a:endParaRPr lang="en-GB" dirty="0">
              <a:solidFill>
                <a:srgbClr val="000000"/>
              </a:solidFill>
            </a:endParaRPr>
          </a:p>
        </p:txBody>
      </p:sp>
      <p:sp>
        <p:nvSpPr>
          <p:cNvPr id="8" name="TextBox 7"/>
          <p:cNvSpPr txBox="1">
            <a:spLocks noChangeArrowheads="1"/>
          </p:cNvSpPr>
          <p:nvPr userDrawn="1"/>
        </p:nvSpPr>
        <p:spPr bwMode="auto">
          <a:xfrm>
            <a:off x="8647550" y="6514826"/>
            <a:ext cx="349250" cy="311129"/>
          </a:xfrm>
          <a:prstGeom prst="rect">
            <a:avLst/>
          </a:prstGeom>
          <a:noFill/>
          <a:ln>
            <a:noFill/>
          </a:ln>
          <a:extLst>
            <a:ext uri="{909E8E84-426E-40dd-AFC4-6F175D3DCCD1}"/>
            <a:ext uri="{91240B29-F687-4f45-9708-019B960494DF}"/>
          </a:extLst>
        </p:spPr>
        <p:txBody>
          <a:bodyPr lIns="64276" tIns="32140" rIns="64276" bIns="32140">
            <a:spAutoFit/>
          </a:bodyPr>
          <a:lstStyle/>
          <a:p>
            <a:pPr>
              <a:defRPr/>
            </a:pPr>
            <a:fld id="{3574759C-AF2E-47EB-9DA7-1850E2FB8AA4}" type="slidenum">
              <a:rPr lang="en-US" sz="800">
                <a:solidFill>
                  <a:srgbClr val="313C4A"/>
                </a:solidFill>
                <a:latin typeface="BentonSans Regular" pitchFamily="2" charset="0"/>
                <a:ea typeface="MS PGothic" pitchFamily="34" charset="-128"/>
              </a:rPr>
              <a:pPr>
                <a:defRPr/>
              </a:pPr>
              <a:t>‹#›</a:t>
            </a:fld>
            <a:endParaRPr lang="en-US" sz="800" dirty="0">
              <a:solidFill>
                <a:srgbClr val="313C4A"/>
              </a:solidFill>
              <a:latin typeface="BentonSans Regular" pitchFamily="2" charset="0"/>
              <a:ea typeface="MS PGothic" pitchFamily="34" charset="-128"/>
            </a:endParaRPr>
          </a:p>
          <a:p>
            <a:pPr>
              <a:defRPr/>
            </a:pPr>
            <a:endParaRPr lang="en-US" sz="800" dirty="0">
              <a:solidFill>
                <a:srgbClr val="313C4A"/>
              </a:solidFill>
              <a:latin typeface="Times New Roman" pitchFamily="18" charset="0"/>
              <a:ea typeface="MS PGothic" pitchFamily="34" charset="-128"/>
            </a:endParaRPr>
          </a:p>
        </p:txBody>
      </p:sp>
      <p:pic>
        <p:nvPicPr>
          <p:cNvPr id="9" name="Picture 9" descr="GNICS_black_SM.png"/>
          <p:cNvPicPr>
            <a:picLocks noChangeAspect="1"/>
          </p:cNvPicPr>
          <p:nvPr userDrawn="1"/>
        </p:nvPicPr>
        <p:blipFill>
          <a:blip r:embed="rId2" cstate="print"/>
          <a:srcRect/>
          <a:stretch>
            <a:fillRect/>
          </a:stretch>
        </p:blipFill>
        <p:spPr bwMode="auto">
          <a:xfrm>
            <a:off x="7660416" y="6531631"/>
            <a:ext cx="868795" cy="161084"/>
          </a:xfrm>
          <a:prstGeom prst="rect">
            <a:avLst/>
          </a:prstGeom>
          <a:noFill/>
          <a:ln w="9525">
            <a:noFill/>
            <a:miter lim="800000"/>
            <a:headEnd/>
            <a:tailEnd/>
          </a:ln>
        </p:spPr>
      </p:pic>
      <p:pic>
        <p:nvPicPr>
          <p:cNvPr id="10" name="Picture 10" descr="pattern_line2.jpg"/>
          <p:cNvPicPr>
            <a:picLocks noChangeAspect="1"/>
          </p:cNvPicPr>
          <p:nvPr userDrawn="1"/>
        </p:nvPicPr>
        <p:blipFill>
          <a:blip r:embed="rId3" cstate="print"/>
          <a:srcRect/>
          <a:stretch>
            <a:fillRect/>
          </a:stretch>
        </p:blipFill>
        <p:spPr bwMode="auto">
          <a:xfrm>
            <a:off x="0" y="6"/>
            <a:ext cx="9144000" cy="161085"/>
          </a:xfrm>
          <a:prstGeom prst="rect">
            <a:avLst/>
          </a:prstGeom>
          <a:noFill/>
          <a:ln w="9525">
            <a:noFill/>
            <a:miter lim="800000"/>
            <a:headEnd/>
            <a:tailEnd/>
          </a:ln>
        </p:spPr>
      </p:pic>
      <p:sp>
        <p:nvSpPr>
          <p:cNvPr id="6" name="Content Placeholder 2"/>
          <p:cNvSpPr>
            <a:spLocks noGrp="1"/>
          </p:cNvSpPr>
          <p:nvPr>
            <p:ph idx="1"/>
          </p:nvPr>
        </p:nvSpPr>
        <p:spPr>
          <a:xfrm>
            <a:off x="281560" y="964409"/>
            <a:ext cx="8580880" cy="482203"/>
          </a:xfrm>
          <a:prstGeom prst="rect">
            <a:avLst/>
          </a:prstGeom>
        </p:spPr>
        <p:txBody>
          <a:bodyPr lIns="82016" tIns="41007" rIns="82016" bIns="41007"/>
          <a:lstStyle>
            <a:lvl1pPr>
              <a:defRPr sz="2000" i="0">
                <a:solidFill>
                  <a:srgbClr val="374352"/>
                </a:solidFill>
              </a:defRPr>
            </a:lvl1pPr>
            <a:lvl2pPr>
              <a:defRPr>
                <a:solidFill>
                  <a:srgbClr val="374352"/>
                </a:solidFill>
              </a:defRPr>
            </a:lvl2pPr>
            <a:lvl3pPr>
              <a:defRPr>
                <a:solidFill>
                  <a:srgbClr val="374352"/>
                </a:solidFill>
              </a:defRPr>
            </a:lvl3pPr>
            <a:lvl4pPr>
              <a:defRPr>
                <a:solidFill>
                  <a:srgbClr val="374352"/>
                </a:solidFill>
              </a:defRPr>
            </a:lvl4pPr>
            <a:lvl5pPr>
              <a:defRPr>
                <a:solidFill>
                  <a:srgbClr val="374352"/>
                </a:solidFill>
              </a:defRPr>
            </a:lvl5pPr>
          </a:lstStyle>
          <a:p>
            <a:pPr lvl="0"/>
            <a:r>
              <a:rPr lang="en-US" smtClean="0"/>
              <a:t>Click to edit Master text styles</a:t>
            </a:r>
          </a:p>
        </p:txBody>
      </p:sp>
      <p:sp>
        <p:nvSpPr>
          <p:cNvPr id="7" name="Title 6"/>
          <p:cNvSpPr>
            <a:spLocks noGrp="1"/>
          </p:cNvSpPr>
          <p:nvPr>
            <p:ph type="title"/>
          </p:nvPr>
        </p:nvSpPr>
        <p:spPr>
          <a:xfrm>
            <a:off x="281560" y="375047"/>
            <a:ext cx="8580880" cy="523504"/>
          </a:xfrm>
        </p:spPr>
        <p:txBody>
          <a:bodyPr/>
          <a:lstStyle>
            <a:lvl1pPr>
              <a:defRPr sz="3400">
                <a:solidFill>
                  <a:srgbClr val="00A1DE"/>
                </a:solidFill>
              </a:defRPr>
            </a:lvl1pPr>
          </a:lstStyle>
          <a:p>
            <a:r>
              <a:rPr lang="en-US" dirty="0" smtClean="0"/>
              <a:t>Click to edit Master title style</a:t>
            </a:r>
            <a:endParaRPr lang="en-US" dirty="0"/>
          </a:p>
        </p:txBody>
      </p:sp>
      <p:sp>
        <p:nvSpPr>
          <p:cNvPr id="16" name="Text Placeholder 3"/>
          <p:cNvSpPr>
            <a:spLocks noGrp="1"/>
          </p:cNvSpPr>
          <p:nvPr>
            <p:ph type="body" sz="quarter" idx="12"/>
          </p:nvPr>
        </p:nvSpPr>
        <p:spPr>
          <a:xfrm>
            <a:off x="281560" y="1714500"/>
            <a:ext cx="8580880" cy="3046140"/>
          </a:xfrm>
          <a:prstGeom prst="rect">
            <a:avLst/>
          </a:prstGeom>
        </p:spPr>
        <p:txBody>
          <a:bodyPr lIns="82016" tIns="41007" rIns="82016" bIns="41007">
            <a:normAutofit/>
          </a:bodyPr>
          <a:lstStyle>
            <a:lvl1pPr marL="0" indent="0">
              <a:buNone/>
              <a:defRPr lang="en-US" sz="1400" baseline="0" smtClean="0"/>
            </a:lvl1pPr>
          </a:lstStyle>
          <a:p>
            <a:pPr lvl="0"/>
            <a:r>
              <a:rPr lang="en-US" dirty="0" smtClean="0"/>
              <a:t>Click to edit Master text styles</a:t>
            </a:r>
          </a:p>
        </p:txBody>
      </p:sp>
      <p:sp>
        <p:nvSpPr>
          <p:cNvPr id="11" name="Footer Placeholder 1"/>
          <p:cNvSpPr>
            <a:spLocks noGrp="1"/>
          </p:cNvSpPr>
          <p:nvPr>
            <p:ph type="ftr" sz="quarter" idx="13"/>
          </p:nvPr>
        </p:nvSpPr>
        <p:spPr>
          <a:xfrm>
            <a:off x="3124495" y="6446188"/>
            <a:ext cx="2895023" cy="365592"/>
          </a:xfrm>
          <a:prstGeom prst="rect">
            <a:avLst/>
          </a:prstGeom>
        </p:spPr>
        <p:txBody>
          <a:bodyPr lIns="82016" tIns="41007" rIns="82016" bIns="41007"/>
          <a:lstStyle>
            <a:lvl1pPr algn="ctr">
              <a:defRPr sz="800">
                <a:solidFill>
                  <a:srgbClr val="404040"/>
                </a:solidFill>
                <a:latin typeface="BentonSans Regular"/>
                <a:cs typeface="BentonSans Regular"/>
              </a:defRPr>
            </a:lvl1pPr>
          </a:lstStyle>
          <a:p>
            <a:pPr>
              <a:defRPr/>
            </a:pPr>
            <a:endParaRPr lang="en-US" dirty="0"/>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8_Custom Layout">
    <p:bg>
      <p:bgRef idx="1001">
        <a:schemeClr val="bg1"/>
      </p:bgRef>
    </p:bg>
    <p:spTree>
      <p:nvGrpSpPr>
        <p:cNvPr id="1" name=""/>
        <p:cNvGrpSpPr/>
        <p:nvPr/>
      </p:nvGrpSpPr>
      <p:grpSpPr>
        <a:xfrm>
          <a:off x="0" y="0"/>
          <a:ext cx="0" cy="0"/>
          <a:chOff x="0" y="0"/>
          <a:chExt cx="0" cy="0"/>
        </a:xfrm>
      </p:grpSpPr>
      <p:sp>
        <p:nvSpPr>
          <p:cNvPr id="5" name="Line 2"/>
          <p:cNvSpPr>
            <a:spLocks noChangeShapeType="1"/>
          </p:cNvSpPr>
          <p:nvPr userDrawn="1"/>
        </p:nvSpPr>
        <p:spPr bwMode="auto">
          <a:xfrm>
            <a:off x="8644659" y="6482605"/>
            <a:ext cx="0" cy="256335"/>
          </a:xfrm>
          <a:prstGeom prst="line">
            <a:avLst/>
          </a:prstGeom>
          <a:noFill/>
          <a:ln w="3175">
            <a:solidFill>
              <a:srgbClr val="595959"/>
            </a:solidFill>
            <a:round/>
            <a:headEnd/>
            <a:tailEnd/>
          </a:ln>
          <a:effectLst>
            <a:outerShdw dist="19999" dir="5400000" algn="ctr" rotWithShape="0">
              <a:schemeClr val="bg2">
                <a:alpha val="37999"/>
              </a:schemeClr>
            </a:outerShdw>
          </a:effectLst>
        </p:spPr>
        <p:txBody>
          <a:bodyPr lIns="0" tIns="0" rIns="0" bIns="0"/>
          <a:lstStyle/>
          <a:p>
            <a:pPr>
              <a:defRPr/>
            </a:pPr>
            <a:endParaRPr lang="en-GB" dirty="0"/>
          </a:p>
        </p:txBody>
      </p:sp>
      <p:sp>
        <p:nvSpPr>
          <p:cNvPr id="8" name="TextBox 7"/>
          <p:cNvSpPr txBox="1">
            <a:spLocks noChangeArrowheads="1"/>
          </p:cNvSpPr>
          <p:nvPr userDrawn="1"/>
        </p:nvSpPr>
        <p:spPr bwMode="auto">
          <a:xfrm>
            <a:off x="8647550" y="6514826"/>
            <a:ext cx="349250" cy="311129"/>
          </a:xfrm>
          <a:prstGeom prst="rect">
            <a:avLst/>
          </a:prstGeom>
          <a:noFill/>
          <a:ln>
            <a:noFill/>
          </a:ln>
          <a:extLst>
            <a:ext uri="{909E8E84-426E-40dd-AFC4-6F175D3DCCD1}"/>
            <a:ext uri="{91240B29-F687-4f45-9708-019B960494DF}"/>
          </a:extLst>
        </p:spPr>
        <p:txBody>
          <a:bodyPr lIns="64276" tIns="32140" rIns="64276" bIns="32140">
            <a:spAutoFit/>
          </a:bodyPr>
          <a:lstStyle/>
          <a:p>
            <a:pPr>
              <a:defRPr/>
            </a:pPr>
            <a:fld id="{3574759C-AF2E-47EB-9DA7-1850E2FB8AA4}" type="slidenum">
              <a:rPr lang="en-US" sz="800">
                <a:solidFill>
                  <a:srgbClr val="313C4A"/>
                </a:solidFill>
                <a:latin typeface="BentonSans Regular" pitchFamily="2" charset="0"/>
                <a:ea typeface="MS PGothic" pitchFamily="34" charset="-128"/>
              </a:rPr>
              <a:pPr>
                <a:defRPr/>
              </a:pPr>
              <a:t>‹#›</a:t>
            </a:fld>
            <a:endParaRPr lang="en-US" sz="800" dirty="0">
              <a:solidFill>
                <a:srgbClr val="313C4A"/>
              </a:solidFill>
              <a:latin typeface="BentonSans Regular" pitchFamily="2" charset="0"/>
              <a:ea typeface="MS PGothic" pitchFamily="34" charset="-128"/>
            </a:endParaRPr>
          </a:p>
          <a:p>
            <a:pPr>
              <a:defRPr/>
            </a:pPr>
            <a:endParaRPr lang="en-US" sz="800" dirty="0">
              <a:solidFill>
                <a:srgbClr val="313C4A"/>
              </a:solidFill>
              <a:latin typeface="Times New Roman" pitchFamily="18" charset="0"/>
              <a:ea typeface="MS PGothic" pitchFamily="34" charset="-128"/>
            </a:endParaRPr>
          </a:p>
        </p:txBody>
      </p:sp>
      <p:pic>
        <p:nvPicPr>
          <p:cNvPr id="9" name="Picture 9" descr="GNICS_black_SM.png"/>
          <p:cNvPicPr>
            <a:picLocks noChangeAspect="1"/>
          </p:cNvPicPr>
          <p:nvPr userDrawn="1"/>
        </p:nvPicPr>
        <p:blipFill>
          <a:blip r:embed="rId2" cstate="print"/>
          <a:srcRect/>
          <a:stretch>
            <a:fillRect/>
          </a:stretch>
        </p:blipFill>
        <p:spPr bwMode="auto">
          <a:xfrm>
            <a:off x="7660416" y="6531631"/>
            <a:ext cx="868795" cy="161084"/>
          </a:xfrm>
          <a:prstGeom prst="rect">
            <a:avLst/>
          </a:prstGeom>
          <a:noFill/>
          <a:ln w="9525">
            <a:noFill/>
            <a:miter lim="800000"/>
            <a:headEnd/>
            <a:tailEnd/>
          </a:ln>
        </p:spPr>
      </p:pic>
      <p:pic>
        <p:nvPicPr>
          <p:cNvPr id="10" name="Picture 10" descr="pattern_line2.jpg"/>
          <p:cNvPicPr>
            <a:picLocks noChangeAspect="1"/>
          </p:cNvPicPr>
          <p:nvPr userDrawn="1"/>
        </p:nvPicPr>
        <p:blipFill>
          <a:blip r:embed="rId3" cstate="print"/>
          <a:srcRect/>
          <a:stretch>
            <a:fillRect/>
          </a:stretch>
        </p:blipFill>
        <p:spPr bwMode="auto">
          <a:xfrm>
            <a:off x="0" y="6"/>
            <a:ext cx="9144000" cy="161085"/>
          </a:xfrm>
          <a:prstGeom prst="rect">
            <a:avLst/>
          </a:prstGeom>
          <a:noFill/>
          <a:ln w="9525">
            <a:noFill/>
            <a:miter lim="800000"/>
            <a:headEnd/>
            <a:tailEnd/>
          </a:ln>
        </p:spPr>
      </p:pic>
      <p:sp>
        <p:nvSpPr>
          <p:cNvPr id="6" name="Content Placeholder 2"/>
          <p:cNvSpPr>
            <a:spLocks noGrp="1"/>
          </p:cNvSpPr>
          <p:nvPr>
            <p:ph idx="1"/>
          </p:nvPr>
        </p:nvSpPr>
        <p:spPr>
          <a:xfrm>
            <a:off x="281560" y="964409"/>
            <a:ext cx="8580880" cy="482203"/>
          </a:xfrm>
          <a:prstGeom prst="rect">
            <a:avLst/>
          </a:prstGeom>
        </p:spPr>
        <p:txBody>
          <a:bodyPr lIns="82016" tIns="41007" rIns="82016" bIns="41007"/>
          <a:lstStyle>
            <a:lvl1pPr>
              <a:defRPr sz="2000" i="0">
                <a:solidFill>
                  <a:srgbClr val="374352"/>
                </a:solidFill>
              </a:defRPr>
            </a:lvl1pPr>
            <a:lvl2pPr>
              <a:defRPr>
                <a:solidFill>
                  <a:srgbClr val="374352"/>
                </a:solidFill>
              </a:defRPr>
            </a:lvl2pPr>
            <a:lvl3pPr>
              <a:defRPr>
                <a:solidFill>
                  <a:srgbClr val="374352"/>
                </a:solidFill>
              </a:defRPr>
            </a:lvl3pPr>
            <a:lvl4pPr>
              <a:defRPr>
                <a:solidFill>
                  <a:srgbClr val="374352"/>
                </a:solidFill>
              </a:defRPr>
            </a:lvl4pPr>
            <a:lvl5pPr>
              <a:defRPr>
                <a:solidFill>
                  <a:srgbClr val="374352"/>
                </a:solidFill>
              </a:defRPr>
            </a:lvl5pPr>
          </a:lstStyle>
          <a:p>
            <a:pPr lvl="0"/>
            <a:r>
              <a:rPr lang="en-US" smtClean="0"/>
              <a:t>Click to edit Master text styles</a:t>
            </a:r>
          </a:p>
        </p:txBody>
      </p:sp>
      <p:sp>
        <p:nvSpPr>
          <p:cNvPr id="7" name="Title 6"/>
          <p:cNvSpPr>
            <a:spLocks noGrp="1"/>
          </p:cNvSpPr>
          <p:nvPr>
            <p:ph type="title"/>
          </p:nvPr>
        </p:nvSpPr>
        <p:spPr>
          <a:xfrm>
            <a:off x="281560" y="375047"/>
            <a:ext cx="8580880" cy="523504"/>
          </a:xfrm>
        </p:spPr>
        <p:txBody>
          <a:bodyPr/>
          <a:lstStyle>
            <a:lvl1pPr>
              <a:defRPr sz="3400">
                <a:solidFill>
                  <a:srgbClr val="00A1DE"/>
                </a:solidFill>
              </a:defRPr>
            </a:lvl1pPr>
          </a:lstStyle>
          <a:p>
            <a:r>
              <a:rPr lang="en-US" dirty="0" smtClean="0"/>
              <a:t>Click to edit Master title style</a:t>
            </a:r>
            <a:endParaRPr lang="en-US" dirty="0"/>
          </a:p>
        </p:txBody>
      </p:sp>
      <p:sp>
        <p:nvSpPr>
          <p:cNvPr id="16" name="Text Placeholder 3"/>
          <p:cNvSpPr>
            <a:spLocks noGrp="1"/>
          </p:cNvSpPr>
          <p:nvPr>
            <p:ph type="body" sz="quarter" idx="12"/>
          </p:nvPr>
        </p:nvSpPr>
        <p:spPr>
          <a:xfrm>
            <a:off x="281560" y="1714500"/>
            <a:ext cx="8580880" cy="3046140"/>
          </a:xfrm>
          <a:prstGeom prst="rect">
            <a:avLst/>
          </a:prstGeom>
        </p:spPr>
        <p:txBody>
          <a:bodyPr lIns="82016" tIns="41007" rIns="82016" bIns="41007">
            <a:normAutofit/>
          </a:bodyPr>
          <a:lstStyle>
            <a:lvl1pPr marL="0" indent="0">
              <a:buNone/>
              <a:defRPr lang="en-US" sz="1400" baseline="0" smtClean="0"/>
            </a:lvl1pPr>
          </a:lstStyle>
          <a:p>
            <a:pPr lvl="0"/>
            <a:r>
              <a:rPr lang="en-US" dirty="0" smtClean="0"/>
              <a:t>Click to edit Master text styles</a:t>
            </a:r>
          </a:p>
        </p:txBody>
      </p:sp>
      <p:sp>
        <p:nvSpPr>
          <p:cNvPr id="11" name="Footer Placeholder 1"/>
          <p:cNvSpPr>
            <a:spLocks noGrp="1"/>
          </p:cNvSpPr>
          <p:nvPr>
            <p:ph type="ftr" sz="quarter" idx="13"/>
          </p:nvPr>
        </p:nvSpPr>
        <p:spPr>
          <a:xfrm>
            <a:off x="3124495" y="6446188"/>
            <a:ext cx="2895023" cy="365592"/>
          </a:xfrm>
          <a:prstGeom prst="rect">
            <a:avLst/>
          </a:prstGeom>
        </p:spPr>
        <p:txBody>
          <a:bodyPr lIns="82016" tIns="41007" rIns="82016" bIns="41007"/>
          <a:lstStyle>
            <a:lvl1pPr algn="ctr">
              <a:defRPr sz="800">
                <a:solidFill>
                  <a:srgbClr val="404040"/>
                </a:solidFill>
                <a:latin typeface="BentonSans Regular"/>
                <a:cs typeface="BentonSans Regular"/>
              </a:defRPr>
            </a:lvl1pPr>
          </a:lstStyle>
          <a:p>
            <a:pPr>
              <a:defRPr/>
            </a:pPr>
            <a:endParaRPr lang="en-US" dirty="0"/>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userDrawn="1">
  <p:cSld name="8_Custom Layout">
    <p:bg>
      <p:bgRef idx="1001">
        <a:schemeClr val="bg1"/>
      </p:bgRef>
    </p:bg>
    <p:spTree>
      <p:nvGrpSpPr>
        <p:cNvPr id="1" name=""/>
        <p:cNvGrpSpPr/>
        <p:nvPr/>
      </p:nvGrpSpPr>
      <p:grpSpPr>
        <a:xfrm>
          <a:off x="0" y="0"/>
          <a:ext cx="0" cy="0"/>
          <a:chOff x="0" y="0"/>
          <a:chExt cx="0" cy="0"/>
        </a:xfrm>
      </p:grpSpPr>
      <p:sp>
        <p:nvSpPr>
          <p:cNvPr id="5" name="Line 2"/>
          <p:cNvSpPr>
            <a:spLocks noChangeShapeType="1"/>
          </p:cNvSpPr>
          <p:nvPr userDrawn="1"/>
        </p:nvSpPr>
        <p:spPr bwMode="auto">
          <a:xfrm>
            <a:off x="8644659" y="6482605"/>
            <a:ext cx="0" cy="256335"/>
          </a:xfrm>
          <a:prstGeom prst="line">
            <a:avLst/>
          </a:prstGeom>
          <a:noFill/>
          <a:ln w="3175">
            <a:solidFill>
              <a:srgbClr val="595959"/>
            </a:solidFill>
            <a:round/>
            <a:headEnd/>
            <a:tailEnd/>
          </a:ln>
          <a:effectLst>
            <a:outerShdw dist="19999" dir="5400000" algn="ctr" rotWithShape="0">
              <a:schemeClr val="bg2">
                <a:alpha val="37999"/>
              </a:schemeClr>
            </a:outerShdw>
          </a:effectLst>
        </p:spPr>
        <p:txBody>
          <a:bodyPr lIns="0" tIns="0" rIns="0" bIns="0"/>
          <a:lstStyle/>
          <a:p>
            <a:pPr>
              <a:defRPr/>
            </a:pPr>
            <a:endParaRPr lang="en-GB" dirty="0">
              <a:solidFill>
                <a:srgbClr val="000000"/>
              </a:solidFill>
            </a:endParaRPr>
          </a:p>
        </p:txBody>
      </p:sp>
      <p:sp>
        <p:nvSpPr>
          <p:cNvPr id="8" name="TextBox 7"/>
          <p:cNvSpPr txBox="1">
            <a:spLocks noChangeArrowheads="1"/>
          </p:cNvSpPr>
          <p:nvPr userDrawn="1"/>
        </p:nvSpPr>
        <p:spPr bwMode="auto">
          <a:xfrm>
            <a:off x="8647550" y="6514826"/>
            <a:ext cx="349250" cy="311129"/>
          </a:xfrm>
          <a:prstGeom prst="rect">
            <a:avLst/>
          </a:prstGeom>
          <a:noFill/>
          <a:ln>
            <a:noFill/>
          </a:ln>
          <a:extLst>
            <a:ext uri="{909E8E84-426E-40dd-AFC4-6F175D3DCCD1}"/>
            <a:ext uri="{91240B29-F687-4f45-9708-019B960494DF}"/>
          </a:extLst>
        </p:spPr>
        <p:txBody>
          <a:bodyPr lIns="64276" tIns="32140" rIns="64276" bIns="32140">
            <a:spAutoFit/>
          </a:bodyPr>
          <a:lstStyle/>
          <a:p>
            <a:pPr>
              <a:defRPr/>
            </a:pPr>
            <a:fld id="{3574759C-AF2E-47EB-9DA7-1850E2FB8AA4}" type="slidenum">
              <a:rPr lang="en-US" sz="800">
                <a:solidFill>
                  <a:srgbClr val="313C4A"/>
                </a:solidFill>
                <a:latin typeface="BentonSans Regular" pitchFamily="2" charset="0"/>
                <a:ea typeface="MS PGothic" pitchFamily="34" charset="-128"/>
              </a:rPr>
              <a:pPr>
                <a:defRPr/>
              </a:pPr>
              <a:t>‹#›</a:t>
            </a:fld>
            <a:endParaRPr lang="en-US" sz="800" dirty="0">
              <a:solidFill>
                <a:srgbClr val="313C4A"/>
              </a:solidFill>
              <a:latin typeface="BentonSans Regular" pitchFamily="2" charset="0"/>
              <a:ea typeface="MS PGothic" pitchFamily="34" charset="-128"/>
            </a:endParaRPr>
          </a:p>
          <a:p>
            <a:pPr>
              <a:defRPr/>
            </a:pPr>
            <a:endParaRPr lang="en-US" sz="800" dirty="0">
              <a:solidFill>
                <a:srgbClr val="313C4A"/>
              </a:solidFill>
              <a:latin typeface="Times New Roman" pitchFamily="18" charset="0"/>
              <a:ea typeface="MS PGothic" pitchFamily="34" charset="-128"/>
            </a:endParaRPr>
          </a:p>
        </p:txBody>
      </p:sp>
      <p:pic>
        <p:nvPicPr>
          <p:cNvPr id="9" name="Picture 9" descr="GNICS_black_SM.png"/>
          <p:cNvPicPr>
            <a:picLocks noChangeAspect="1"/>
          </p:cNvPicPr>
          <p:nvPr userDrawn="1"/>
        </p:nvPicPr>
        <p:blipFill>
          <a:blip r:embed="rId2" cstate="print"/>
          <a:srcRect/>
          <a:stretch>
            <a:fillRect/>
          </a:stretch>
        </p:blipFill>
        <p:spPr bwMode="auto">
          <a:xfrm>
            <a:off x="7660416" y="6531631"/>
            <a:ext cx="868795" cy="161084"/>
          </a:xfrm>
          <a:prstGeom prst="rect">
            <a:avLst/>
          </a:prstGeom>
          <a:noFill/>
          <a:ln w="9525">
            <a:noFill/>
            <a:miter lim="800000"/>
            <a:headEnd/>
            <a:tailEnd/>
          </a:ln>
        </p:spPr>
      </p:pic>
      <p:pic>
        <p:nvPicPr>
          <p:cNvPr id="10" name="Picture 10" descr="pattern_line2.jpg"/>
          <p:cNvPicPr>
            <a:picLocks noChangeAspect="1"/>
          </p:cNvPicPr>
          <p:nvPr userDrawn="1"/>
        </p:nvPicPr>
        <p:blipFill>
          <a:blip r:embed="rId3" cstate="print"/>
          <a:srcRect/>
          <a:stretch>
            <a:fillRect/>
          </a:stretch>
        </p:blipFill>
        <p:spPr bwMode="auto">
          <a:xfrm>
            <a:off x="0" y="6"/>
            <a:ext cx="9144000" cy="161085"/>
          </a:xfrm>
          <a:prstGeom prst="rect">
            <a:avLst/>
          </a:prstGeom>
          <a:noFill/>
          <a:ln w="9525">
            <a:noFill/>
            <a:miter lim="800000"/>
            <a:headEnd/>
            <a:tailEnd/>
          </a:ln>
        </p:spPr>
      </p:pic>
      <p:sp>
        <p:nvSpPr>
          <p:cNvPr id="6" name="Content Placeholder 2"/>
          <p:cNvSpPr>
            <a:spLocks noGrp="1"/>
          </p:cNvSpPr>
          <p:nvPr>
            <p:ph idx="1"/>
          </p:nvPr>
        </p:nvSpPr>
        <p:spPr>
          <a:xfrm>
            <a:off x="281560" y="964409"/>
            <a:ext cx="8580880" cy="482203"/>
          </a:xfrm>
          <a:prstGeom prst="rect">
            <a:avLst/>
          </a:prstGeom>
        </p:spPr>
        <p:txBody>
          <a:bodyPr lIns="82016" tIns="41007" rIns="82016" bIns="41007"/>
          <a:lstStyle>
            <a:lvl1pPr>
              <a:defRPr sz="2000" i="0">
                <a:solidFill>
                  <a:srgbClr val="374352"/>
                </a:solidFill>
              </a:defRPr>
            </a:lvl1pPr>
            <a:lvl2pPr>
              <a:defRPr>
                <a:solidFill>
                  <a:srgbClr val="374352"/>
                </a:solidFill>
              </a:defRPr>
            </a:lvl2pPr>
            <a:lvl3pPr>
              <a:defRPr>
                <a:solidFill>
                  <a:srgbClr val="374352"/>
                </a:solidFill>
              </a:defRPr>
            </a:lvl3pPr>
            <a:lvl4pPr>
              <a:defRPr>
                <a:solidFill>
                  <a:srgbClr val="374352"/>
                </a:solidFill>
              </a:defRPr>
            </a:lvl4pPr>
            <a:lvl5pPr>
              <a:defRPr>
                <a:solidFill>
                  <a:srgbClr val="374352"/>
                </a:solidFill>
              </a:defRPr>
            </a:lvl5pPr>
          </a:lstStyle>
          <a:p>
            <a:pPr lvl="0"/>
            <a:r>
              <a:rPr lang="en-US" smtClean="0"/>
              <a:t>Click to edit Master text styles</a:t>
            </a:r>
          </a:p>
        </p:txBody>
      </p:sp>
      <p:sp>
        <p:nvSpPr>
          <p:cNvPr id="7" name="Title 6"/>
          <p:cNvSpPr>
            <a:spLocks noGrp="1"/>
          </p:cNvSpPr>
          <p:nvPr>
            <p:ph type="title"/>
          </p:nvPr>
        </p:nvSpPr>
        <p:spPr>
          <a:xfrm>
            <a:off x="281560" y="375047"/>
            <a:ext cx="8580880" cy="523504"/>
          </a:xfrm>
        </p:spPr>
        <p:txBody>
          <a:bodyPr/>
          <a:lstStyle>
            <a:lvl1pPr>
              <a:defRPr sz="3400">
                <a:solidFill>
                  <a:srgbClr val="00A1DE"/>
                </a:solidFill>
              </a:defRPr>
            </a:lvl1pPr>
          </a:lstStyle>
          <a:p>
            <a:r>
              <a:rPr lang="en-US" dirty="0" smtClean="0"/>
              <a:t>Click to edit Master title style</a:t>
            </a:r>
            <a:endParaRPr lang="en-US" dirty="0"/>
          </a:p>
        </p:txBody>
      </p:sp>
      <p:sp>
        <p:nvSpPr>
          <p:cNvPr id="16" name="Text Placeholder 3"/>
          <p:cNvSpPr>
            <a:spLocks noGrp="1"/>
          </p:cNvSpPr>
          <p:nvPr>
            <p:ph type="body" sz="quarter" idx="12"/>
          </p:nvPr>
        </p:nvSpPr>
        <p:spPr>
          <a:xfrm>
            <a:off x="281560" y="1714500"/>
            <a:ext cx="8580880" cy="3046140"/>
          </a:xfrm>
          <a:prstGeom prst="rect">
            <a:avLst/>
          </a:prstGeom>
        </p:spPr>
        <p:txBody>
          <a:bodyPr lIns="82016" tIns="41007" rIns="82016" bIns="41007">
            <a:normAutofit/>
          </a:bodyPr>
          <a:lstStyle>
            <a:lvl1pPr marL="0" indent="0">
              <a:buNone/>
              <a:defRPr lang="en-US" sz="1400" baseline="0" smtClean="0"/>
            </a:lvl1pPr>
          </a:lstStyle>
          <a:p>
            <a:pPr lvl="0"/>
            <a:r>
              <a:rPr lang="en-US" dirty="0" smtClean="0"/>
              <a:t>Click to edit Master text styles</a:t>
            </a:r>
          </a:p>
        </p:txBody>
      </p:sp>
      <p:sp>
        <p:nvSpPr>
          <p:cNvPr id="11" name="Footer Placeholder 1"/>
          <p:cNvSpPr>
            <a:spLocks noGrp="1"/>
          </p:cNvSpPr>
          <p:nvPr>
            <p:ph type="ftr" sz="quarter" idx="13"/>
          </p:nvPr>
        </p:nvSpPr>
        <p:spPr>
          <a:xfrm>
            <a:off x="3124495" y="6446188"/>
            <a:ext cx="2895023" cy="365592"/>
          </a:xfrm>
          <a:prstGeom prst="rect">
            <a:avLst/>
          </a:prstGeom>
        </p:spPr>
        <p:txBody>
          <a:bodyPr lIns="82016" tIns="41007" rIns="82016" bIns="41007"/>
          <a:lstStyle>
            <a:lvl1pPr algn="ctr">
              <a:defRPr sz="800">
                <a:solidFill>
                  <a:srgbClr val="404040"/>
                </a:solidFill>
                <a:latin typeface="BentonSans Regular"/>
                <a:cs typeface="BentonSans Regular"/>
              </a:defRPr>
            </a:lvl1pPr>
          </a:lstStyle>
          <a:p>
            <a:pPr>
              <a:defRPr/>
            </a:pPr>
            <a:endParaRPr lang="en-US" dirty="0"/>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3_Agenda">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539750" y="1052739"/>
            <a:ext cx="8064500" cy="5040311"/>
          </a:xfrm>
          <a:prstGeom prst="rect">
            <a:avLst/>
          </a:prstGeom>
        </p:spPr>
        <p:txBody>
          <a:bodyPr lIns="91392" tIns="45697" rIns="91392" bIns="45697"/>
          <a:lstStyle>
            <a:lvl1pPr marL="180882" indent="-180882">
              <a:spcBef>
                <a:spcPts val="600"/>
              </a:spcBef>
              <a:defRPr sz="1600">
                <a:latin typeface="Arial" pitchFamily="34" charset="0"/>
                <a:cs typeface="Arial" pitchFamily="34" charset="0"/>
              </a:defRPr>
            </a:lvl1pPr>
            <a:lvl2pPr marL="361764" indent="-180882">
              <a:spcBef>
                <a:spcPts val="600"/>
              </a:spcBef>
              <a:defRPr sz="1600" baseline="0">
                <a:latin typeface="Arial" pitchFamily="34" charset="0"/>
                <a:cs typeface="Arial" pitchFamily="34" charset="0"/>
              </a:defRPr>
            </a:lvl2pPr>
            <a:lvl3pPr marL="542647" indent="-180882">
              <a:spcBef>
                <a:spcPts val="600"/>
              </a:spcBef>
              <a:defRPr sz="1600">
                <a:latin typeface="Arial" pitchFamily="34" charset="0"/>
                <a:cs typeface="Arial" pitchFamily="34" charset="0"/>
              </a:defRPr>
            </a:lvl3pPr>
            <a:lvl4pPr marL="714008" indent="-171362">
              <a:spcBef>
                <a:spcPts val="600"/>
              </a:spcBef>
              <a:defRPr sz="1600">
                <a:latin typeface="Arial" pitchFamily="34" charset="0"/>
                <a:cs typeface="Arial" pitchFamily="34" charset="0"/>
              </a:defRPr>
            </a:lvl4pPr>
            <a:lvl5pPr marL="894892" indent="-180882">
              <a:spcBef>
                <a:spcPts val="600"/>
              </a:spcBef>
              <a:buFont typeface="Arial" pitchFamily="34" charset="0"/>
              <a:buChar char="•"/>
              <a:defRPr sz="16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dirty="0" smtClean="0"/>
              <a:t>Section 1</a:t>
            </a:r>
          </a:p>
          <a:p>
            <a:pPr lvl="1"/>
            <a:r>
              <a:rPr lang="en-US" dirty="0" smtClean="0"/>
              <a:t>Sub-section A</a:t>
            </a:r>
          </a:p>
        </p:txBody>
      </p:sp>
      <p:sp>
        <p:nvSpPr>
          <p:cNvPr id="7" name="Title 6"/>
          <p:cNvSpPr>
            <a:spLocks noGrp="1"/>
          </p:cNvSpPr>
          <p:nvPr>
            <p:ph type="title"/>
          </p:nvPr>
        </p:nvSpPr>
        <p:spPr/>
        <p:txBody>
          <a:bodyPr/>
          <a:lstStyle/>
          <a:p>
            <a:r>
              <a:rPr lang="en-US" smtClean="0"/>
              <a:t>Click to edit Master title style</a:t>
            </a:r>
            <a:endParaRPr lang="en-GB"/>
          </a:p>
        </p:txBody>
      </p:sp>
      <p:sp>
        <p:nvSpPr>
          <p:cNvPr id="6" name="Slide Number Placeholder 5"/>
          <p:cNvSpPr>
            <a:spLocks noGrp="1"/>
          </p:cNvSpPr>
          <p:nvPr>
            <p:ph type="sldNum" sz="quarter" idx="10"/>
          </p:nvPr>
        </p:nvSpPr>
        <p:spPr/>
        <p:txBody>
          <a:bodyPr/>
          <a:lstStyle/>
          <a:p>
            <a:fld id="{880BFD65-16B0-4613-9784-8043AE0AE7A2}" type="slidenum">
              <a:rPr lang="en-GB" smtClean="0"/>
              <a:pPr/>
              <a:t>‹#›</a:t>
            </a:fld>
            <a:endParaRPr lang="en-GB"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0" name="Rectangle 9"/>
          <p:cNvSpPr/>
          <p:nvPr userDrawn="1"/>
        </p:nvSpPr>
        <p:spPr bwMode="auto">
          <a:xfrm>
            <a:off x="0" y="0"/>
            <a:ext cx="9144000" cy="822960"/>
          </a:xfrm>
          <a:prstGeom prst="rect">
            <a:avLst/>
          </a:prstGeom>
          <a:solidFill>
            <a:schemeClr val="accent1"/>
          </a:solidFill>
          <a:ln w="9525" cap="flat" cmpd="sng" algn="ctr">
            <a:noFill/>
            <a:prstDash val="solid"/>
            <a:round/>
            <a:headEnd type="none" w="med" len="med"/>
            <a:tailEnd type="none" w="med" len="med"/>
          </a:ln>
          <a:effectLst/>
        </p:spPr>
        <p:txBody>
          <a:bodyPr vert="horz" wrap="square" lIns="91392" tIns="45697" rIns="91392" bIns="45697"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0000"/>
              </a:solidFill>
              <a:ea typeface="ＭＳ Ｐゴシック" charset="-128"/>
              <a:cs typeface="ＭＳ Ｐゴシック" charset="-128"/>
            </a:endParaRPr>
          </a:p>
        </p:txBody>
      </p:sp>
      <p:sp>
        <p:nvSpPr>
          <p:cNvPr id="6" name="Slide Number Placeholder 5"/>
          <p:cNvSpPr>
            <a:spLocks noGrp="1"/>
          </p:cNvSpPr>
          <p:nvPr>
            <p:ph type="sldNum" sz="quarter" idx="12"/>
          </p:nvPr>
        </p:nvSpPr>
        <p:spPr>
          <a:xfrm>
            <a:off x="359834" y="6341538"/>
            <a:ext cx="296333" cy="211667"/>
          </a:xfrm>
        </p:spPr>
        <p:txBody>
          <a:bodyPr/>
          <a:lstStyle>
            <a:lvl1pPr>
              <a:defRPr sz="1100" smtClean="0">
                <a:latin typeface="Arial"/>
                <a:cs typeface="Arial"/>
              </a:defRPr>
            </a:lvl1pPr>
          </a:lstStyle>
          <a:p>
            <a:fld id="{5D7E0B00-4FDE-D040-8275-1F4B80113D68}" type="slidenum">
              <a:rPr lang="en-US"/>
              <a:pPr/>
              <a:t>‹#›</a:t>
            </a:fld>
            <a:endParaRPr lang="en-US" dirty="0"/>
          </a:p>
        </p:txBody>
      </p:sp>
      <p:sp>
        <p:nvSpPr>
          <p:cNvPr id="2" name="Title 1"/>
          <p:cNvSpPr>
            <a:spLocks noGrp="1"/>
          </p:cNvSpPr>
          <p:nvPr>
            <p:ph type="title"/>
          </p:nvPr>
        </p:nvSpPr>
        <p:spPr>
          <a:xfrm>
            <a:off x="566742" y="278533"/>
            <a:ext cx="8010525" cy="499533"/>
          </a:xfrm>
        </p:spPr>
        <p:txBody>
          <a:bodyPr/>
          <a:lstStyle>
            <a:lvl1pPr>
              <a:defRPr sz="2500" b="1" cap="all">
                <a:solidFill>
                  <a:srgbClr val="FFFFFF"/>
                </a:solidFill>
                <a:latin typeface="Arial"/>
                <a:cs typeface="Arial"/>
              </a:defRPr>
            </a:lvl1pPr>
          </a:lstStyle>
          <a:p>
            <a:r>
              <a:rPr lang="en-US" smtClean="0"/>
              <a:t>Click to edit Master title style</a:t>
            </a:r>
            <a:endParaRPr lang="en-US"/>
          </a:p>
        </p:txBody>
      </p:sp>
      <p:sp>
        <p:nvSpPr>
          <p:cNvPr id="7" name="Content Placeholder 2"/>
          <p:cNvSpPr>
            <a:spLocks noGrp="1"/>
          </p:cNvSpPr>
          <p:nvPr>
            <p:ph idx="1" hasCustomPrompt="1"/>
          </p:nvPr>
        </p:nvSpPr>
        <p:spPr>
          <a:xfrm>
            <a:off x="566738" y="1141955"/>
            <a:ext cx="8010524" cy="4574634"/>
          </a:xfrm>
          <a:prstGeom prst="rect">
            <a:avLst/>
          </a:prstGeom>
        </p:spPr>
        <p:txBody>
          <a:bodyPr lIns="91392" tIns="45697" rIns="91392" bIns="45697"/>
          <a:lstStyle>
            <a:lvl1pPr>
              <a:lnSpc>
                <a:spcPct val="130000"/>
              </a:lnSpc>
              <a:spcBef>
                <a:spcPts val="1599"/>
              </a:spcBef>
              <a:defRPr b="1" cap="all">
                <a:solidFill>
                  <a:schemeClr val="accent2"/>
                </a:solidFill>
                <a:latin typeface="Arial"/>
                <a:cs typeface="Arial"/>
              </a:defRPr>
            </a:lvl1pPr>
            <a:lvl2pPr marL="0" indent="0">
              <a:lnSpc>
                <a:spcPct val="130000"/>
              </a:lnSpc>
              <a:spcBef>
                <a:spcPts val="600"/>
              </a:spcBef>
              <a:buNone/>
              <a:defRPr sz="1600" b="1">
                <a:latin typeface="Arial"/>
                <a:cs typeface="Arial"/>
              </a:defRPr>
            </a:lvl2pPr>
            <a:lvl3pPr marL="0" indent="0">
              <a:lnSpc>
                <a:spcPct val="130000"/>
              </a:lnSpc>
              <a:spcBef>
                <a:spcPts val="0"/>
              </a:spcBef>
              <a:buClr>
                <a:schemeClr val="accent2"/>
              </a:buClr>
              <a:buFont typeface="Arial"/>
              <a:buNone/>
              <a:defRPr sz="1400">
                <a:latin typeface="Arial"/>
                <a:cs typeface="Arial"/>
              </a:defRPr>
            </a:lvl3pPr>
            <a:lvl4pPr marL="228483" indent="-139628">
              <a:lnSpc>
                <a:spcPct val="130000"/>
              </a:lnSpc>
              <a:spcBef>
                <a:spcPts val="100"/>
              </a:spcBef>
              <a:buClr>
                <a:schemeClr val="accent2"/>
              </a:buClr>
              <a:buFont typeface="Arial"/>
              <a:buChar char="•"/>
              <a:defRPr sz="1400">
                <a:latin typeface="Arial"/>
                <a:cs typeface="Arial"/>
              </a:defRPr>
            </a:lvl4pPr>
            <a:lvl5pPr marL="455379" indent="-161842">
              <a:lnSpc>
                <a:spcPct val="130000"/>
              </a:lnSpc>
              <a:spcBef>
                <a:spcPts val="50"/>
              </a:spcBef>
              <a:buClr>
                <a:schemeClr val="accent2"/>
              </a:buClr>
              <a:buFont typeface="Lucida Grande"/>
              <a:buChar char="­"/>
              <a:defRPr sz="1400">
                <a:latin typeface="Arial"/>
                <a:cs typeface="Arial"/>
              </a:defRPr>
            </a:lvl5pPr>
          </a:lstStyle>
          <a:p>
            <a:pPr lvl="0"/>
            <a:r>
              <a:rPr lang="en-US" dirty="0" smtClean="0"/>
              <a:t>Insert subtitle here</a:t>
            </a:r>
          </a:p>
          <a:p>
            <a:pPr lvl="1"/>
            <a:r>
              <a:rPr lang="en-US" dirty="0" smtClean="0"/>
              <a:t>Insert intro copy here</a:t>
            </a:r>
          </a:p>
          <a:p>
            <a:pPr lvl="2"/>
            <a:r>
              <a:rPr lang="en-US" dirty="0" smtClean="0"/>
              <a:t>Insert body copy here</a:t>
            </a:r>
          </a:p>
          <a:p>
            <a:pPr lvl="3"/>
            <a:r>
              <a:rPr lang="en-US" dirty="0" smtClean="0"/>
              <a:t>Fourth level, bullet</a:t>
            </a:r>
          </a:p>
          <a:p>
            <a:pPr lvl="4"/>
            <a:r>
              <a:rPr lang="en-US" dirty="0" smtClean="0"/>
              <a:t>Fifth level, dash</a:t>
            </a:r>
            <a:endParaRPr lang="en-US"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539750" y="1052739"/>
            <a:ext cx="8064500" cy="5040311"/>
          </a:xfrm>
          <a:prstGeom prst="rect">
            <a:avLst/>
          </a:prstGeom>
        </p:spPr>
        <p:txBody>
          <a:bodyPr lIns="91392" tIns="45697" rIns="91392" bIns="45697"/>
          <a:lstStyle>
            <a:lvl1pPr marL="180882" indent="-180882">
              <a:spcBef>
                <a:spcPts val="600"/>
              </a:spcBef>
              <a:defRPr sz="1600">
                <a:latin typeface="Arial" pitchFamily="34" charset="0"/>
                <a:cs typeface="Arial" pitchFamily="34" charset="0"/>
              </a:defRPr>
            </a:lvl1pPr>
            <a:lvl2pPr marL="361764" indent="-180882">
              <a:spcBef>
                <a:spcPts val="600"/>
              </a:spcBef>
              <a:defRPr sz="1600" baseline="0">
                <a:latin typeface="Arial" pitchFamily="34" charset="0"/>
                <a:cs typeface="Arial" pitchFamily="34" charset="0"/>
              </a:defRPr>
            </a:lvl2pPr>
            <a:lvl3pPr marL="542647" indent="-180882">
              <a:spcBef>
                <a:spcPts val="600"/>
              </a:spcBef>
              <a:defRPr sz="1600">
                <a:latin typeface="Arial" pitchFamily="34" charset="0"/>
                <a:cs typeface="Arial" pitchFamily="34" charset="0"/>
              </a:defRPr>
            </a:lvl3pPr>
            <a:lvl4pPr marL="714008" indent="-171362">
              <a:spcBef>
                <a:spcPts val="600"/>
              </a:spcBef>
              <a:defRPr sz="1600">
                <a:latin typeface="Arial" pitchFamily="34" charset="0"/>
                <a:cs typeface="Arial" pitchFamily="34" charset="0"/>
              </a:defRPr>
            </a:lvl4pPr>
            <a:lvl5pPr marL="894892" indent="-180882">
              <a:spcBef>
                <a:spcPts val="600"/>
              </a:spcBef>
              <a:buFont typeface="Arial" pitchFamily="34" charset="0"/>
              <a:buChar char="•"/>
              <a:defRPr sz="16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dirty="0" smtClean="0"/>
              <a:t>Section 1</a:t>
            </a:r>
          </a:p>
          <a:p>
            <a:pPr lvl="1"/>
            <a:r>
              <a:rPr lang="en-US" dirty="0" smtClean="0"/>
              <a:t>Sub-section A</a:t>
            </a:r>
          </a:p>
        </p:txBody>
      </p:sp>
      <p:sp>
        <p:nvSpPr>
          <p:cNvPr id="7" name="Title 6"/>
          <p:cNvSpPr>
            <a:spLocks noGrp="1"/>
          </p:cNvSpPr>
          <p:nvPr>
            <p:ph type="title"/>
          </p:nvPr>
        </p:nvSpPr>
        <p:spPr/>
        <p:txBody>
          <a:bodyPr/>
          <a:lstStyle/>
          <a:p>
            <a:r>
              <a:rPr lang="en-US" smtClean="0"/>
              <a:t>Click to edit Master title style</a:t>
            </a:r>
            <a:endParaRPr lang="en-GB"/>
          </a:p>
        </p:txBody>
      </p:sp>
      <p:sp>
        <p:nvSpPr>
          <p:cNvPr id="6" name="Slide Number Placeholder 5"/>
          <p:cNvSpPr>
            <a:spLocks noGrp="1"/>
          </p:cNvSpPr>
          <p:nvPr>
            <p:ph type="sldNum" sz="quarter" idx="10"/>
          </p:nvPr>
        </p:nvSpPr>
        <p:spPr/>
        <p:txBody>
          <a:bodyPr/>
          <a:lstStyle/>
          <a:p>
            <a:fld id="{880BFD65-16B0-4613-9784-8043AE0AE7A2}" type="slidenum">
              <a:rPr lang="en-GB" smtClean="0"/>
              <a:pPr/>
              <a:t>‹#›</a:t>
            </a:fld>
            <a:endParaRPr lang="en-GB" dirty="0"/>
          </a:p>
        </p:txBody>
      </p:sp>
      <p:sp>
        <p:nvSpPr>
          <p:cNvPr id="8" name="Text Placeholder 6"/>
          <p:cNvSpPr>
            <a:spLocks noGrp="1"/>
          </p:cNvSpPr>
          <p:nvPr>
            <p:ph type="body" sz="quarter" idx="15" hasCustomPrompt="1"/>
          </p:nvPr>
        </p:nvSpPr>
        <p:spPr>
          <a:xfrm>
            <a:off x="5724132" y="6453336"/>
            <a:ext cx="1151929" cy="216000"/>
          </a:xfrm>
          <a:prstGeom prst="rect">
            <a:avLst/>
          </a:prstGeom>
        </p:spPr>
        <p:txBody>
          <a:bodyPr lIns="91392" tIns="45697" rIns="91392" bIns="45697" anchor="ctr" anchorCtr="0"/>
          <a:lstStyle>
            <a:lvl1pPr marL="0" indent="0" algn="r">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AXP Internal</a:t>
            </a: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2_Agenda">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539750" y="1052739"/>
            <a:ext cx="8064500" cy="5040311"/>
          </a:xfrm>
          <a:prstGeom prst="rect">
            <a:avLst/>
          </a:prstGeom>
        </p:spPr>
        <p:txBody>
          <a:bodyPr lIns="91392" tIns="45697" rIns="91392" bIns="45697"/>
          <a:lstStyle>
            <a:lvl1pPr marL="180882" indent="-180882">
              <a:spcBef>
                <a:spcPts val="600"/>
              </a:spcBef>
              <a:defRPr sz="1600">
                <a:latin typeface="Arial" pitchFamily="34" charset="0"/>
                <a:cs typeface="Arial" pitchFamily="34" charset="0"/>
              </a:defRPr>
            </a:lvl1pPr>
            <a:lvl2pPr marL="361764" indent="-180882">
              <a:spcBef>
                <a:spcPts val="600"/>
              </a:spcBef>
              <a:defRPr sz="1600" baseline="0">
                <a:latin typeface="Arial" pitchFamily="34" charset="0"/>
                <a:cs typeface="Arial" pitchFamily="34" charset="0"/>
              </a:defRPr>
            </a:lvl2pPr>
            <a:lvl3pPr marL="542647" indent="-180882">
              <a:spcBef>
                <a:spcPts val="600"/>
              </a:spcBef>
              <a:defRPr sz="1600">
                <a:latin typeface="Arial" pitchFamily="34" charset="0"/>
                <a:cs typeface="Arial" pitchFamily="34" charset="0"/>
              </a:defRPr>
            </a:lvl3pPr>
            <a:lvl4pPr marL="714008" indent="-171362">
              <a:spcBef>
                <a:spcPts val="600"/>
              </a:spcBef>
              <a:defRPr sz="1600">
                <a:latin typeface="Arial" pitchFamily="34" charset="0"/>
                <a:cs typeface="Arial" pitchFamily="34" charset="0"/>
              </a:defRPr>
            </a:lvl4pPr>
            <a:lvl5pPr marL="894892" indent="-180882">
              <a:spcBef>
                <a:spcPts val="600"/>
              </a:spcBef>
              <a:buFont typeface="Arial" pitchFamily="34" charset="0"/>
              <a:buChar char="•"/>
              <a:defRPr sz="16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dirty="0" smtClean="0"/>
              <a:t>Section 1</a:t>
            </a:r>
          </a:p>
          <a:p>
            <a:pPr lvl="1"/>
            <a:r>
              <a:rPr lang="en-US" dirty="0" smtClean="0"/>
              <a:t>Sub-section A</a:t>
            </a:r>
          </a:p>
        </p:txBody>
      </p:sp>
      <p:sp>
        <p:nvSpPr>
          <p:cNvPr id="7" name="Title 6"/>
          <p:cNvSpPr>
            <a:spLocks noGrp="1"/>
          </p:cNvSpPr>
          <p:nvPr>
            <p:ph type="title"/>
          </p:nvPr>
        </p:nvSpPr>
        <p:spPr/>
        <p:txBody>
          <a:bodyPr/>
          <a:lstStyle/>
          <a:p>
            <a:r>
              <a:rPr lang="en-US" smtClean="0"/>
              <a:t>Click to edit Master title style</a:t>
            </a:r>
            <a:endParaRPr lang="en-GB"/>
          </a:p>
        </p:txBody>
      </p:sp>
      <p:sp>
        <p:nvSpPr>
          <p:cNvPr id="6" name="Slide Number Placeholder 5"/>
          <p:cNvSpPr>
            <a:spLocks noGrp="1"/>
          </p:cNvSpPr>
          <p:nvPr>
            <p:ph type="sldNum" sz="quarter" idx="10"/>
          </p:nvPr>
        </p:nvSpPr>
        <p:spPr/>
        <p:txBody>
          <a:bodyPr/>
          <a:lstStyle/>
          <a:p>
            <a:fld id="{880BFD65-16B0-4613-9784-8043AE0AE7A2}" type="slidenum">
              <a:rPr lang="en-GB" smtClean="0"/>
              <a:pPr/>
              <a:t>‹#›</a:t>
            </a:fld>
            <a:endParaRPr lang="en-GB" dirty="0"/>
          </a:p>
        </p:txBody>
      </p:sp>
      <p:sp>
        <p:nvSpPr>
          <p:cNvPr id="8" name="Text Placeholder 6"/>
          <p:cNvSpPr>
            <a:spLocks noGrp="1"/>
          </p:cNvSpPr>
          <p:nvPr>
            <p:ph type="body" sz="quarter" idx="15" hasCustomPrompt="1"/>
          </p:nvPr>
        </p:nvSpPr>
        <p:spPr>
          <a:xfrm>
            <a:off x="5724132" y="6453336"/>
            <a:ext cx="1151929" cy="216000"/>
          </a:xfrm>
          <a:prstGeom prst="rect">
            <a:avLst/>
          </a:prstGeom>
        </p:spPr>
        <p:txBody>
          <a:bodyPr lIns="91392" tIns="45697" rIns="91392" bIns="45697" anchor="ctr" anchorCtr="0"/>
          <a:lstStyle>
            <a:lvl1pPr marL="0" indent="0" algn="r">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AXP Internal</a:t>
            </a: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5_Agenda">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539750" y="1052739"/>
            <a:ext cx="8064500" cy="5040311"/>
          </a:xfrm>
          <a:prstGeom prst="rect">
            <a:avLst/>
          </a:prstGeom>
        </p:spPr>
        <p:txBody>
          <a:bodyPr lIns="91392" tIns="45697" rIns="91392" bIns="45697"/>
          <a:lstStyle>
            <a:lvl1pPr marL="180882" indent="-180882">
              <a:spcBef>
                <a:spcPts val="600"/>
              </a:spcBef>
              <a:defRPr sz="1600">
                <a:latin typeface="Arial" pitchFamily="34" charset="0"/>
                <a:cs typeface="Arial" pitchFamily="34" charset="0"/>
              </a:defRPr>
            </a:lvl1pPr>
            <a:lvl2pPr marL="361764" indent="-180882">
              <a:spcBef>
                <a:spcPts val="600"/>
              </a:spcBef>
              <a:defRPr sz="1600" baseline="0">
                <a:latin typeface="Arial" pitchFamily="34" charset="0"/>
                <a:cs typeface="Arial" pitchFamily="34" charset="0"/>
              </a:defRPr>
            </a:lvl2pPr>
            <a:lvl3pPr marL="542647" indent="-180882">
              <a:spcBef>
                <a:spcPts val="600"/>
              </a:spcBef>
              <a:defRPr sz="1600">
                <a:latin typeface="Arial" pitchFamily="34" charset="0"/>
                <a:cs typeface="Arial" pitchFamily="34" charset="0"/>
              </a:defRPr>
            </a:lvl3pPr>
            <a:lvl4pPr marL="714008" indent="-171362">
              <a:spcBef>
                <a:spcPts val="600"/>
              </a:spcBef>
              <a:defRPr sz="1600">
                <a:latin typeface="Arial" pitchFamily="34" charset="0"/>
                <a:cs typeface="Arial" pitchFamily="34" charset="0"/>
              </a:defRPr>
            </a:lvl4pPr>
            <a:lvl5pPr marL="894892" indent="-180882">
              <a:spcBef>
                <a:spcPts val="600"/>
              </a:spcBef>
              <a:buFont typeface="Arial" pitchFamily="34" charset="0"/>
              <a:buChar char="•"/>
              <a:defRPr sz="16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dirty="0" smtClean="0"/>
              <a:t>Section 1</a:t>
            </a:r>
          </a:p>
          <a:p>
            <a:pPr lvl="1"/>
            <a:r>
              <a:rPr lang="en-US" dirty="0" smtClean="0"/>
              <a:t>Sub-section A</a:t>
            </a:r>
          </a:p>
        </p:txBody>
      </p:sp>
      <p:sp>
        <p:nvSpPr>
          <p:cNvPr id="7" name="Title 6"/>
          <p:cNvSpPr>
            <a:spLocks noGrp="1"/>
          </p:cNvSpPr>
          <p:nvPr>
            <p:ph type="title"/>
          </p:nvPr>
        </p:nvSpPr>
        <p:spPr/>
        <p:txBody>
          <a:bodyPr/>
          <a:lstStyle/>
          <a:p>
            <a:r>
              <a:rPr lang="en-US" smtClean="0"/>
              <a:t>Click to edit Master title style</a:t>
            </a:r>
            <a:endParaRPr lang="en-GB"/>
          </a:p>
        </p:txBody>
      </p:sp>
      <p:sp>
        <p:nvSpPr>
          <p:cNvPr id="6" name="Slide Number Placeholder 5"/>
          <p:cNvSpPr>
            <a:spLocks noGrp="1"/>
          </p:cNvSpPr>
          <p:nvPr>
            <p:ph type="sldNum" sz="quarter" idx="10"/>
          </p:nvPr>
        </p:nvSpPr>
        <p:spPr/>
        <p:txBody>
          <a:bodyPr/>
          <a:lstStyle/>
          <a:p>
            <a:fld id="{880BFD65-16B0-4613-9784-8043AE0AE7A2}" type="slidenum">
              <a:rPr lang="en-GB" smtClean="0"/>
              <a:pPr/>
              <a:t>‹#›</a:t>
            </a:fld>
            <a:endParaRPr lang="en-GB" dirty="0"/>
          </a:p>
        </p:txBody>
      </p:sp>
      <p:sp>
        <p:nvSpPr>
          <p:cNvPr id="8" name="Text Placeholder 6"/>
          <p:cNvSpPr>
            <a:spLocks noGrp="1"/>
          </p:cNvSpPr>
          <p:nvPr>
            <p:ph type="body" sz="quarter" idx="15" hasCustomPrompt="1"/>
          </p:nvPr>
        </p:nvSpPr>
        <p:spPr>
          <a:xfrm>
            <a:off x="5724132" y="6453336"/>
            <a:ext cx="1151929" cy="216000"/>
          </a:xfrm>
          <a:prstGeom prst="rect">
            <a:avLst/>
          </a:prstGeom>
        </p:spPr>
        <p:txBody>
          <a:bodyPr lIns="91392" tIns="45697" rIns="91392" bIns="45697" anchor="ctr" anchorCtr="0"/>
          <a:lstStyle>
            <a:lvl1pPr marL="0" indent="0" algn="r">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AXP Internal</a:t>
            </a: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sp>
        <p:nvSpPr>
          <p:cNvPr id="17" name="Rectangle 16"/>
          <p:cNvSpPr/>
          <p:nvPr userDrawn="1"/>
        </p:nvSpPr>
        <p:spPr>
          <a:xfrm>
            <a:off x="0" y="6092825"/>
            <a:ext cx="9144000" cy="216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92" tIns="45697" rIns="91392" bIns="45697" rtlCol="0" anchor="ctr"/>
          <a:lstStyle/>
          <a:p>
            <a:pPr algn="ctr"/>
            <a:endParaRPr lang="en-GB" dirty="0">
              <a:solidFill>
                <a:srgbClr val="FFFFFF"/>
              </a:solidFill>
            </a:endParaRPr>
          </a:p>
        </p:txBody>
      </p:sp>
      <p:sp>
        <p:nvSpPr>
          <p:cNvPr id="7" name="Rectangle 6"/>
          <p:cNvSpPr/>
          <p:nvPr userDrawn="1"/>
        </p:nvSpPr>
        <p:spPr bwMode="auto">
          <a:xfrm>
            <a:off x="0" y="1052736"/>
            <a:ext cx="9144000" cy="3459162"/>
          </a:xfrm>
          <a:prstGeom prst="rect">
            <a:avLst/>
          </a:prstGeom>
          <a:solidFill>
            <a:srgbClr val="111B62"/>
          </a:solidFill>
          <a:ln w="9525" cap="flat" cmpd="sng" algn="ctr">
            <a:noFill/>
            <a:prstDash val="solid"/>
            <a:round/>
            <a:headEnd type="none" w="med" len="med"/>
            <a:tailEnd type="none" w="med" len="med"/>
          </a:ln>
          <a:effectLst/>
        </p:spPr>
        <p:txBody>
          <a:bodyPr vert="horz" wrap="square" lIns="91392" tIns="45697" rIns="91392" bIns="45697"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0000"/>
              </a:solidFill>
              <a:ea typeface="ＭＳ Ｐゴシック" charset="-128"/>
              <a:cs typeface="ＭＳ Ｐゴシック" charset="-128"/>
            </a:endParaRPr>
          </a:p>
        </p:txBody>
      </p:sp>
      <p:sp>
        <p:nvSpPr>
          <p:cNvPr id="8" name="Rectangle 2"/>
          <p:cNvSpPr>
            <a:spLocks noGrp="1" noChangeArrowheads="1"/>
          </p:cNvSpPr>
          <p:nvPr>
            <p:ph type="ctrTitle"/>
          </p:nvPr>
        </p:nvSpPr>
        <p:spPr>
          <a:xfrm>
            <a:off x="539750" y="1555998"/>
            <a:ext cx="8064500" cy="792088"/>
          </a:xfrm>
          <a:prstGeom prst="rect">
            <a:avLst/>
          </a:prstGeom>
        </p:spPr>
        <p:txBody>
          <a:bodyPr anchor="b" anchorCtr="0"/>
          <a:lstStyle>
            <a:lvl1pPr algn="l">
              <a:defRPr sz="2400" b="1" cap="none" baseline="0">
                <a:solidFill>
                  <a:srgbClr val="FFFFFF"/>
                </a:solidFill>
                <a:latin typeface="Arial"/>
                <a:cs typeface="Arial"/>
              </a:defRPr>
            </a:lvl1pPr>
          </a:lstStyle>
          <a:p>
            <a:r>
              <a:rPr lang="en-US" smtClean="0"/>
              <a:t>Click to edit Master title style</a:t>
            </a:r>
            <a:endParaRPr lang="en-US" dirty="0"/>
          </a:p>
        </p:txBody>
      </p:sp>
      <p:sp>
        <p:nvSpPr>
          <p:cNvPr id="9" name="Rectangle 3"/>
          <p:cNvSpPr>
            <a:spLocks noGrp="1" noChangeArrowheads="1"/>
          </p:cNvSpPr>
          <p:nvPr>
            <p:ph type="subTitle" idx="1"/>
          </p:nvPr>
        </p:nvSpPr>
        <p:spPr>
          <a:xfrm>
            <a:off x="539754" y="2503026"/>
            <a:ext cx="8064499" cy="694267"/>
          </a:xfrm>
          <a:prstGeom prst="rect">
            <a:avLst/>
          </a:prstGeom>
        </p:spPr>
        <p:txBody>
          <a:bodyPr lIns="91392" tIns="45697" rIns="91392" bIns="45697" anchor="t" anchorCtr="0"/>
          <a:lstStyle>
            <a:lvl1pPr>
              <a:buNone/>
              <a:defRPr sz="2000">
                <a:solidFill>
                  <a:srgbClr val="FFFFFF"/>
                </a:solidFill>
                <a:latin typeface="Arial" pitchFamily="34" charset="0"/>
                <a:cs typeface="Arial" pitchFamily="34" charset="0"/>
              </a:defRPr>
            </a:lvl1pPr>
          </a:lstStyle>
          <a:p>
            <a:r>
              <a:rPr lang="en-US" smtClean="0"/>
              <a:t>Click to edit Master subtitle style</a:t>
            </a:r>
            <a:endParaRPr lang="en-US" dirty="0"/>
          </a:p>
        </p:txBody>
      </p:sp>
      <p:sp>
        <p:nvSpPr>
          <p:cNvPr id="10" name="Text Placeholder 7"/>
          <p:cNvSpPr>
            <a:spLocks noGrp="1"/>
          </p:cNvSpPr>
          <p:nvPr>
            <p:ph type="body" sz="quarter" idx="10" hasCustomPrompt="1"/>
          </p:nvPr>
        </p:nvSpPr>
        <p:spPr>
          <a:xfrm>
            <a:off x="539755" y="3500661"/>
            <a:ext cx="8064499" cy="317376"/>
          </a:xfrm>
          <a:prstGeom prst="rect">
            <a:avLst/>
          </a:prstGeom>
        </p:spPr>
        <p:txBody>
          <a:bodyPr lIns="91392" tIns="45697" rIns="91392" bIns="45697" anchor="ctr" anchorCtr="0"/>
          <a:lstStyle>
            <a:lvl1pPr>
              <a:buNone/>
              <a:defRPr sz="1600">
                <a:solidFill>
                  <a:schemeClr val="bg1"/>
                </a:solidFill>
                <a:latin typeface="Arial" pitchFamily="34" charset="0"/>
                <a:cs typeface="Arial" pitchFamily="34" charset="0"/>
              </a:defRPr>
            </a:lvl1pPr>
            <a:lvl2pPr marL="0" indent="0">
              <a:buNone/>
              <a:defRPr sz="1400">
                <a:solidFill>
                  <a:schemeClr val="bg1"/>
                </a:solidFill>
              </a:defRPr>
            </a:lvl2pPr>
            <a:lvl3pPr marL="0" indent="0">
              <a:buNone/>
              <a:defRPr sz="1400">
                <a:solidFill>
                  <a:schemeClr val="bg1"/>
                </a:solidFill>
              </a:defRPr>
            </a:lvl3pPr>
            <a:lvl4pPr marL="0" indent="0">
              <a:buNone/>
              <a:defRPr sz="1400">
                <a:solidFill>
                  <a:schemeClr val="bg1"/>
                </a:solidFill>
              </a:defRPr>
            </a:lvl4pPr>
            <a:lvl5pPr marL="0" indent="0">
              <a:buNone/>
              <a:defRPr sz="1400">
                <a:solidFill>
                  <a:schemeClr val="bg1"/>
                </a:solidFill>
              </a:defRPr>
            </a:lvl5pPr>
          </a:lstStyle>
          <a:p>
            <a:pPr lvl="0"/>
            <a:r>
              <a:rPr lang="en-US" dirty="0" smtClean="0"/>
              <a:t>Speaker(s)</a:t>
            </a:r>
            <a:endParaRPr lang="en-US" dirty="0"/>
          </a:p>
        </p:txBody>
      </p:sp>
      <p:sp>
        <p:nvSpPr>
          <p:cNvPr id="12" name="Text Placeholder 7"/>
          <p:cNvSpPr>
            <a:spLocks noGrp="1"/>
          </p:cNvSpPr>
          <p:nvPr>
            <p:ph type="body" sz="quarter" idx="13" hasCustomPrompt="1"/>
          </p:nvPr>
        </p:nvSpPr>
        <p:spPr>
          <a:xfrm>
            <a:off x="539754" y="3860254"/>
            <a:ext cx="8064499" cy="317376"/>
          </a:xfrm>
          <a:prstGeom prst="rect">
            <a:avLst/>
          </a:prstGeom>
        </p:spPr>
        <p:txBody>
          <a:bodyPr lIns="91392" tIns="45697" rIns="91392" bIns="45697" anchor="ctr" anchorCtr="0"/>
          <a:lstStyle>
            <a:lvl1pPr>
              <a:buNone/>
              <a:defRPr sz="1600" baseline="0">
                <a:solidFill>
                  <a:schemeClr val="bg1"/>
                </a:solidFill>
                <a:latin typeface="Arial" pitchFamily="34" charset="0"/>
                <a:cs typeface="Arial" pitchFamily="34" charset="0"/>
              </a:defRPr>
            </a:lvl1pPr>
            <a:lvl2pPr marL="0" indent="0">
              <a:buNone/>
              <a:defRPr sz="1400">
                <a:solidFill>
                  <a:schemeClr val="bg1"/>
                </a:solidFill>
              </a:defRPr>
            </a:lvl2pPr>
            <a:lvl3pPr marL="0" indent="0">
              <a:buNone/>
              <a:defRPr sz="1400">
                <a:solidFill>
                  <a:schemeClr val="bg1"/>
                </a:solidFill>
              </a:defRPr>
            </a:lvl3pPr>
            <a:lvl4pPr marL="0" indent="0">
              <a:buNone/>
              <a:defRPr sz="1400">
                <a:solidFill>
                  <a:schemeClr val="bg1"/>
                </a:solidFill>
              </a:defRPr>
            </a:lvl4pPr>
            <a:lvl5pPr marL="0" indent="0">
              <a:buNone/>
              <a:defRPr sz="1400">
                <a:solidFill>
                  <a:schemeClr val="bg1"/>
                </a:solidFill>
              </a:defRPr>
            </a:lvl5pPr>
          </a:lstStyle>
          <a:p>
            <a:pPr lvl="0"/>
            <a:r>
              <a:rPr lang="en-US" dirty="0" smtClean="0"/>
              <a:t>Date (Day, Month, Year)</a:t>
            </a:r>
            <a:endParaRPr lang="en-US" dirty="0"/>
          </a:p>
        </p:txBody>
      </p:sp>
      <p:pic>
        <p:nvPicPr>
          <p:cNvPr id="14" name="Picture 13" descr="Amex 3_03a.png"/>
          <p:cNvPicPr>
            <a:picLocks noChangeAspect="1"/>
          </p:cNvPicPr>
          <p:nvPr userDrawn="1"/>
        </p:nvPicPr>
        <p:blipFill>
          <a:blip r:embed="rId2" cstate="print"/>
          <a:srcRect b="85682"/>
          <a:stretch>
            <a:fillRect/>
          </a:stretch>
        </p:blipFill>
        <p:spPr>
          <a:xfrm>
            <a:off x="0" y="4508326"/>
            <a:ext cx="9144000" cy="144016"/>
          </a:xfrm>
          <a:prstGeom prst="rect">
            <a:avLst/>
          </a:prstGeom>
        </p:spPr>
      </p:pic>
      <p:sp>
        <p:nvSpPr>
          <p:cNvPr id="11" name="Rectangle 10"/>
          <p:cNvSpPr/>
          <p:nvPr userDrawn="1"/>
        </p:nvSpPr>
        <p:spPr>
          <a:xfrm>
            <a:off x="0" y="2"/>
            <a:ext cx="9144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92" tIns="45697" rIns="91392" bIns="45697" rtlCol="0" anchor="ctr"/>
          <a:lstStyle/>
          <a:p>
            <a:pPr algn="ctr"/>
            <a:endParaRPr lang="en-GB" dirty="0">
              <a:solidFill>
                <a:srgbClr val="FFFFFF"/>
              </a:solidFill>
            </a:endParaRPr>
          </a:p>
        </p:txBody>
      </p:sp>
      <p:sp>
        <p:nvSpPr>
          <p:cNvPr id="15" name="Text Placeholder 6"/>
          <p:cNvSpPr>
            <a:spLocks noGrp="1"/>
          </p:cNvSpPr>
          <p:nvPr>
            <p:ph type="body" sz="quarter" idx="15" hasCustomPrompt="1"/>
          </p:nvPr>
        </p:nvSpPr>
        <p:spPr>
          <a:xfrm>
            <a:off x="5724132" y="6453336"/>
            <a:ext cx="1151929" cy="216000"/>
          </a:xfrm>
          <a:prstGeom prst="rect">
            <a:avLst/>
          </a:prstGeom>
        </p:spPr>
        <p:txBody>
          <a:bodyPr lIns="91392" tIns="45697" rIns="91392" bIns="45697" anchor="ctr" anchorCtr="0"/>
          <a:lstStyle>
            <a:lvl1pPr marL="0" indent="0" algn="r">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AXP Internal</a:t>
            </a: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539750" y="1052739"/>
            <a:ext cx="8064500" cy="5040311"/>
          </a:xfrm>
          <a:prstGeom prst="rect">
            <a:avLst/>
          </a:prstGeom>
        </p:spPr>
        <p:txBody>
          <a:bodyPr lIns="91392" tIns="45697" rIns="91392" bIns="45697"/>
          <a:lstStyle>
            <a:lvl1pPr marL="180882" indent="-180882">
              <a:spcBef>
                <a:spcPts val="600"/>
              </a:spcBef>
              <a:defRPr sz="1600">
                <a:latin typeface="Arial" pitchFamily="34" charset="0"/>
                <a:cs typeface="Arial" pitchFamily="34" charset="0"/>
              </a:defRPr>
            </a:lvl1pPr>
            <a:lvl2pPr marL="361764" indent="-180882">
              <a:spcBef>
                <a:spcPts val="600"/>
              </a:spcBef>
              <a:defRPr sz="1600" baseline="0">
                <a:latin typeface="Arial" pitchFamily="34" charset="0"/>
                <a:cs typeface="Arial" pitchFamily="34" charset="0"/>
              </a:defRPr>
            </a:lvl2pPr>
            <a:lvl3pPr marL="542647" indent="-180882">
              <a:spcBef>
                <a:spcPts val="600"/>
              </a:spcBef>
              <a:defRPr sz="1600">
                <a:latin typeface="Arial" pitchFamily="34" charset="0"/>
                <a:cs typeface="Arial" pitchFamily="34" charset="0"/>
              </a:defRPr>
            </a:lvl3pPr>
            <a:lvl4pPr marL="714008" indent="-171362">
              <a:spcBef>
                <a:spcPts val="600"/>
              </a:spcBef>
              <a:defRPr sz="1600">
                <a:latin typeface="Arial" pitchFamily="34" charset="0"/>
                <a:cs typeface="Arial" pitchFamily="34" charset="0"/>
              </a:defRPr>
            </a:lvl4pPr>
            <a:lvl5pPr marL="894892" indent="-180882">
              <a:spcBef>
                <a:spcPts val="600"/>
              </a:spcBef>
              <a:buFont typeface="Arial" pitchFamily="34" charset="0"/>
              <a:buChar char="•"/>
              <a:defRPr sz="16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dirty="0" smtClean="0"/>
              <a:t>Section 1</a:t>
            </a:r>
          </a:p>
          <a:p>
            <a:pPr lvl="1"/>
            <a:r>
              <a:rPr lang="en-US" dirty="0" smtClean="0"/>
              <a:t>Sub-section A</a:t>
            </a:r>
          </a:p>
        </p:txBody>
      </p:sp>
      <p:sp>
        <p:nvSpPr>
          <p:cNvPr id="7" name="Title 6"/>
          <p:cNvSpPr>
            <a:spLocks noGrp="1"/>
          </p:cNvSpPr>
          <p:nvPr>
            <p:ph type="title"/>
          </p:nvPr>
        </p:nvSpPr>
        <p:spPr>
          <a:xfrm>
            <a:off x="539750" y="116613"/>
            <a:ext cx="5976466" cy="720000"/>
          </a:xfrm>
        </p:spPr>
        <p:txBody>
          <a:bodyPr/>
          <a:lstStyle/>
          <a:p>
            <a:r>
              <a:rPr lang="en-US" smtClean="0"/>
              <a:t>Click to edit Master title style</a:t>
            </a:r>
            <a:endParaRPr lang="en-GB"/>
          </a:p>
        </p:txBody>
      </p:sp>
      <p:sp>
        <p:nvSpPr>
          <p:cNvPr id="6" name="Slide Number Placeholder 5"/>
          <p:cNvSpPr>
            <a:spLocks noGrp="1"/>
          </p:cNvSpPr>
          <p:nvPr>
            <p:ph type="sldNum" sz="quarter" idx="10"/>
          </p:nvPr>
        </p:nvSpPr>
        <p:spPr/>
        <p:txBody>
          <a:bodyPr/>
          <a:lstStyle/>
          <a:p>
            <a:fld id="{880BFD65-16B0-4613-9784-8043AE0AE7A2}" type="slidenum">
              <a:rPr lang="en-GB" smtClean="0"/>
              <a:pPr/>
              <a:t>‹#›</a:t>
            </a:fld>
            <a:endParaRPr lang="en-GB" dirty="0"/>
          </a:p>
        </p:txBody>
      </p:sp>
      <p:sp>
        <p:nvSpPr>
          <p:cNvPr id="8" name="Text Placeholder 6"/>
          <p:cNvSpPr>
            <a:spLocks noGrp="1"/>
          </p:cNvSpPr>
          <p:nvPr>
            <p:ph type="body" sz="quarter" idx="15" hasCustomPrompt="1"/>
          </p:nvPr>
        </p:nvSpPr>
        <p:spPr>
          <a:xfrm>
            <a:off x="5724132" y="6453336"/>
            <a:ext cx="1151929" cy="216000"/>
          </a:xfrm>
          <a:prstGeom prst="rect">
            <a:avLst/>
          </a:prstGeom>
        </p:spPr>
        <p:txBody>
          <a:bodyPr lIns="91392" tIns="45697" rIns="91392" bIns="45697" anchor="ctr" anchorCtr="0"/>
          <a:lstStyle>
            <a:lvl1pPr marL="0" indent="0" algn="r">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AXP Internal</a:t>
            </a: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4" name="Rectangle 3"/>
          <p:cNvSpPr/>
          <p:nvPr userDrawn="1"/>
        </p:nvSpPr>
        <p:spPr bwMode="auto">
          <a:xfrm>
            <a:off x="0" y="1052736"/>
            <a:ext cx="9144000" cy="2663502"/>
          </a:xfrm>
          <a:prstGeom prst="rect">
            <a:avLst/>
          </a:prstGeom>
          <a:solidFill>
            <a:srgbClr val="111B62"/>
          </a:solidFill>
          <a:ln w="9525" cap="flat" cmpd="sng" algn="ctr">
            <a:noFill/>
            <a:prstDash val="solid"/>
            <a:round/>
            <a:headEnd type="none" w="med" len="med"/>
            <a:tailEnd type="none" w="med" len="med"/>
          </a:ln>
          <a:effectLst/>
        </p:spPr>
        <p:txBody>
          <a:bodyPr vert="horz" wrap="square" lIns="91392" tIns="45697" rIns="91392" bIns="45697"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0000"/>
              </a:solidFill>
              <a:ea typeface="ＭＳ Ｐゴシック" charset="-128"/>
              <a:cs typeface="ＭＳ Ｐゴシック" charset="-128"/>
            </a:endParaRPr>
          </a:p>
        </p:txBody>
      </p:sp>
      <p:sp>
        <p:nvSpPr>
          <p:cNvPr id="5" name="Rectangle 4"/>
          <p:cNvSpPr/>
          <p:nvPr userDrawn="1"/>
        </p:nvSpPr>
        <p:spPr>
          <a:xfrm>
            <a:off x="0" y="2"/>
            <a:ext cx="9144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92" tIns="45697" rIns="91392" bIns="45697" rtlCol="0" anchor="ctr"/>
          <a:lstStyle/>
          <a:p>
            <a:pPr algn="ctr"/>
            <a:endParaRPr lang="en-GB" dirty="0">
              <a:solidFill>
                <a:srgbClr val="FFFFFF"/>
              </a:solidFill>
            </a:endParaRPr>
          </a:p>
        </p:txBody>
      </p:sp>
      <p:sp>
        <p:nvSpPr>
          <p:cNvPr id="6" name="Rectangle 2"/>
          <p:cNvSpPr>
            <a:spLocks noGrp="1" noChangeArrowheads="1"/>
          </p:cNvSpPr>
          <p:nvPr>
            <p:ph type="ctrTitle"/>
          </p:nvPr>
        </p:nvSpPr>
        <p:spPr>
          <a:xfrm>
            <a:off x="539750" y="1555998"/>
            <a:ext cx="8064500" cy="792088"/>
          </a:xfrm>
          <a:prstGeom prst="rect">
            <a:avLst/>
          </a:prstGeom>
        </p:spPr>
        <p:txBody>
          <a:bodyPr anchor="b" anchorCtr="0"/>
          <a:lstStyle>
            <a:lvl1pPr algn="l">
              <a:defRPr sz="2400" b="1" cap="none" baseline="0">
                <a:solidFill>
                  <a:srgbClr val="FFFFFF"/>
                </a:solidFill>
                <a:latin typeface="Arial"/>
                <a:cs typeface="Arial"/>
              </a:defRPr>
            </a:lvl1pPr>
          </a:lstStyle>
          <a:p>
            <a:r>
              <a:rPr lang="en-US" smtClean="0"/>
              <a:t>Click to edit Master title style</a:t>
            </a:r>
            <a:endParaRPr lang="en-US" dirty="0"/>
          </a:p>
        </p:txBody>
      </p:sp>
      <p:sp>
        <p:nvSpPr>
          <p:cNvPr id="9" name="Rectangle 3"/>
          <p:cNvSpPr>
            <a:spLocks noGrp="1" noChangeArrowheads="1"/>
          </p:cNvSpPr>
          <p:nvPr>
            <p:ph type="subTitle" idx="1"/>
          </p:nvPr>
        </p:nvSpPr>
        <p:spPr>
          <a:xfrm>
            <a:off x="539754" y="2503026"/>
            <a:ext cx="8064499" cy="694267"/>
          </a:xfrm>
          <a:prstGeom prst="rect">
            <a:avLst/>
          </a:prstGeom>
        </p:spPr>
        <p:txBody>
          <a:bodyPr lIns="91392" tIns="45697" rIns="91392" bIns="45697" anchor="t" anchorCtr="0"/>
          <a:lstStyle>
            <a:lvl1pPr>
              <a:buNone/>
              <a:defRPr sz="2000">
                <a:solidFill>
                  <a:srgbClr val="FFFFFF"/>
                </a:solidFill>
                <a:latin typeface="Arial" pitchFamily="34" charset="0"/>
                <a:cs typeface="Arial" pitchFamily="34" charset="0"/>
              </a:defRPr>
            </a:lvl1pPr>
          </a:lstStyle>
          <a:p>
            <a:r>
              <a:rPr lang="en-US" smtClean="0"/>
              <a:t>Click to edit Master subtitle style</a:t>
            </a:r>
            <a:endParaRPr lang="en-US" dirty="0"/>
          </a:p>
        </p:txBody>
      </p:sp>
      <p:sp>
        <p:nvSpPr>
          <p:cNvPr id="7" name="Text Placeholder 6"/>
          <p:cNvSpPr>
            <a:spLocks noGrp="1"/>
          </p:cNvSpPr>
          <p:nvPr>
            <p:ph type="body" sz="quarter" idx="15" hasCustomPrompt="1"/>
          </p:nvPr>
        </p:nvSpPr>
        <p:spPr>
          <a:xfrm>
            <a:off x="5724132" y="6453336"/>
            <a:ext cx="1151929" cy="216000"/>
          </a:xfrm>
          <a:prstGeom prst="rect">
            <a:avLst/>
          </a:prstGeom>
        </p:spPr>
        <p:txBody>
          <a:bodyPr lIns="91392" tIns="45697" rIns="91392" bIns="45697" anchor="ctr" anchorCtr="0"/>
          <a:lstStyle>
            <a:lvl1pPr marL="0" indent="0" algn="r">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AXP Internal</a:t>
            </a: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750" y="1052739"/>
            <a:ext cx="8064500" cy="5040311"/>
          </a:xfrm>
          <a:prstGeom prst="rect">
            <a:avLst/>
          </a:prstGeom>
        </p:spPr>
        <p:txBody>
          <a:bodyPr lIns="91392" tIns="45697" rIns="91392" bIns="45697"/>
          <a:lstStyle>
            <a:lvl1pPr marL="180882" indent="-180882">
              <a:spcBef>
                <a:spcPts val="600"/>
              </a:spcBef>
              <a:defRPr sz="1600">
                <a:latin typeface="Arial" pitchFamily="34" charset="0"/>
                <a:cs typeface="Arial" pitchFamily="34" charset="0"/>
              </a:defRPr>
            </a:lvl1pPr>
            <a:lvl2pPr marL="361764" indent="-180882">
              <a:spcBef>
                <a:spcPts val="600"/>
              </a:spcBef>
              <a:defRPr sz="1600">
                <a:latin typeface="Arial" pitchFamily="34" charset="0"/>
                <a:cs typeface="Arial" pitchFamily="34" charset="0"/>
              </a:defRPr>
            </a:lvl2pPr>
            <a:lvl3pPr marL="542647" indent="-180882">
              <a:spcBef>
                <a:spcPts val="600"/>
              </a:spcBef>
              <a:defRPr sz="1600">
                <a:latin typeface="Arial" pitchFamily="34" charset="0"/>
                <a:cs typeface="Arial" pitchFamily="34" charset="0"/>
              </a:defRPr>
            </a:lvl3pPr>
            <a:lvl4pPr marL="714008" indent="-171362">
              <a:spcBef>
                <a:spcPts val="600"/>
              </a:spcBef>
              <a:defRPr sz="1600">
                <a:latin typeface="Arial" pitchFamily="34" charset="0"/>
                <a:cs typeface="Arial" pitchFamily="34" charset="0"/>
              </a:defRPr>
            </a:lvl4pPr>
            <a:lvl5pPr marL="894892" indent="-180882">
              <a:spcBef>
                <a:spcPts val="600"/>
              </a:spcBef>
              <a:buFont typeface="Arial" pitchFamily="34" charset="0"/>
              <a:buChar char="•"/>
              <a:defRPr sz="16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Text Placeholder 6"/>
          <p:cNvSpPr>
            <a:spLocks noGrp="1"/>
          </p:cNvSpPr>
          <p:nvPr>
            <p:ph type="body" sz="quarter" idx="13" hasCustomPrompt="1"/>
          </p:nvPr>
        </p:nvSpPr>
        <p:spPr>
          <a:xfrm>
            <a:off x="539753" y="6375627"/>
            <a:ext cx="4968353" cy="360636"/>
          </a:xfrm>
          <a:prstGeom prst="rect">
            <a:avLst/>
          </a:prstGeom>
        </p:spPr>
        <p:txBody>
          <a:bodyPr lIns="91392" tIns="45697" rIns="91392" bIns="45697" anchor="ctr" anchorCtr="0"/>
          <a:lstStyle>
            <a:lvl1pPr marL="0" indent="0">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Add footnote and/or source information here</a:t>
            </a:r>
          </a:p>
        </p:txBody>
      </p:sp>
      <p:sp>
        <p:nvSpPr>
          <p:cNvPr id="9" name="Title 8"/>
          <p:cNvSpPr>
            <a:spLocks noGrp="1"/>
          </p:cNvSpPr>
          <p:nvPr>
            <p:ph type="title"/>
          </p:nvPr>
        </p:nvSpPr>
        <p:spPr/>
        <p:txBody>
          <a:bodyPr/>
          <a:lstStyle/>
          <a:p>
            <a:r>
              <a:rPr lang="en-US" smtClean="0"/>
              <a:t>Click to edit Master title style</a:t>
            </a:r>
            <a:endParaRPr lang="en-GB"/>
          </a:p>
        </p:txBody>
      </p:sp>
      <p:sp>
        <p:nvSpPr>
          <p:cNvPr id="8" name="Slide Number Placeholder 7"/>
          <p:cNvSpPr>
            <a:spLocks noGrp="1"/>
          </p:cNvSpPr>
          <p:nvPr>
            <p:ph type="sldNum" sz="quarter" idx="14"/>
          </p:nvPr>
        </p:nvSpPr>
        <p:spPr/>
        <p:txBody>
          <a:bodyPr/>
          <a:lstStyle/>
          <a:p>
            <a:fld id="{880BFD65-16B0-4613-9784-8043AE0AE7A2}" type="slidenum">
              <a:rPr lang="en-GB" smtClean="0"/>
              <a:pPr/>
              <a:t>‹#›</a:t>
            </a:fld>
            <a:endParaRPr lang="en-GB" dirty="0"/>
          </a:p>
        </p:txBody>
      </p:sp>
      <p:sp>
        <p:nvSpPr>
          <p:cNvPr id="6" name="Text Placeholder 6"/>
          <p:cNvSpPr>
            <a:spLocks noGrp="1"/>
          </p:cNvSpPr>
          <p:nvPr>
            <p:ph type="body" sz="quarter" idx="15" hasCustomPrompt="1"/>
          </p:nvPr>
        </p:nvSpPr>
        <p:spPr>
          <a:xfrm>
            <a:off x="5724132" y="6453336"/>
            <a:ext cx="1151929" cy="216000"/>
          </a:xfrm>
          <a:prstGeom prst="rect">
            <a:avLst/>
          </a:prstGeom>
        </p:spPr>
        <p:txBody>
          <a:bodyPr lIns="91392" tIns="45697" rIns="91392" bIns="45697" anchor="ctr" anchorCtr="0"/>
          <a:lstStyle>
            <a:lvl1pPr marL="0" indent="0" algn="r">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AXP Internal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Agenda">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539750" y="1052739"/>
            <a:ext cx="8064500" cy="5040311"/>
          </a:xfrm>
          <a:prstGeom prst="rect">
            <a:avLst/>
          </a:prstGeom>
        </p:spPr>
        <p:txBody>
          <a:bodyPr lIns="91392" tIns="45697" rIns="91392" bIns="45697"/>
          <a:lstStyle>
            <a:lvl1pPr marL="180882" indent="-180882">
              <a:spcBef>
                <a:spcPts val="600"/>
              </a:spcBef>
              <a:defRPr sz="1600">
                <a:latin typeface="Arial" pitchFamily="34" charset="0"/>
                <a:cs typeface="Arial" pitchFamily="34" charset="0"/>
              </a:defRPr>
            </a:lvl1pPr>
            <a:lvl2pPr marL="361764" indent="-180882">
              <a:spcBef>
                <a:spcPts val="600"/>
              </a:spcBef>
              <a:defRPr sz="1600" baseline="0">
                <a:latin typeface="Arial" pitchFamily="34" charset="0"/>
                <a:cs typeface="Arial" pitchFamily="34" charset="0"/>
              </a:defRPr>
            </a:lvl2pPr>
            <a:lvl3pPr marL="542647" indent="-180882">
              <a:spcBef>
                <a:spcPts val="600"/>
              </a:spcBef>
              <a:defRPr sz="1600">
                <a:latin typeface="Arial" pitchFamily="34" charset="0"/>
                <a:cs typeface="Arial" pitchFamily="34" charset="0"/>
              </a:defRPr>
            </a:lvl3pPr>
            <a:lvl4pPr marL="714008" indent="-171362">
              <a:spcBef>
                <a:spcPts val="600"/>
              </a:spcBef>
              <a:defRPr sz="1600">
                <a:latin typeface="Arial" pitchFamily="34" charset="0"/>
                <a:cs typeface="Arial" pitchFamily="34" charset="0"/>
              </a:defRPr>
            </a:lvl4pPr>
            <a:lvl5pPr marL="894892" indent="-180882">
              <a:spcBef>
                <a:spcPts val="600"/>
              </a:spcBef>
              <a:buFont typeface="Arial" pitchFamily="34" charset="0"/>
              <a:buChar char="•"/>
              <a:defRPr sz="16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dirty="0" smtClean="0"/>
              <a:t>Section 1</a:t>
            </a:r>
          </a:p>
          <a:p>
            <a:pPr lvl="1"/>
            <a:r>
              <a:rPr lang="en-US" dirty="0" smtClean="0"/>
              <a:t>Sub-section A</a:t>
            </a:r>
          </a:p>
        </p:txBody>
      </p:sp>
      <p:sp>
        <p:nvSpPr>
          <p:cNvPr id="7" name="Title 6"/>
          <p:cNvSpPr>
            <a:spLocks noGrp="1"/>
          </p:cNvSpPr>
          <p:nvPr>
            <p:ph type="title"/>
          </p:nvPr>
        </p:nvSpPr>
        <p:spPr/>
        <p:txBody>
          <a:bodyPr/>
          <a:lstStyle/>
          <a:p>
            <a:r>
              <a:rPr lang="en-US" smtClean="0"/>
              <a:t>Click to edit Master title style</a:t>
            </a:r>
            <a:endParaRPr lang="en-GB"/>
          </a:p>
        </p:txBody>
      </p:sp>
      <p:sp>
        <p:nvSpPr>
          <p:cNvPr id="6" name="Slide Number Placeholder 5"/>
          <p:cNvSpPr>
            <a:spLocks noGrp="1"/>
          </p:cNvSpPr>
          <p:nvPr>
            <p:ph type="sldNum" sz="quarter" idx="10"/>
          </p:nvPr>
        </p:nvSpPr>
        <p:spPr/>
        <p:txBody>
          <a:bodyPr/>
          <a:lstStyle/>
          <a:p>
            <a:fld id="{880BFD65-16B0-4613-9784-8043AE0AE7A2}" type="slidenum">
              <a:rPr lang="en-GB" smtClean="0"/>
              <a:pPr/>
              <a:t>‹#›</a:t>
            </a:fld>
            <a:endParaRPr lang="en-GB"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sp>
        <p:nvSpPr>
          <p:cNvPr id="17" name="Rectangle 16"/>
          <p:cNvSpPr/>
          <p:nvPr userDrawn="1"/>
        </p:nvSpPr>
        <p:spPr>
          <a:xfrm>
            <a:off x="0" y="6092825"/>
            <a:ext cx="9144000" cy="216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92" tIns="45697" rIns="91392" bIns="45697" rtlCol="0" anchor="ctr"/>
          <a:lstStyle/>
          <a:p>
            <a:pPr algn="ctr"/>
            <a:endParaRPr lang="en-GB" dirty="0">
              <a:solidFill>
                <a:srgbClr val="FFFFFF"/>
              </a:solidFill>
            </a:endParaRPr>
          </a:p>
        </p:txBody>
      </p:sp>
      <p:sp>
        <p:nvSpPr>
          <p:cNvPr id="7" name="Rectangle 6"/>
          <p:cNvSpPr/>
          <p:nvPr userDrawn="1"/>
        </p:nvSpPr>
        <p:spPr bwMode="auto">
          <a:xfrm>
            <a:off x="0" y="1052736"/>
            <a:ext cx="9144000" cy="3459162"/>
          </a:xfrm>
          <a:prstGeom prst="rect">
            <a:avLst/>
          </a:prstGeom>
          <a:solidFill>
            <a:srgbClr val="111B62"/>
          </a:solidFill>
          <a:ln w="9525" cap="flat" cmpd="sng" algn="ctr">
            <a:noFill/>
            <a:prstDash val="solid"/>
            <a:round/>
            <a:headEnd type="none" w="med" len="med"/>
            <a:tailEnd type="none" w="med" len="med"/>
          </a:ln>
          <a:effectLst/>
        </p:spPr>
        <p:txBody>
          <a:bodyPr vert="horz" wrap="square" lIns="91392" tIns="45697" rIns="91392" bIns="45697"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0000"/>
              </a:solidFill>
              <a:ea typeface="ＭＳ Ｐゴシック" charset="-128"/>
              <a:cs typeface="ＭＳ Ｐゴシック" charset="-128"/>
            </a:endParaRPr>
          </a:p>
        </p:txBody>
      </p:sp>
      <p:sp>
        <p:nvSpPr>
          <p:cNvPr id="8" name="Rectangle 2"/>
          <p:cNvSpPr>
            <a:spLocks noGrp="1" noChangeArrowheads="1"/>
          </p:cNvSpPr>
          <p:nvPr>
            <p:ph type="ctrTitle"/>
          </p:nvPr>
        </p:nvSpPr>
        <p:spPr>
          <a:xfrm>
            <a:off x="539750" y="1555998"/>
            <a:ext cx="8064500" cy="792088"/>
          </a:xfrm>
          <a:prstGeom prst="rect">
            <a:avLst/>
          </a:prstGeom>
        </p:spPr>
        <p:txBody>
          <a:bodyPr anchor="b" anchorCtr="0"/>
          <a:lstStyle>
            <a:lvl1pPr algn="l">
              <a:defRPr sz="2400" b="1" cap="none" baseline="0">
                <a:solidFill>
                  <a:srgbClr val="FFFFFF"/>
                </a:solidFill>
                <a:latin typeface="Arial"/>
                <a:cs typeface="Arial"/>
              </a:defRPr>
            </a:lvl1pPr>
          </a:lstStyle>
          <a:p>
            <a:r>
              <a:rPr lang="en-US" smtClean="0"/>
              <a:t>Click to edit Master title style</a:t>
            </a:r>
            <a:endParaRPr lang="en-US" dirty="0"/>
          </a:p>
        </p:txBody>
      </p:sp>
      <p:sp>
        <p:nvSpPr>
          <p:cNvPr id="9" name="Rectangle 3"/>
          <p:cNvSpPr>
            <a:spLocks noGrp="1" noChangeArrowheads="1"/>
          </p:cNvSpPr>
          <p:nvPr>
            <p:ph type="subTitle" idx="1"/>
          </p:nvPr>
        </p:nvSpPr>
        <p:spPr>
          <a:xfrm>
            <a:off x="539754" y="2503026"/>
            <a:ext cx="8064499" cy="694267"/>
          </a:xfrm>
          <a:prstGeom prst="rect">
            <a:avLst/>
          </a:prstGeom>
        </p:spPr>
        <p:txBody>
          <a:bodyPr lIns="91392" tIns="45697" rIns="91392" bIns="45697" anchor="t" anchorCtr="0"/>
          <a:lstStyle>
            <a:lvl1pPr>
              <a:buNone/>
              <a:defRPr sz="2000">
                <a:solidFill>
                  <a:srgbClr val="FFFFFF"/>
                </a:solidFill>
                <a:latin typeface="Arial" pitchFamily="34" charset="0"/>
                <a:cs typeface="Arial" pitchFamily="34" charset="0"/>
              </a:defRPr>
            </a:lvl1pPr>
          </a:lstStyle>
          <a:p>
            <a:r>
              <a:rPr lang="en-US" smtClean="0"/>
              <a:t>Click to edit Master subtitle style</a:t>
            </a:r>
            <a:endParaRPr lang="en-US" dirty="0"/>
          </a:p>
        </p:txBody>
      </p:sp>
      <p:sp>
        <p:nvSpPr>
          <p:cNvPr id="10" name="Text Placeholder 7"/>
          <p:cNvSpPr>
            <a:spLocks noGrp="1"/>
          </p:cNvSpPr>
          <p:nvPr>
            <p:ph type="body" sz="quarter" idx="10" hasCustomPrompt="1"/>
          </p:nvPr>
        </p:nvSpPr>
        <p:spPr>
          <a:xfrm>
            <a:off x="539755" y="3500661"/>
            <a:ext cx="8064499" cy="317376"/>
          </a:xfrm>
          <a:prstGeom prst="rect">
            <a:avLst/>
          </a:prstGeom>
        </p:spPr>
        <p:txBody>
          <a:bodyPr lIns="91392" tIns="45697" rIns="91392" bIns="45697" anchor="ctr" anchorCtr="0"/>
          <a:lstStyle>
            <a:lvl1pPr>
              <a:buNone/>
              <a:defRPr sz="1600">
                <a:solidFill>
                  <a:schemeClr val="bg1"/>
                </a:solidFill>
                <a:latin typeface="Arial" pitchFamily="34" charset="0"/>
                <a:cs typeface="Arial" pitchFamily="34" charset="0"/>
              </a:defRPr>
            </a:lvl1pPr>
            <a:lvl2pPr marL="0" indent="0">
              <a:buNone/>
              <a:defRPr sz="1400">
                <a:solidFill>
                  <a:schemeClr val="bg1"/>
                </a:solidFill>
              </a:defRPr>
            </a:lvl2pPr>
            <a:lvl3pPr marL="0" indent="0">
              <a:buNone/>
              <a:defRPr sz="1400">
                <a:solidFill>
                  <a:schemeClr val="bg1"/>
                </a:solidFill>
              </a:defRPr>
            </a:lvl3pPr>
            <a:lvl4pPr marL="0" indent="0">
              <a:buNone/>
              <a:defRPr sz="1400">
                <a:solidFill>
                  <a:schemeClr val="bg1"/>
                </a:solidFill>
              </a:defRPr>
            </a:lvl4pPr>
            <a:lvl5pPr marL="0" indent="0">
              <a:buNone/>
              <a:defRPr sz="1400">
                <a:solidFill>
                  <a:schemeClr val="bg1"/>
                </a:solidFill>
              </a:defRPr>
            </a:lvl5pPr>
          </a:lstStyle>
          <a:p>
            <a:pPr lvl="0"/>
            <a:r>
              <a:rPr lang="en-US" dirty="0" smtClean="0"/>
              <a:t>Speaker(s)</a:t>
            </a:r>
            <a:endParaRPr lang="en-US" dirty="0"/>
          </a:p>
        </p:txBody>
      </p:sp>
      <p:sp>
        <p:nvSpPr>
          <p:cNvPr id="12" name="Text Placeholder 7"/>
          <p:cNvSpPr>
            <a:spLocks noGrp="1"/>
          </p:cNvSpPr>
          <p:nvPr>
            <p:ph type="body" sz="quarter" idx="13" hasCustomPrompt="1"/>
          </p:nvPr>
        </p:nvSpPr>
        <p:spPr>
          <a:xfrm>
            <a:off x="539754" y="3860254"/>
            <a:ext cx="8064499" cy="317376"/>
          </a:xfrm>
          <a:prstGeom prst="rect">
            <a:avLst/>
          </a:prstGeom>
        </p:spPr>
        <p:txBody>
          <a:bodyPr lIns="91392" tIns="45697" rIns="91392" bIns="45697" anchor="ctr" anchorCtr="0"/>
          <a:lstStyle>
            <a:lvl1pPr>
              <a:buNone/>
              <a:defRPr sz="1600" baseline="0">
                <a:solidFill>
                  <a:schemeClr val="bg1"/>
                </a:solidFill>
                <a:latin typeface="Arial" pitchFamily="34" charset="0"/>
                <a:cs typeface="Arial" pitchFamily="34" charset="0"/>
              </a:defRPr>
            </a:lvl1pPr>
            <a:lvl2pPr marL="0" indent="0">
              <a:buNone/>
              <a:defRPr sz="1400">
                <a:solidFill>
                  <a:schemeClr val="bg1"/>
                </a:solidFill>
              </a:defRPr>
            </a:lvl2pPr>
            <a:lvl3pPr marL="0" indent="0">
              <a:buNone/>
              <a:defRPr sz="1400">
                <a:solidFill>
                  <a:schemeClr val="bg1"/>
                </a:solidFill>
              </a:defRPr>
            </a:lvl3pPr>
            <a:lvl4pPr marL="0" indent="0">
              <a:buNone/>
              <a:defRPr sz="1400">
                <a:solidFill>
                  <a:schemeClr val="bg1"/>
                </a:solidFill>
              </a:defRPr>
            </a:lvl4pPr>
            <a:lvl5pPr marL="0" indent="0">
              <a:buNone/>
              <a:defRPr sz="1400">
                <a:solidFill>
                  <a:schemeClr val="bg1"/>
                </a:solidFill>
              </a:defRPr>
            </a:lvl5pPr>
          </a:lstStyle>
          <a:p>
            <a:pPr lvl="0"/>
            <a:r>
              <a:rPr lang="en-US" dirty="0" smtClean="0"/>
              <a:t>Date (Day, Month, Year)</a:t>
            </a:r>
            <a:endParaRPr lang="en-US" dirty="0"/>
          </a:p>
        </p:txBody>
      </p:sp>
      <p:pic>
        <p:nvPicPr>
          <p:cNvPr id="14" name="Picture 13" descr="Amex 3_03a.png"/>
          <p:cNvPicPr>
            <a:picLocks noChangeAspect="1"/>
          </p:cNvPicPr>
          <p:nvPr userDrawn="1"/>
        </p:nvPicPr>
        <p:blipFill>
          <a:blip r:embed="rId2" cstate="print"/>
          <a:srcRect b="85682"/>
          <a:stretch>
            <a:fillRect/>
          </a:stretch>
        </p:blipFill>
        <p:spPr>
          <a:xfrm>
            <a:off x="0" y="4508326"/>
            <a:ext cx="9144000" cy="144016"/>
          </a:xfrm>
          <a:prstGeom prst="rect">
            <a:avLst/>
          </a:prstGeom>
        </p:spPr>
      </p:pic>
      <p:sp>
        <p:nvSpPr>
          <p:cNvPr id="11" name="Rectangle 10"/>
          <p:cNvSpPr/>
          <p:nvPr userDrawn="1"/>
        </p:nvSpPr>
        <p:spPr>
          <a:xfrm>
            <a:off x="0" y="2"/>
            <a:ext cx="9144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92" tIns="45697" rIns="91392" bIns="45697" rtlCol="0" anchor="ctr"/>
          <a:lstStyle/>
          <a:p>
            <a:pPr algn="ctr"/>
            <a:endParaRPr lang="en-GB" dirty="0">
              <a:solidFill>
                <a:srgbClr val="FFFFFF"/>
              </a:solidFill>
            </a:endParaRPr>
          </a:p>
        </p:txBody>
      </p:sp>
      <p:sp>
        <p:nvSpPr>
          <p:cNvPr id="15" name="Text Placeholder 6"/>
          <p:cNvSpPr>
            <a:spLocks noGrp="1"/>
          </p:cNvSpPr>
          <p:nvPr>
            <p:ph type="body" sz="quarter" idx="15" hasCustomPrompt="1"/>
          </p:nvPr>
        </p:nvSpPr>
        <p:spPr>
          <a:xfrm>
            <a:off x="5724132" y="6453336"/>
            <a:ext cx="1151929" cy="216000"/>
          </a:xfrm>
          <a:prstGeom prst="rect">
            <a:avLst/>
          </a:prstGeom>
        </p:spPr>
        <p:txBody>
          <a:bodyPr lIns="91392" tIns="45697" rIns="91392" bIns="45697" anchor="ctr" anchorCtr="0"/>
          <a:lstStyle>
            <a:lvl1pPr marL="0" indent="0" algn="r">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AXP Internal</a:t>
            </a: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539750" y="1052739"/>
            <a:ext cx="8064500" cy="5040311"/>
          </a:xfrm>
          <a:prstGeom prst="rect">
            <a:avLst/>
          </a:prstGeom>
        </p:spPr>
        <p:txBody>
          <a:bodyPr lIns="91392" tIns="45697" rIns="91392" bIns="45697"/>
          <a:lstStyle>
            <a:lvl1pPr marL="180882" indent="-180882">
              <a:spcBef>
                <a:spcPts val="600"/>
              </a:spcBef>
              <a:defRPr sz="1600">
                <a:latin typeface="Arial" pitchFamily="34" charset="0"/>
                <a:cs typeface="Arial" pitchFamily="34" charset="0"/>
              </a:defRPr>
            </a:lvl1pPr>
            <a:lvl2pPr marL="361764" indent="-180882">
              <a:spcBef>
                <a:spcPts val="600"/>
              </a:spcBef>
              <a:defRPr sz="1600" baseline="0">
                <a:latin typeface="Arial" pitchFamily="34" charset="0"/>
                <a:cs typeface="Arial" pitchFamily="34" charset="0"/>
              </a:defRPr>
            </a:lvl2pPr>
            <a:lvl3pPr marL="542647" indent="-180882">
              <a:spcBef>
                <a:spcPts val="600"/>
              </a:spcBef>
              <a:defRPr sz="1600">
                <a:latin typeface="Arial" pitchFamily="34" charset="0"/>
                <a:cs typeface="Arial" pitchFamily="34" charset="0"/>
              </a:defRPr>
            </a:lvl3pPr>
            <a:lvl4pPr marL="714008" indent="-171362">
              <a:spcBef>
                <a:spcPts val="600"/>
              </a:spcBef>
              <a:defRPr sz="1600">
                <a:latin typeface="Arial" pitchFamily="34" charset="0"/>
                <a:cs typeface="Arial" pitchFamily="34" charset="0"/>
              </a:defRPr>
            </a:lvl4pPr>
            <a:lvl5pPr marL="894892" indent="-180882">
              <a:spcBef>
                <a:spcPts val="600"/>
              </a:spcBef>
              <a:buFont typeface="Arial" pitchFamily="34" charset="0"/>
              <a:buChar char="•"/>
              <a:defRPr sz="16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dirty="0" smtClean="0"/>
              <a:t>Section 1</a:t>
            </a:r>
          </a:p>
          <a:p>
            <a:pPr lvl="1"/>
            <a:r>
              <a:rPr lang="en-US" dirty="0" smtClean="0"/>
              <a:t>Sub-section A</a:t>
            </a:r>
          </a:p>
        </p:txBody>
      </p:sp>
      <p:sp>
        <p:nvSpPr>
          <p:cNvPr id="7" name="Title 6"/>
          <p:cNvSpPr>
            <a:spLocks noGrp="1"/>
          </p:cNvSpPr>
          <p:nvPr>
            <p:ph type="title"/>
          </p:nvPr>
        </p:nvSpPr>
        <p:spPr>
          <a:xfrm>
            <a:off x="539750" y="116613"/>
            <a:ext cx="5976466" cy="720000"/>
          </a:xfrm>
        </p:spPr>
        <p:txBody>
          <a:bodyPr/>
          <a:lstStyle/>
          <a:p>
            <a:r>
              <a:rPr lang="en-US" smtClean="0"/>
              <a:t>Click to edit Master title style</a:t>
            </a:r>
            <a:endParaRPr lang="en-GB"/>
          </a:p>
        </p:txBody>
      </p:sp>
      <p:sp>
        <p:nvSpPr>
          <p:cNvPr id="6" name="Slide Number Placeholder 5"/>
          <p:cNvSpPr>
            <a:spLocks noGrp="1"/>
          </p:cNvSpPr>
          <p:nvPr>
            <p:ph type="sldNum" sz="quarter" idx="10"/>
          </p:nvPr>
        </p:nvSpPr>
        <p:spPr/>
        <p:txBody>
          <a:bodyPr/>
          <a:lstStyle/>
          <a:p>
            <a:fld id="{880BFD65-16B0-4613-9784-8043AE0AE7A2}" type="slidenum">
              <a:rPr lang="en-GB" smtClean="0"/>
              <a:pPr/>
              <a:t>‹#›</a:t>
            </a:fld>
            <a:endParaRPr lang="en-GB" dirty="0"/>
          </a:p>
        </p:txBody>
      </p:sp>
      <p:sp>
        <p:nvSpPr>
          <p:cNvPr id="8" name="Text Placeholder 6"/>
          <p:cNvSpPr>
            <a:spLocks noGrp="1"/>
          </p:cNvSpPr>
          <p:nvPr>
            <p:ph type="body" sz="quarter" idx="15" hasCustomPrompt="1"/>
          </p:nvPr>
        </p:nvSpPr>
        <p:spPr>
          <a:xfrm>
            <a:off x="5724132" y="6453336"/>
            <a:ext cx="1151929" cy="216000"/>
          </a:xfrm>
          <a:prstGeom prst="rect">
            <a:avLst/>
          </a:prstGeom>
        </p:spPr>
        <p:txBody>
          <a:bodyPr lIns="91392" tIns="45697" rIns="91392" bIns="45697" anchor="ctr" anchorCtr="0"/>
          <a:lstStyle>
            <a:lvl1pPr marL="0" indent="0" algn="r">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AXP Internal</a:t>
            </a: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4" name="Rectangle 3"/>
          <p:cNvSpPr/>
          <p:nvPr userDrawn="1"/>
        </p:nvSpPr>
        <p:spPr bwMode="auto">
          <a:xfrm>
            <a:off x="0" y="1052736"/>
            <a:ext cx="9144000" cy="2663502"/>
          </a:xfrm>
          <a:prstGeom prst="rect">
            <a:avLst/>
          </a:prstGeom>
          <a:solidFill>
            <a:srgbClr val="111B62"/>
          </a:solidFill>
          <a:ln w="9525" cap="flat" cmpd="sng" algn="ctr">
            <a:noFill/>
            <a:prstDash val="solid"/>
            <a:round/>
            <a:headEnd type="none" w="med" len="med"/>
            <a:tailEnd type="none" w="med" len="med"/>
          </a:ln>
          <a:effectLst/>
        </p:spPr>
        <p:txBody>
          <a:bodyPr vert="horz" wrap="square" lIns="91392" tIns="45697" rIns="91392" bIns="45697"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0000"/>
              </a:solidFill>
              <a:ea typeface="ＭＳ Ｐゴシック" charset="-128"/>
              <a:cs typeface="ＭＳ Ｐゴシック" charset="-128"/>
            </a:endParaRPr>
          </a:p>
        </p:txBody>
      </p:sp>
      <p:sp>
        <p:nvSpPr>
          <p:cNvPr id="5" name="Rectangle 4"/>
          <p:cNvSpPr/>
          <p:nvPr userDrawn="1"/>
        </p:nvSpPr>
        <p:spPr>
          <a:xfrm>
            <a:off x="0" y="2"/>
            <a:ext cx="9144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92" tIns="45697" rIns="91392" bIns="45697" rtlCol="0" anchor="ctr"/>
          <a:lstStyle/>
          <a:p>
            <a:pPr algn="ctr"/>
            <a:endParaRPr lang="en-GB" dirty="0">
              <a:solidFill>
                <a:srgbClr val="FFFFFF"/>
              </a:solidFill>
            </a:endParaRPr>
          </a:p>
        </p:txBody>
      </p:sp>
      <p:sp>
        <p:nvSpPr>
          <p:cNvPr id="6" name="Rectangle 2"/>
          <p:cNvSpPr>
            <a:spLocks noGrp="1" noChangeArrowheads="1"/>
          </p:cNvSpPr>
          <p:nvPr>
            <p:ph type="ctrTitle"/>
          </p:nvPr>
        </p:nvSpPr>
        <p:spPr>
          <a:xfrm>
            <a:off x="539750" y="1555998"/>
            <a:ext cx="8064500" cy="792088"/>
          </a:xfrm>
          <a:prstGeom prst="rect">
            <a:avLst/>
          </a:prstGeom>
        </p:spPr>
        <p:txBody>
          <a:bodyPr anchor="b" anchorCtr="0"/>
          <a:lstStyle>
            <a:lvl1pPr algn="l">
              <a:defRPr sz="2400" b="1" cap="none" baseline="0">
                <a:solidFill>
                  <a:srgbClr val="FFFFFF"/>
                </a:solidFill>
                <a:latin typeface="Arial"/>
                <a:cs typeface="Arial"/>
              </a:defRPr>
            </a:lvl1pPr>
          </a:lstStyle>
          <a:p>
            <a:r>
              <a:rPr lang="en-US" smtClean="0"/>
              <a:t>Click to edit Master title style</a:t>
            </a:r>
            <a:endParaRPr lang="en-US" dirty="0"/>
          </a:p>
        </p:txBody>
      </p:sp>
      <p:sp>
        <p:nvSpPr>
          <p:cNvPr id="9" name="Rectangle 3"/>
          <p:cNvSpPr>
            <a:spLocks noGrp="1" noChangeArrowheads="1"/>
          </p:cNvSpPr>
          <p:nvPr>
            <p:ph type="subTitle" idx="1"/>
          </p:nvPr>
        </p:nvSpPr>
        <p:spPr>
          <a:xfrm>
            <a:off x="539754" y="2503026"/>
            <a:ext cx="8064499" cy="694267"/>
          </a:xfrm>
          <a:prstGeom prst="rect">
            <a:avLst/>
          </a:prstGeom>
        </p:spPr>
        <p:txBody>
          <a:bodyPr lIns="91392" tIns="45697" rIns="91392" bIns="45697" anchor="t" anchorCtr="0"/>
          <a:lstStyle>
            <a:lvl1pPr>
              <a:buNone/>
              <a:defRPr sz="2000">
                <a:solidFill>
                  <a:srgbClr val="FFFFFF"/>
                </a:solidFill>
                <a:latin typeface="Arial" pitchFamily="34" charset="0"/>
                <a:cs typeface="Arial" pitchFamily="34" charset="0"/>
              </a:defRPr>
            </a:lvl1pPr>
          </a:lstStyle>
          <a:p>
            <a:r>
              <a:rPr lang="en-US" smtClean="0"/>
              <a:t>Click to edit Master subtitle style</a:t>
            </a:r>
            <a:endParaRPr lang="en-US" dirty="0"/>
          </a:p>
        </p:txBody>
      </p:sp>
      <p:sp>
        <p:nvSpPr>
          <p:cNvPr id="7" name="Text Placeholder 6"/>
          <p:cNvSpPr>
            <a:spLocks noGrp="1"/>
          </p:cNvSpPr>
          <p:nvPr>
            <p:ph type="body" sz="quarter" idx="15" hasCustomPrompt="1"/>
          </p:nvPr>
        </p:nvSpPr>
        <p:spPr>
          <a:xfrm>
            <a:off x="5724132" y="6453336"/>
            <a:ext cx="1151929" cy="216000"/>
          </a:xfrm>
          <a:prstGeom prst="rect">
            <a:avLst/>
          </a:prstGeom>
        </p:spPr>
        <p:txBody>
          <a:bodyPr lIns="91392" tIns="45697" rIns="91392" bIns="45697" anchor="ctr" anchorCtr="0"/>
          <a:lstStyle>
            <a:lvl1pPr marL="0" indent="0" algn="r">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AXP Internal</a:t>
            </a: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750" y="1052739"/>
            <a:ext cx="8064500" cy="5040311"/>
          </a:xfrm>
          <a:prstGeom prst="rect">
            <a:avLst/>
          </a:prstGeom>
        </p:spPr>
        <p:txBody>
          <a:bodyPr lIns="91392" tIns="45697" rIns="91392" bIns="45697"/>
          <a:lstStyle>
            <a:lvl1pPr marL="180882" indent="-180882">
              <a:spcBef>
                <a:spcPts val="600"/>
              </a:spcBef>
              <a:defRPr sz="1600">
                <a:latin typeface="Arial" pitchFamily="34" charset="0"/>
                <a:cs typeface="Arial" pitchFamily="34" charset="0"/>
              </a:defRPr>
            </a:lvl1pPr>
            <a:lvl2pPr marL="361764" indent="-180882">
              <a:spcBef>
                <a:spcPts val="600"/>
              </a:spcBef>
              <a:defRPr sz="1600">
                <a:latin typeface="Arial" pitchFamily="34" charset="0"/>
                <a:cs typeface="Arial" pitchFamily="34" charset="0"/>
              </a:defRPr>
            </a:lvl2pPr>
            <a:lvl3pPr marL="542647" indent="-180882">
              <a:spcBef>
                <a:spcPts val="600"/>
              </a:spcBef>
              <a:defRPr sz="1600">
                <a:latin typeface="Arial" pitchFamily="34" charset="0"/>
                <a:cs typeface="Arial" pitchFamily="34" charset="0"/>
              </a:defRPr>
            </a:lvl3pPr>
            <a:lvl4pPr marL="714008" indent="-171362">
              <a:spcBef>
                <a:spcPts val="600"/>
              </a:spcBef>
              <a:defRPr sz="1600">
                <a:latin typeface="Arial" pitchFamily="34" charset="0"/>
                <a:cs typeface="Arial" pitchFamily="34" charset="0"/>
              </a:defRPr>
            </a:lvl4pPr>
            <a:lvl5pPr marL="894892" indent="-180882">
              <a:spcBef>
                <a:spcPts val="600"/>
              </a:spcBef>
              <a:buFont typeface="Arial" pitchFamily="34" charset="0"/>
              <a:buChar char="•"/>
              <a:defRPr sz="16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Text Placeholder 6"/>
          <p:cNvSpPr>
            <a:spLocks noGrp="1"/>
          </p:cNvSpPr>
          <p:nvPr>
            <p:ph type="body" sz="quarter" idx="13" hasCustomPrompt="1"/>
          </p:nvPr>
        </p:nvSpPr>
        <p:spPr>
          <a:xfrm>
            <a:off x="539753" y="6375627"/>
            <a:ext cx="4968353" cy="360636"/>
          </a:xfrm>
          <a:prstGeom prst="rect">
            <a:avLst/>
          </a:prstGeom>
        </p:spPr>
        <p:txBody>
          <a:bodyPr lIns="91392" tIns="45697" rIns="91392" bIns="45697" anchor="ctr" anchorCtr="0"/>
          <a:lstStyle>
            <a:lvl1pPr marL="0" indent="0">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Add footnote and/or source information here</a:t>
            </a:r>
          </a:p>
        </p:txBody>
      </p:sp>
      <p:sp>
        <p:nvSpPr>
          <p:cNvPr id="9" name="Title 8"/>
          <p:cNvSpPr>
            <a:spLocks noGrp="1"/>
          </p:cNvSpPr>
          <p:nvPr>
            <p:ph type="title"/>
          </p:nvPr>
        </p:nvSpPr>
        <p:spPr/>
        <p:txBody>
          <a:bodyPr/>
          <a:lstStyle/>
          <a:p>
            <a:r>
              <a:rPr lang="en-US" smtClean="0"/>
              <a:t>Click to edit Master title style</a:t>
            </a:r>
            <a:endParaRPr lang="en-GB"/>
          </a:p>
        </p:txBody>
      </p:sp>
      <p:sp>
        <p:nvSpPr>
          <p:cNvPr id="8" name="Slide Number Placeholder 7"/>
          <p:cNvSpPr>
            <a:spLocks noGrp="1"/>
          </p:cNvSpPr>
          <p:nvPr>
            <p:ph type="sldNum" sz="quarter" idx="14"/>
          </p:nvPr>
        </p:nvSpPr>
        <p:spPr/>
        <p:txBody>
          <a:bodyPr/>
          <a:lstStyle/>
          <a:p>
            <a:fld id="{880BFD65-16B0-4613-9784-8043AE0AE7A2}" type="slidenum">
              <a:rPr lang="en-GB" smtClean="0"/>
              <a:pPr/>
              <a:t>‹#›</a:t>
            </a:fld>
            <a:endParaRPr lang="en-GB" dirty="0"/>
          </a:p>
        </p:txBody>
      </p:sp>
      <p:sp>
        <p:nvSpPr>
          <p:cNvPr id="6" name="Text Placeholder 6"/>
          <p:cNvSpPr>
            <a:spLocks noGrp="1"/>
          </p:cNvSpPr>
          <p:nvPr>
            <p:ph type="body" sz="quarter" idx="15" hasCustomPrompt="1"/>
          </p:nvPr>
        </p:nvSpPr>
        <p:spPr>
          <a:xfrm>
            <a:off x="5724132" y="6453336"/>
            <a:ext cx="1151929" cy="216000"/>
          </a:xfrm>
          <a:prstGeom prst="rect">
            <a:avLst/>
          </a:prstGeom>
        </p:spPr>
        <p:txBody>
          <a:bodyPr lIns="91392" tIns="45697" rIns="91392" bIns="45697" anchor="ctr" anchorCtr="0"/>
          <a:lstStyle>
            <a:lvl1pPr marL="0" indent="0" algn="r">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AXP Internal</a:t>
            </a: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sp>
        <p:nvSpPr>
          <p:cNvPr id="17" name="Rectangle 16"/>
          <p:cNvSpPr/>
          <p:nvPr userDrawn="1"/>
        </p:nvSpPr>
        <p:spPr>
          <a:xfrm>
            <a:off x="0" y="6092825"/>
            <a:ext cx="9144000" cy="216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92" tIns="45697" rIns="91392" bIns="45697" rtlCol="0" anchor="ctr"/>
          <a:lstStyle/>
          <a:p>
            <a:pPr algn="ctr"/>
            <a:endParaRPr lang="en-GB" dirty="0">
              <a:solidFill>
                <a:srgbClr val="FFFFFF"/>
              </a:solidFill>
            </a:endParaRPr>
          </a:p>
        </p:txBody>
      </p:sp>
      <p:sp>
        <p:nvSpPr>
          <p:cNvPr id="7" name="Rectangle 6"/>
          <p:cNvSpPr/>
          <p:nvPr userDrawn="1"/>
        </p:nvSpPr>
        <p:spPr bwMode="auto">
          <a:xfrm>
            <a:off x="0" y="1052736"/>
            <a:ext cx="9144000" cy="3459162"/>
          </a:xfrm>
          <a:prstGeom prst="rect">
            <a:avLst/>
          </a:prstGeom>
          <a:solidFill>
            <a:srgbClr val="111B62"/>
          </a:solidFill>
          <a:ln w="9525" cap="flat" cmpd="sng" algn="ctr">
            <a:noFill/>
            <a:prstDash val="solid"/>
            <a:round/>
            <a:headEnd type="none" w="med" len="med"/>
            <a:tailEnd type="none" w="med" len="med"/>
          </a:ln>
          <a:effectLst/>
        </p:spPr>
        <p:txBody>
          <a:bodyPr vert="horz" wrap="square" lIns="91392" tIns="45697" rIns="91392" bIns="45697"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0000"/>
              </a:solidFill>
              <a:ea typeface="ＭＳ Ｐゴシック" charset="-128"/>
              <a:cs typeface="ＭＳ Ｐゴシック" charset="-128"/>
            </a:endParaRPr>
          </a:p>
        </p:txBody>
      </p:sp>
      <p:sp>
        <p:nvSpPr>
          <p:cNvPr id="8" name="Rectangle 2"/>
          <p:cNvSpPr>
            <a:spLocks noGrp="1" noChangeArrowheads="1"/>
          </p:cNvSpPr>
          <p:nvPr>
            <p:ph type="ctrTitle"/>
          </p:nvPr>
        </p:nvSpPr>
        <p:spPr>
          <a:xfrm>
            <a:off x="539750" y="1555998"/>
            <a:ext cx="8064500" cy="792088"/>
          </a:xfrm>
          <a:prstGeom prst="rect">
            <a:avLst/>
          </a:prstGeom>
        </p:spPr>
        <p:txBody>
          <a:bodyPr anchor="b" anchorCtr="0"/>
          <a:lstStyle>
            <a:lvl1pPr algn="l">
              <a:defRPr sz="2400" b="1" cap="none" baseline="0">
                <a:solidFill>
                  <a:srgbClr val="FFFFFF"/>
                </a:solidFill>
                <a:latin typeface="Arial"/>
                <a:cs typeface="Arial"/>
              </a:defRPr>
            </a:lvl1pPr>
          </a:lstStyle>
          <a:p>
            <a:r>
              <a:rPr lang="en-US" smtClean="0"/>
              <a:t>Click to edit Master title style</a:t>
            </a:r>
            <a:endParaRPr lang="en-US" dirty="0"/>
          </a:p>
        </p:txBody>
      </p:sp>
      <p:sp>
        <p:nvSpPr>
          <p:cNvPr id="9" name="Rectangle 3"/>
          <p:cNvSpPr>
            <a:spLocks noGrp="1" noChangeArrowheads="1"/>
          </p:cNvSpPr>
          <p:nvPr>
            <p:ph type="subTitle" idx="1"/>
          </p:nvPr>
        </p:nvSpPr>
        <p:spPr>
          <a:xfrm>
            <a:off x="539754" y="2503026"/>
            <a:ext cx="8064499" cy="694267"/>
          </a:xfrm>
          <a:prstGeom prst="rect">
            <a:avLst/>
          </a:prstGeom>
        </p:spPr>
        <p:txBody>
          <a:bodyPr lIns="91392" tIns="45697" rIns="91392" bIns="45697" anchor="t" anchorCtr="0"/>
          <a:lstStyle>
            <a:lvl1pPr>
              <a:buNone/>
              <a:defRPr sz="2000">
                <a:solidFill>
                  <a:srgbClr val="FFFFFF"/>
                </a:solidFill>
                <a:latin typeface="Arial" pitchFamily="34" charset="0"/>
                <a:cs typeface="Arial" pitchFamily="34" charset="0"/>
              </a:defRPr>
            </a:lvl1pPr>
          </a:lstStyle>
          <a:p>
            <a:r>
              <a:rPr lang="en-US" smtClean="0"/>
              <a:t>Click to edit Master subtitle style</a:t>
            </a:r>
            <a:endParaRPr lang="en-US" dirty="0"/>
          </a:p>
        </p:txBody>
      </p:sp>
      <p:sp>
        <p:nvSpPr>
          <p:cNvPr id="10" name="Text Placeholder 7"/>
          <p:cNvSpPr>
            <a:spLocks noGrp="1"/>
          </p:cNvSpPr>
          <p:nvPr>
            <p:ph type="body" sz="quarter" idx="10" hasCustomPrompt="1"/>
          </p:nvPr>
        </p:nvSpPr>
        <p:spPr>
          <a:xfrm>
            <a:off x="539755" y="3500661"/>
            <a:ext cx="8064499" cy="317376"/>
          </a:xfrm>
          <a:prstGeom prst="rect">
            <a:avLst/>
          </a:prstGeom>
        </p:spPr>
        <p:txBody>
          <a:bodyPr lIns="91392" tIns="45697" rIns="91392" bIns="45697" anchor="ctr" anchorCtr="0"/>
          <a:lstStyle>
            <a:lvl1pPr>
              <a:buNone/>
              <a:defRPr sz="1600">
                <a:solidFill>
                  <a:schemeClr val="bg1"/>
                </a:solidFill>
                <a:latin typeface="Arial" pitchFamily="34" charset="0"/>
                <a:cs typeface="Arial" pitchFamily="34" charset="0"/>
              </a:defRPr>
            </a:lvl1pPr>
            <a:lvl2pPr marL="0" indent="0">
              <a:buNone/>
              <a:defRPr sz="1400">
                <a:solidFill>
                  <a:schemeClr val="bg1"/>
                </a:solidFill>
              </a:defRPr>
            </a:lvl2pPr>
            <a:lvl3pPr marL="0" indent="0">
              <a:buNone/>
              <a:defRPr sz="1400">
                <a:solidFill>
                  <a:schemeClr val="bg1"/>
                </a:solidFill>
              </a:defRPr>
            </a:lvl3pPr>
            <a:lvl4pPr marL="0" indent="0">
              <a:buNone/>
              <a:defRPr sz="1400">
                <a:solidFill>
                  <a:schemeClr val="bg1"/>
                </a:solidFill>
              </a:defRPr>
            </a:lvl4pPr>
            <a:lvl5pPr marL="0" indent="0">
              <a:buNone/>
              <a:defRPr sz="1400">
                <a:solidFill>
                  <a:schemeClr val="bg1"/>
                </a:solidFill>
              </a:defRPr>
            </a:lvl5pPr>
          </a:lstStyle>
          <a:p>
            <a:pPr lvl="0"/>
            <a:r>
              <a:rPr lang="en-US" dirty="0" smtClean="0"/>
              <a:t>Speaker(s)</a:t>
            </a:r>
            <a:endParaRPr lang="en-US" dirty="0"/>
          </a:p>
        </p:txBody>
      </p:sp>
      <p:sp>
        <p:nvSpPr>
          <p:cNvPr id="12" name="Text Placeholder 7"/>
          <p:cNvSpPr>
            <a:spLocks noGrp="1"/>
          </p:cNvSpPr>
          <p:nvPr>
            <p:ph type="body" sz="quarter" idx="13" hasCustomPrompt="1"/>
          </p:nvPr>
        </p:nvSpPr>
        <p:spPr>
          <a:xfrm>
            <a:off x="539754" y="3860254"/>
            <a:ext cx="8064499" cy="317376"/>
          </a:xfrm>
          <a:prstGeom prst="rect">
            <a:avLst/>
          </a:prstGeom>
        </p:spPr>
        <p:txBody>
          <a:bodyPr lIns="91392" tIns="45697" rIns="91392" bIns="45697" anchor="ctr" anchorCtr="0"/>
          <a:lstStyle>
            <a:lvl1pPr>
              <a:buNone/>
              <a:defRPr sz="1600" baseline="0">
                <a:solidFill>
                  <a:schemeClr val="bg1"/>
                </a:solidFill>
                <a:latin typeface="Arial" pitchFamily="34" charset="0"/>
                <a:cs typeface="Arial" pitchFamily="34" charset="0"/>
              </a:defRPr>
            </a:lvl1pPr>
            <a:lvl2pPr marL="0" indent="0">
              <a:buNone/>
              <a:defRPr sz="1400">
                <a:solidFill>
                  <a:schemeClr val="bg1"/>
                </a:solidFill>
              </a:defRPr>
            </a:lvl2pPr>
            <a:lvl3pPr marL="0" indent="0">
              <a:buNone/>
              <a:defRPr sz="1400">
                <a:solidFill>
                  <a:schemeClr val="bg1"/>
                </a:solidFill>
              </a:defRPr>
            </a:lvl3pPr>
            <a:lvl4pPr marL="0" indent="0">
              <a:buNone/>
              <a:defRPr sz="1400">
                <a:solidFill>
                  <a:schemeClr val="bg1"/>
                </a:solidFill>
              </a:defRPr>
            </a:lvl4pPr>
            <a:lvl5pPr marL="0" indent="0">
              <a:buNone/>
              <a:defRPr sz="1400">
                <a:solidFill>
                  <a:schemeClr val="bg1"/>
                </a:solidFill>
              </a:defRPr>
            </a:lvl5pPr>
          </a:lstStyle>
          <a:p>
            <a:pPr lvl="0"/>
            <a:r>
              <a:rPr lang="en-US" dirty="0" smtClean="0"/>
              <a:t>Date (Day, Month, Year)</a:t>
            </a:r>
            <a:endParaRPr lang="en-US" dirty="0"/>
          </a:p>
        </p:txBody>
      </p:sp>
      <p:pic>
        <p:nvPicPr>
          <p:cNvPr id="14" name="Picture 13" descr="Amex 3_03a.png"/>
          <p:cNvPicPr>
            <a:picLocks noChangeAspect="1"/>
          </p:cNvPicPr>
          <p:nvPr userDrawn="1"/>
        </p:nvPicPr>
        <p:blipFill>
          <a:blip r:embed="rId2" cstate="print"/>
          <a:srcRect b="85682"/>
          <a:stretch>
            <a:fillRect/>
          </a:stretch>
        </p:blipFill>
        <p:spPr>
          <a:xfrm>
            <a:off x="0" y="4508326"/>
            <a:ext cx="9144000" cy="144016"/>
          </a:xfrm>
          <a:prstGeom prst="rect">
            <a:avLst/>
          </a:prstGeom>
        </p:spPr>
      </p:pic>
      <p:sp>
        <p:nvSpPr>
          <p:cNvPr id="11" name="Rectangle 10"/>
          <p:cNvSpPr/>
          <p:nvPr userDrawn="1"/>
        </p:nvSpPr>
        <p:spPr>
          <a:xfrm>
            <a:off x="0" y="2"/>
            <a:ext cx="9144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92" tIns="45697" rIns="91392" bIns="45697" rtlCol="0" anchor="ctr"/>
          <a:lstStyle/>
          <a:p>
            <a:pPr algn="ctr"/>
            <a:endParaRPr lang="en-GB" dirty="0">
              <a:solidFill>
                <a:srgbClr val="FFFFFF"/>
              </a:solidFill>
            </a:endParaRPr>
          </a:p>
        </p:txBody>
      </p:sp>
      <p:sp>
        <p:nvSpPr>
          <p:cNvPr id="15" name="Text Placeholder 6"/>
          <p:cNvSpPr>
            <a:spLocks noGrp="1"/>
          </p:cNvSpPr>
          <p:nvPr>
            <p:ph type="body" sz="quarter" idx="15" hasCustomPrompt="1"/>
          </p:nvPr>
        </p:nvSpPr>
        <p:spPr>
          <a:xfrm>
            <a:off x="5724132" y="6453336"/>
            <a:ext cx="1151929" cy="216000"/>
          </a:xfrm>
          <a:prstGeom prst="rect">
            <a:avLst/>
          </a:prstGeom>
        </p:spPr>
        <p:txBody>
          <a:bodyPr lIns="91392" tIns="45697" rIns="91392" bIns="45697" anchor="ctr" anchorCtr="0"/>
          <a:lstStyle>
            <a:lvl1pPr marL="0" indent="0" algn="r">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AXP Internal</a:t>
            </a: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539750" y="1052739"/>
            <a:ext cx="8064500" cy="5040311"/>
          </a:xfrm>
          <a:prstGeom prst="rect">
            <a:avLst/>
          </a:prstGeom>
        </p:spPr>
        <p:txBody>
          <a:bodyPr lIns="91392" tIns="45697" rIns="91392" bIns="45697"/>
          <a:lstStyle>
            <a:lvl1pPr marL="180882" indent="-180882">
              <a:spcBef>
                <a:spcPts val="600"/>
              </a:spcBef>
              <a:defRPr sz="1600">
                <a:latin typeface="Arial" pitchFamily="34" charset="0"/>
                <a:cs typeface="Arial" pitchFamily="34" charset="0"/>
              </a:defRPr>
            </a:lvl1pPr>
            <a:lvl2pPr marL="361764" indent="-180882">
              <a:spcBef>
                <a:spcPts val="600"/>
              </a:spcBef>
              <a:defRPr sz="1600" baseline="0">
                <a:latin typeface="Arial" pitchFamily="34" charset="0"/>
                <a:cs typeface="Arial" pitchFamily="34" charset="0"/>
              </a:defRPr>
            </a:lvl2pPr>
            <a:lvl3pPr marL="542647" indent="-180882">
              <a:spcBef>
                <a:spcPts val="600"/>
              </a:spcBef>
              <a:defRPr sz="1600">
                <a:latin typeface="Arial" pitchFamily="34" charset="0"/>
                <a:cs typeface="Arial" pitchFamily="34" charset="0"/>
              </a:defRPr>
            </a:lvl3pPr>
            <a:lvl4pPr marL="714008" indent="-171362">
              <a:spcBef>
                <a:spcPts val="600"/>
              </a:spcBef>
              <a:defRPr sz="1600">
                <a:latin typeface="Arial" pitchFamily="34" charset="0"/>
                <a:cs typeface="Arial" pitchFamily="34" charset="0"/>
              </a:defRPr>
            </a:lvl4pPr>
            <a:lvl5pPr marL="894892" indent="-180882">
              <a:spcBef>
                <a:spcPts val="600"/>
              </a:spcBef>
              <a:buFont typeface="Arial" pitchFamily="34" charset="0"/>
              <a:buChar char="•"/>
              <a:defRPr sz="16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dirty="0" smtClean="0"/>
              <a:t>Section 1</a:t>
            </a:r>
          </a:p>
          <a:p>
            <a:pPr lvl="1"/>
            <a:r>
              <a:rPr lang="en-US" dirty="0" smtClean="0"/>
              <a:t>Sub-section A</a:t>
            </a:r>
          </a:p>
        </p:txBody>
      </p:sp>
      <p:sp>
        <p:nvSpPr>
          <p:cNvPr id="7" name="Title 6"/>
          <p:cNvSpPr>
            <a:spLocks noGrp="1"/>
          </p:cNvSpPr>
          <p:nvPr>
            <p:ph type="title"/>
          </p:nvPr>
        </p:nvSpPr>
        <p:spPr>
          <a:xfrm>
            <a:off x="539750" y="116613"/>
            <a:ext cx="5976466" cy="720000"/>
          </a:xfrm>
        </p:spPr>
        <p:txBody>
          <a:bodyPr/>
          <a:lstStyle/>
          <a:p>
            <a:r>
              <a:rPr lang="en-US" smtClean="0"/>
              <a:t>Click to edit Master title style</a:t>
            </a:r>
            <a:endParaRPr lang="en-GB"/>
          </a:p>
        </p:txBody>
      </p:sp>
      <p:sp>
        <p:nvSpPr>
          <p:cNvPr id="6" name="Slide Number Placeholder 5"/>
          <p:cNvSpPr>
            <a:spLocks noGrp="1"/>
          </p:cNvSpPr>
          <p:nvPr>
            <p:ph type="sldNum" sz="quarter" idx="10"/>
          </p:nvPr>
        </p:nvSpPr>
        <p:spPr/>
        <p:txBody>
          <a:bodyPr/>
          <a:lstStyle/>
          <a:p>
            <a:fld id="{880BFD65-16B0-4613-9784-8043AE0AE7A2}" type="slidenum">
              <a:rPr lang="en-GB" smtClean="0"/>
              <a:pPr/>
              <a:t>‹#›</a:t>
            </a:fld>
            <a:endParaRPr lang="en-GB" dirty="0"/>
          </a:p>
        </p:txBody>
      </p:sp>
      <p:sp>
        <p:nvSpPr>
          <p:cNvPr id="8" name="Text Placeholder 6"/>
          <p:cNvSpPr>
            <a:spLocks noGrp="1"/>
          </p:cNvSpPr>
          <p:nvPr>
            <p:ph type="body" sz="quarter" idx="15" hasCustomPrompt="1"/>
          </p:nvPr>
        </p:nvSpPr>
        <p:spPr>
          <a:xfrm>
            <a:off x="5724132" y="6453336"/>
            <a:ext cx="1151929" cy="216000"/>
          </a:xfrm>
          <a:prstGeom prst="rect">
            <a:avLst/>
          </a:prstGeom>
        </p:spPr>
        <p:txBody>
          <a:bodyPr lIns="91392" tIns="45697" rIns="91392" bIns="45697" anchor="ctr" anchorCtr="0"/>
          <a:lstStyle>
            <a:lvl1pPr marL="0" indent="0" algn="r">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AXP Internal</a:t>
            </a: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4" name="Rectangle 3"/>
          <p:cNvSpPr/>
          <p:nvPr userDrawn="1"/>
        </p:nvSpPr>
        <p:spPr bwMode="auto">
          <a:xfrm>
            <a:off x="0" y="1052736"/>
            <a:ext cx="9144000" cy="2663502"/>
          </a:xfrm>
          <a:prstGeom prst="rect">
            <a:avLst/>
          </a:prstGeom>
          <a:solidFill>
            <a:srgbClr val="111B62"/>
          </a:solidFill>
          <a:ln w="9525" cap="flat" cmpd="sng" algn="ctr">
            <a:noFill/>
            <a:prstDash val="solid"/>
            <a:round/>
            <a:headEnd type="none" w="med" len="med"/>
            <a:tailEnd type="none" w="med" len="med"/>
          </a:ln>
          <a:effectLst/>
        </p:spPr>
        <p:txBody>
          <a:bodyPr vert="horz" wrap="square" lIns="91392" tIns="45697" rIns="91392" bIns="45697"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0000"/>
              </a:solidFill>
              <a:ea typeface="ＭＳ Ｐゴシック" charset="-128"/>
              <a:cs typeface="ＭＳ Ｐゴシック" charset="-128"/>
            </a:endParaRPr>
          </a:p>
        </p:txBody>
      </p:sp>
      <p:sp>
        <p:nvSpPr>
          <p:cNvPr id="5" name="Rectangle 4"/>
          <p:cNvSpPr/>
          <p:nvPr userDrawn="1"/>
        </p:nvSpPr>
        <p:spPr>
          <a:xfrm>
            <a:off x="0" y="2"/>
            <a:ext cx="9144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92" tIns="45697" rIns="91392" bIns="45697" rtlCol="0" anchor="ctr"/>
          <a:lstStyle/>
          <a:p>
            <a:pPr algn="ctr"/>
            <a:endParaRPr lang="en-GB" dirty="0">
              <a:solidFill>
                <a:srgbClr val="FFFFFF"/>
              </a:solidFill>
            </a:endParaRPr>
          </a:p>
        </p:txBody>
      </p:sp>
      <p:sp>
        <p:nvSpPr>
          <p:cNvPr id="6" name="Rectangle 2"/>
          <p:cNvSpPr>
            <a:spLocks noGrp="1" noChangeArrowheads="1"/>
          </p:cNvSpPr>
          <p:nvPr>
            <p:ph type="ctrTitle"/>
          </p:nvPr>
        </p:nvSpPr>
        <p:spPr>
          <a:xfrm>
            <a:off x="539750" y="1555998"/>
            <a:ext cx="8064500" cy="792088"/>
          </a:xfrm>
          <a:prstGeom prst="rect">
            <a:avLst/>
          </a:prstGeom>
        </p:spPr>
        <p:txBody>
          <a:bodyPr anchor="b" anchorCtr="0"/>
          <a:lstStyle>
            <a:lvl1pPr algn="l">
              <a:defRPr sz="2400" b="1" cap="none" baseline="0">
                <a:solidFill>
                  <a:srgbClr val="FFFFFF"/>
                </a:solidFill>
                <a:latin typeface="Arial"/>
                <a:cs typeface="Arial"/>
              </a:defRPr>
            </a:lvl1pPr>
          </a:lstStyle>
          <a:p>
            <a:r>
              <a:rPr lang="en-US" smtClean="0"/>
              <a:t>Click to edit Master title style</a:t>
            </a:r>
            <a:endParaRPr lang="en-US" dirty="0"/>
          </a:p>
        </p:txBody>
      </p:sp>
      <p:sp>
        <p:nvSpPr>
          <p:cNvPr id="9" name="Rectangle 3"/>
          <p:cNvSpPr>
            <a:spLocks noGrp="1" noChangeArrowheads="1"/>
          </p:cNvSpPr>
          <p:nvPr>
            <p:ph type="subTitle" idx="1"/>
          </p:nvPr>
        </p:nvSpPr>
        <p:spPr>
          <a:xfrm>
            <a:off x="539754" y="2503026"/>
            <a:ext cx="8064499" cy="694267"/>
          </a:xfrm>
          <a:prstGeom prst="rect">
            <a:avLst/>
          </a:prstGeom>
        </p:spPr>
        <p:txBody>
          <a:bodyPr lIns="91392" tIns="45697" rIns="91392" bIns="45697" anchor="t" anchorCtr="0"/>
          <a:lstStyle>
            <a:lvl1pPr>
              <a:buNone/>
              <a:defRPr sz="2000">
                <a:solidFill>
                  <a:srgbClr val="FFFFFF"/>
                </a:solidFill>
                <a:latin typeface="Arial" pitchFamily="34" charset="0"/>
                <a:cs typeface="Arial" pitchFamily="34" charset="0"/>
              </a:defRPr>
            </a:lvl1pPr>
          </a:lstStyle>
          <a:p>
            <a:r>
              <a:rPr lang="en-US" smtClean="0"/>
              <a:t>Click to edit Master subtitle style</a:t>
            </a:r>
            <a:endParaRPr lang="en-US" dirty="0"/>
          </a:p>
        </p:txBody>
      </p:sp>
      <p:sp>
        <p:nvSpPr>
          <p:cNvPr id="7" name="Text Placeholder 6"/>
          <p:cNvSpPr>
            <a:spLocks noGrp="1"/>
          </p:cNvSpPr>
          <p:nvPr>
            <p:ph type="body" sz="quarter" idx="15" hasCustomPrompt="1"/>
          </p:nvPr>
        </p:nvSpPr>
        <p:spPr>
          <a:xfrm>
            <a:off x="5724132" y="6453336"/>
            <a:ext cx="1151929" cy="216000"/>
          </a:xfrm>
          <a:prstGeom prst="rect">
            <a:avLst/>
          </a:prstGeom>
        </p:spPr>
        <p:txBody>
          <a:bodyPr lIns="91392" tIns="45697" rIns="91392" bIns="45697" anchor="ctr" anchorCtr="0"/>
          <a:lstStyle>
            <a:lvl1pPr marL="0" indent="0" algn="r">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AXP Internal</a:t>
            </a: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750" y="1052739"/>
            <a:ext cx="8064500" cy="5040311"/>
          </a:xfrm>
          <a:prstGeom prst="rect">
            <a:avLst/>
          </a:prstGeom>
        </p:spPr>
        <p:txBody>
          <a:bodyPr lIns="91392" tIns="45697" rIns="91392" bIns="45697"/>
          <a:lstStyle>
            <a:lvl1pPr marL="180882" indent="-180882">
              <a:spcBef>
                <a:spcPts val="600"/>
              </a:spcBef>
              <a:defRPr sz="1600">
                <a:latin typeface="Arial" pitchFamily="34" charset="0"/>
                <a:cs typeface="Arial" pitchFamily="34" charset="0"/>
              </a:defRPr>
            </a:lvl1pPr>
            <a:lvl2pPr marL="361764" indent="-180882">
              <a:spcBef>
                <a:spcPts val="600"/>
              </a:spcBef>
              <a:defRPr sz="1600">
                <a:latin typeface="Arial" pitchFamily="34" charset="0"/>
                <a:cs typeface="Arial" pitchFamily="34" charset="0"/>
              </a:defRPr>
            </a:lvl2pPr>
            <a:lvl3pPr marL="542647" indent="-180882">
              <a:spcBef>
                <a:spcPts val="600"/>
              </a:spcBef>
              <a:defRPr sz="1600">
                <a:latin typeface="Arial" pitchFamily="34" charset="0"/>
                <a:cs typeface="Arial" pitchFamily="34" charset="0"/>
              </a:defRPr>
            </a:lvl3pPr>
            <a:lvl4pPr marL="714008" indent="-171362">
              <a:spcBef>
                <a:spcPts val="600"/>
              </a:spcBef>
              <a:defRPr sz="1600">
                <a:latin typeface="Arial" pitchFamily="34" charset="0"/>
                <a:cs typeface="Arial" pitchFamily="34" charset="0"/>
              </a:defRPr>
            </a:lvl4pPr>
            <a:lvl5pPr marL="894892" indent="-180882">
              <a:spcBef>
                <a:spcPts val="600"/>
              </a:spcBef>
              <a:buFont typeface="Arial" pitchFamily="34" charset="0"/>
              <a:buChar char="•"/>
              <a:defRPr sz="16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Text Placeholder 6"/>
          <p:cNvSpPr>
            <a:spLocks noGrp="1"/>
          </p:cNvSpPr>
          <p:nvPr>
            <p:ph type="body" sz="quarter" idx="13" hasCustomPrompt="1"/>
          </p:nvPr>
        </p:nvSpPr>
        <p:spPr>
          <a:xfrm>
            <a:off x="539753" y="6375627"/>
            <a:ext cx="4968353" cy="360636"/>
          </a:xfrm>
          <a:prstGeom prst="rect">
            <a:avLst/>
          </a:prstGeom>
        </p:spPr>
        <p:txBody>
          <a:bodyPr lIns="91392" tIns="45697" rIns="91392" bIns="45697" anchor="ctr" anchorCtr="0"/>
          <a:lstStyle>
            <a:lvl1pPr marL="0" indent="0">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Add footnote and/or source information here</a:t>
            </a:r>
          </a:p>
        </p:txBody>
      </p:sp>
      <p:sp>
        <p:nvSpPr>
          <p:cNvPr id="9" name="Title 8"/>
          <p:cNvSpPr>
            <a:spLocks noGrp="1"/>
          </p:cNvSpPr>
          <p:nvPr>
            <p:ph type="title"/>
          </p:nvPr>
        </p:nvSpPr>
        <p:spPr/>
        <p:txBody>
          <a:bodyPr/>
          <a:lstStyle/>
          <a:p>
            <a:r>
              <a:rPr lang="en-US" smtClean="0"/>
              <a:t>Click to edit Master title style</a:t>
            </a:r>
            <a:endParaRPr lang="en-GB"/>
          </a:p>
        </p:txBody>
      </p:sp>
      <p:sp>
        <p:nvSpPr>
          <p:cNvPr id="8" name="Slide Number Placeholder 7"/>
          <p:cNvSpPr>
            <a:spLocks noGrp="1"/>
          </p:cNvSpPr>
          <p:nvPr>
            <p:ph type="sldNum" sz="quarter" idx="14"/>
          </p:nvPr>
        </p:nvSpPr>
        <p:spPr/>
        <p:txBody>
          <a:bodyPr/>
          <a:lstStyle/>
          <a:p>
            <a:fld id="{880BFD65-16B0-4613-9784-8043AE0AE7A2}" type="slidenum">
              <a:rPr lang="en-GB" smtClean="0"/>
              <a:pPr/>
              <a:t>‹#›</a:t>
            </a:fld>
            <a:endParaRPr lang="en-GB" dirty="0"/>
          </a:p>
        </p:txBody>
      </p:sp>
      <p:sp>
        <p:nvSpPr>
          <p:cNvPr id="6" name="Text Placeholder 6"/>
          <p:cNvSpPr>
            <a:spLocks noGrp="1"/>
          </p:cNvSpPr>
          <p:nvPr>
            <p:ph type="body" sz="quarter" idx="15" hasCustomPrompt="1"/>
          </p:nvPr>
        </p:nvSpPr>
        <p:spPr>
          <a:xfrm>
            <a:off x="5724132" y="6453336"/>
            <a:ext cx="1151929" cy="216000"/>
          </a:xfrm>
          <a:prstGeom prst="rect">
            <a:avLst/>
          </a:prstGeom>
        </p:spPr>
        <p:txBody>
          <a:bodyPr lIns="91392" tIns="45697" rIns="91392" bIns="45697" anchor="ctr" anchorCtr="0"/>
          <a:lstStyle>
            <a:lvl1pPr marL="0" indent="0" algn="r">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AXP Internal</a:t>
            </a: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sp>
        <p:nvSpPr>
          <p:cNvPr id="17" name="Rectangle 16"/>
          <p:cNvSpPr/>
          <p:nvPr userDrawn="1"/>
        </p:nvSpPr>
        <p:spPr>
          <a:xfrm>
            <a:off x="0" y="6092825"/>
            <a:ext cx="9144000" cy="216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92" tIns="45697" rIns="91392" bIns="45697" rtlCol="0" anchor="ctr"/>
          <a:lstStyle/>
          <a:p>
            <a:pPr algn="ctr"/>
            <a:endParaRPr lang="en-GB" dirty="0">
              <a:solidFill>
                <a:srgbClr val="FFFFFF"/>
              </a:solidFill>
            </a:endParaRPr>
          </a:p>
        </p:txBody>
      </p:sp>
      <p:sp>
        <p:nvSpPr>
          <p:cNvPr id="7" name="Rectangle 6"/>
          <p:cNvSpPr/>
          <p:nvPr userDrawn="1"/>
        </p:nvSpPr>
        <p:spPr bwMode="auto">
          <a:xfrm>
            <a:off x="0" y="1052736"/>
            <a:ext cx="9144000" cy="3459162"/>
          </a:xfrm>
          <a:prstGeom prst="rect">
            <a:avLst/>
          </a:prstGeom>
          <a:solidFill>
            <a:srgbClr val="111B62"/>
          </a:solidFill>
          <a:ln w="9525" cap="flat" cmpd="sng" algn="ctr">
            <a:noFill/>
            <a:prstDash val="solid"/>
            <a:round/>
            <a:headEnd type="none" w="med" len="med"/>
            <a:tailEnd type="none" w="med" len="med"/>
          </a:ln>
          <a:effectLst/>
        </p:spPr>
        <p:txBody>
          <a:bodyPr vert="horz" wrap="square" lIns="91392" tIns="45697" rIns="91392" bIns="45697"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0000"/>
              </a:solidFill>
              <a:ea typeface="ＭＳ Ｐゴシック" charset="-128"/>
              <a:cs typeface="ＭＳ Ｐゴシック" charset="-128"/>
            </a:endParaRPr>
          </a:p>
        </p:txBody>
      </p:sp>
      <p:sp>
        <p:nvSpPr>
          <p:cNvPr id="8" name="Rectangle 2"/>
          <p:cNvSpPr>
            <a:spLocks noGrp="1" noChangeArrowheads="1"/>
          </p:cNvSpPr>
          <p:nvPr>
            <p:ph type="ctrTitle"/>
          </p:nvPr>
        </p:nvSpPr>
        <p:spPr>
          <a:xfrm>
            <a:off x="539750" y="1555998"/>
            <a:ext cx="8064500" cy="792088"/>
          </a:xfrm>
          <a:prstGeom prst="rect">
            <a:avLst/>
          </a:prstGeom>
        </p:spPr>
        <p:txBody>
          <a:bodyPr anchor="b" anchorCtr="0"/>
          <a:lstStyle>
            <a:lvl1pPr algn="l">
              <a:defRPr sz="2400" b="1" cap="none" baseline="0">
                <a:solidFill>
                  <a:srgbClr val="FFFFFF"/>
                </a:solidFill>
                <a:latin typeface="Arial"/>
                <a:cs typeface="Arial"/>
              </a:defRPr>
            </a:lvl1pPr>
          </a:lstStyle>
          <a:p>
            <a:r>
              <a:rPr lang="en-US" smtClean="0"/>
              <a:t>Click to edit Master title style</a:t>
            </a:r>
            <a:endParaRPr lang="en-US" dirty="0"/>
          </a:p>
        </p:txBody>
      </p:sp>
      <p:sp>
        <p:nvSpPr>
          <p:cNvPr id="9" name="Rectangle 3"/>
          <p:cNvSpPr>
            <a:spLocks noGrp="1" noChangeArrowheads="1"/>
          </p:cNvSpPr>
          <p:nvPr>
            <p:ph type="subTitle" idx="1"/>
          </p:nvPr>
        </p:nvSpPr>
        <p:spPr>
          <a:xfrm>
            <a:off x="539754" y="2503026"/>
            <a:ext cx="8064499" cy="694267"/>
          </a:xfrm>
          <a:prstGeom prst="rect">
            <a:avLst/>
          </a:prstGeom>
        </p:spPr>
        <p:txBody>
          <a:bodyPr lIns="91392" tIns="45697" rIns="91392" bIns="45697" anchor="t" anchorCtr="0"/>
          <a:lstStyle>
            <a:lvl1pPr>
              <a:buNone/>
              <a:defRPr sz="2000">
                <a:solidFill>
                  <a:srgbClr val="FFFFFF"/>
                </a:solidFill>
                <a:latin typeface="Arial" pitchFamily="34" charset="0"/>
                <a:cs typeface="Arial" pitchFamily="34" charset="0"/>
              </a:defRPr>
            </a:lvl1pPr>
          </a:lstStyle>
          <a:p>
            <a:r>
              <a:rPr lang="en-US" smtClean="0"/>
              <a:t>Click to edit Master subtitle style</a:t>
            </a:r>
            <a:endParaRPr lang="en-US" dirty="0"/>
          </a:p>
        </p:txBody>
      </p:sp>
      <p:sp>
        <p:nvSpPr>
          <p:cNvPr id="10" name="Text Placeholder 7"/>
          <p:cNvSpPr>
            <a:spLocks noGrp="1"/>
          </p:cNvSpPr>
          <p:nvPr>
            <p:ph type="body" sz="quarter" idx="10" hasCustomPrompt="1"/>
          </p:nvPr>
        </p:nvSpPr>
        <p:spPr>
          <a:xfrm>
            <a:off x="539755" y="3500661"/>
            <a:ext cx="8064499" cy="317376"/>
          </a:xfrm>
          <a:prstGeom prst="rect">
            <a:avLst/>
          </a:prstGeom>
        </p:spPr>
        <p:txBody>
          <a:bodyPr lIns="91392" tIns="45697" rIns="91392" bIns="45697" anchor="ctr" anchorCtr="0"/>
          <a:lstStyle>
            <a:lvl1pPr>
              <a:buNone/>
              <a:defRPr sz="1600">
                <a:solidFill>
                  <a:schemeClr val="bg1"/>
                </a:solidFill>
                <a:latin typeface="Arial" pitchFamily="34" charset="0"/>
                <a:cs typeface="Arial" pitchFamily="34" charset="0"/>
              </a:defRPr>
            </a:lvl1pPr>
            <a:lvl2pPr marL="0" indent="0">
              <a:buNone/>
              <a:defRPr sz="1400">
                <a:solidFill>
                  <a:schemeClr val="bg1"/>
                </a:solidFill>
              </a:defRPr>
            </a:lvl2pPr>
            <a:lvl3pPr marL="0" indent="0">
              <a:buNone/>
              <a:defRPr sz="1400">
                <a:solidFill>
                  <a:schemeClr val="bg1"/>
                </a:solidFill>
              </a:defRPr>
            </a:lvl3pPr>
            <a:lvl4pPr marL="0" indent="0">
              <a:buNone/>
              <a:defRPr sz="1400">
                <a:solidFill>
                  <a:schemeClr val="bg1"/>
                </a:solidFill>
              </a:defRPr>
            </a:lvl4pPr>
            <a:lvl5pPr marL="0" indent="0">
              <a:buNone/>
              <a:defRPr sz="1400">
                <a:solidFill>
                  <a:schemeClr val="bg1"/>
                </a:solidFill>
              </a:defRPr>
            </a:lvl5pPr>
          </a:lstStyle>
          <a:p>
            <a:pPr lvl="0"/>
            <a:r>
              <a:rPr lang="en-US" dirty="0" smtClean="0"/>
              <a:t>Speaker(s)</a:t>
            </a:r>
            <a:endParaRPr lang="en-US" dirty="0"/>
          </a:p>
        </p:txBody>
      </p:sp>
      <p:sp>
        <p:nvSpPr>
          <p:cNvPr id="12" name="Text Placeholder 7"/>
          <p:cNvSpPr>
            <a:spLocks noGrp="1"/>
          </p:cNvSpPr>
          <p:nvPr>
            <p:ph type="body" sz="quarter" idx="13" hasCustomPrompt="1"/>
          </p:nvPr>
        </p:nvSpPr>
        <p:spPr>
          <a:xfrm>
            <a:off x="539754" y="3860254"/>
            <a:ext cx="8064499" cy="317376"/>
          </a:xfrm>
          <a:prstGeom prst="rect">
            <a:avLst/>
          </a:prstGeom>
        </p:spPr>
        <p:txBody>
          <a:bodyPr lIns="91392" tIns="45697" rIns="91392" bIns="45697" anchor="ctr" anchorCtr="0"/>
          <a:lstStyle>
            <a:lvl1pPr>
              <a:buNone/>
              <a:defRPr sz="1600" baseline="0">
                <a:solidFill>
                  <a:schemeClr val="bg1"/>
                </a:solidFill>
                <a:latin typeface="Arial" pitchFamily="34" charset="0"/>
                <a:cs typeface="Arial" pitchFamily="34" charset="0"/>
              </a:defRPr>
            </a:lvl1pPr>
            <a:lvl2pPr marL="0" indent="0">
              <a:buNone/>
              <a:defRPr sz="1400">
                <a:solidFill>
                  <a:schemeClr val="bg1"/>
                </a:solidFill>
              </a:defRPr>
            </a:lvl2pPr>
            <a:lvl3pPr marL="0" indent="0">
              <a:buNone/>
              <a:defRPr sz="1400">
                <a:solidFill>
                  <a:schemeClr val="bg1"/>
                </a:solidFill>
              </a:defRPr>
            </a:lvl3pPr>
            <a:lvl4pPr marL="0" indent="0">
              <a:buNone/>
              <a:defRPr sz="1400">
                <a:solidFill>
                  <a:schemeClr val="bg1"/>
                </a:solidFill>
              </a:defRPr>
            </a:lvl4pPr>
            <a:lvl5pPr marL="0" indent="0">
              <a:buNone/>
              <a:defRPr sz="1400">
                <a:solidFill>
                  <a:schemeClr val="bg1"/>
                </a:solidFill>
              </a:defRPr>
            </a:lvl5pPr>
          </a:lstStyle>
          <a:p>
            <a:pPr lvl="0"/>
            <a:r>
              <a:rPr lang="en-US" dirty="0" smtClean="0"/>
              <a:t>Date (Day, Month, Year)</a:t>
            </a:r>
            <a:endParaRPr lang="en-US" dirty="0"/>
          </a:p>
        </p:txBody>
      </p:sp>
      <p:pic>
        <p:nvPicPr>
          <p:cNvPr id="14" name="Picture 13" descr="Amex 3_03a.png"/>
          <p:cNvPicPr>
            <a:picLocks noChangeAspect="1"/>
          </p:cNvPicPr>
          <p:nvPr userDrawn="1"/>
        </p:nvPicPr>
        <p:blipFill>
          <a:blip r:embed="rId2" cstate="print"/>
          <a:srcRect b="85682"/>
          <a:stretch>
            <a:fillRect/>
          </a:stretch>
        </p:blipFill>
        <p:spPr>
          <a:xfrm>
            <a:off x="0" y="4508326"/>
            <a:ext cx="9144000" cy="144016"/>
          </a:xfrm>
          <a:prstGeom prst="rect">
            <a:avLst/>
          </a:prstGeom>
        </p:spPr>
      </p:pic>
      <p:sp>
        <p:nvSpPr>
          <p:cNvPr id="11" name="Rectangle 10"/>
          <p:cNvSpPr/>
          <p:nvPr userDrawn="1"/>
        </p:nvSpPr>
        <p:spPr>
          <a:xfrm>
            <a:off x="0" y="2"/>
            <a:ext cx="9144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92" tIns="45697" rIns="91392" bIns="45697" rtlCol="0" anchor="ctr"/>
          <a:lstStyle/>
          <a:p>
            <a:pPr algn="ctr"/>
            <a:endParaRPr lang="en-GB" dirty="0">
              <a:solidFill>
                <a:srgbClr val="FFFFFF"/>
              </a:solidFill>
            </a:endParaRPr>
          </a:p>
        </p:txBody>
      </p:sp>
      <p:sp>
        <p:nvSpPr>
          <p:cNvPr id="15" name="Text Placeholder 6"/>
          <p:cNvSpPr>
            <a:spLocks noGrp="1"/>
          </p:cNvSpPr>
          <p:nvPr>
            <p:ph type="body" sz="quarter" idx="15" hasCustomPrompt="1"/>
          </p:nvPr>
        </p:nvSpPr>
        <p:spPr>
          <a:xfrm>
            <a:off x="5724132" y="6453336"/>
            <a:ext cx="1151929" cy="216000"/>
          </a:xfrm>
          <a:prstGeom prst="rect">
            <a:avLst/>
          </a:prstGeom>
        </p:spPr>
        <p:txBody>
          <a:bodyPr lIns="91392" tIns="45697" rIns="91392" bIns="45697" anchor="ctr" anchorCtr="0"/>
          <a:lstStyle>
            <a:lvl1pPr marL="0" indent="0" algn="r">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AXP Internal</a:t>
            </a: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539750" y="1052739"/>
            <a:ext cx="8064500" cy="5040311"/>
          </a:xfrm>
          <a:prstGeom prst="rect">
            <a:avLst/>
          </a:prstGeom>
        </p:spPr>
        <p:txBody>
          <a:bodyPr lIns="91392" tIns="45697" rIns="91392" bIns="45697"/>
          <a:lstStyle>
            <a:lvl1pPr marL="180882" indent="-180882">
              <a:spcBef>
                <a:spcPts val="600"/>
              </a:spcBef>
              <a:defRPr sz="1600">
                <a:latin typeface="Arial" pitchFamily="34" charset="0"/>
                <a:cs typeface="Arial" pitchFamily="34" charset="0"/>
              </a:defRPr>
            </a:lvl1pPr>
            <a:lvl2pPr marL="361764" indent="-180882">
              <a:spcBef>
                <a:spcPts val="600"/>
              </a:spcBef>
              <a:defRPr sz="1600" baseline="0">
                <a:latin typeface="Arial" pitchFamily="34" charset="0"/>
                <a:cs typeface="Arial" pitchFamily="34" charset="0"/>
              </a:defRPr>
            </a:lvl2pPr>
            <a:lvl3pPr marL="542647" indent="-180882">
              <a:spcBef>
                <a:spcPts val="600"/>
              </a:spcBef>
              <a:defRPr sz="1600">
                <a:latin typeface="Arial" pitchFamily="34" charset="0"/>
                <a:cs typeface="Arial" pitchFamily="34" charset="0"/>
              </a:defRPr>
            </a:lvl3pPr>
            <a:lvl4pPr marL="714008" indent="-171362">
              <a:spcBef>
                <a:spcPts val="600"/>
              </a:spcBef>
              <a:defRPr sz="1600">
                <a:latin typeface="Arial" pitchFamily="34" charset="0"/>
                <a:cs typeface="Arial" pitchFamily="34" charset="0"/>
              </a:defRPr>
            </a:lvl4pPr>
            <a:lvl5pPr marL="894892" indent="-180882">
              <a:spcBef>
                <a:spcPts val="600"/>
              </a:spcBef>
              <a:buFont typeface="Arial" pitchFamily="34" charset="0"/>
              <a:buChar char="•"/>
              <a:defRPr sz="16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dirty="0" smtClean="0"/>
              <a:t>Section 1</a:t>
            </a:r>
          </a:p>
          <a:p>
            <a:pPr lvl="1"/>
            <a:r>
              <a:rPr lang="en-US" dirty="0" smtClean="0"/>
              <a:t>Sub-section A</a:t>
            </a:r>
          </a:p>
        </p:txBody>
      </p:sp>
      <p:sp>
        <p:nvSpPr>
          <p:cNvPr id="7" name="Title 6"/>
          <p:cNvSpPr>
            <a:spLocks noGrp="1"/>
          </p:cNvSpPr>
          <p:nvPr>
            <p:ph type="title"/>
          </p:nvPr>
        </p:nvSpPr>
        <p:spPr>
          <a:xfrm>
            <a:off x="539750" y="116613"/>
            <a:ext cx="5976466" cy="720000"/>
          </a:xfrm>
        </p:spPr>
        <p:txBody>
          <a:bodyPr/>
          <a:lstStyle/>
          <a:p>
            <a:r>
              <a:rPr lang="en-US" smtClean="0"/>
              <a:t>Click to edit Master title style</a:t>
            </a:r>
            <a:endParaRPr lang="en-GB"/>
          </a:p>
        </p:txBody>
      </p:sp>
      <p:sp>
        <p:nvSpPr>
          <p:cNvPr id="6" name="Slide Number Placeholder 5"/>
          <p:cNvSpPr>
            <a:spLocks noGrp="1"/>
          </p:cNvSpPr>
          <p:nvPr>
            <p:ph type="sldNum" sz="quarter" idx="10"/>
          </p:nvPr>
        </p:nvSpPr>
        <p:spPr/>
        <p:txBody>
          <a:bodyPr/>
          <a:lstStyle/>
          <a:p>
            <a:fld id="{880BFD65-16B0-4613-9784-8043AE0AE7A2}" type="slidenum">
              <a:rPr lang="en-GB" smtClean="0"/>
              <a:pPr/>
              <a:t>‹#›</a:t>
            </a:fld>
            <a:endParaRPr lang="en-GB" dirty="0"/>
          </a:p>
        </p:txBody>
      </p:sp>
      <p:sp>
        <p:nvSpPr>
          <p:cNvPr id="8" name="Text Placeholder 6"/>
          <p:cNvSpPr>
            <a:spLocks noGrp="1"/>
          </p:cNvSpPr>
          <p:nvPr>
            <p:ph type="body" sz="quarter" idx="15" hasCustomPrompt="1"/>
          </p:nvPr>
        </p:nvSpPr>
        <p:spPr>
          <a:xfrm>
            <a:off x="5724132" y="6453336"/>
            <a:ext cx="1151929" cy="216000"/>
          </a:xfrm>
          <a:prstGeom prst="rect">
            <a:avLst/>
          </a:prstGeom>
        </p:spPr>
        <p:txBody>
          <a:bodyPr lIns="91392" tIns="45697" rIns="91392" bIns="45697" anchor="ctr" anchorCtr="0"/>
          <a:lstStyle>
            <a:lvl1pPr marL="0" indent="0" algn="r">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AXP Internal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539750" y="1052739"/>
            <a:ext cx="8064500" cy="5040311"/>
          </a:xfrm>
          <a:prstGeom prst="rect">
            <a:avLst/>
          </a:prstGeom>
        </p:spPr>
        <p:txBody>
          <a:bodyPr lIns="91392" tIns="45697" rIns="91392" bIns="45697"/>
          <a:lstStyle>
            <a:lvl1pPr marL="180882" indent="-180882">
              <a:spcBef>
                <a:spcPts val="600"/>
              </a:spcBef>
              <a:defRPr sz="1600">
                <a:latin typeface="Arial" pitchFamily="34" charset="0"/>
                <a:cs typeface="Arial" pitchFamily="34" charset="0"/>
              </a:defRPr>
            </a:lvl1pPr>
            <a:lvl2pPr marL="361764" indent="-180882">
              <a:spcBef>
                <a:spcPts val="600"/>
              </a:spcBef>
              <a:defRPr sz="1600" baseline="0">
                <a:latin typeface="Arial" pitchFamily="34" charset="0"/>
                <a:cs typeface="Arial" pitchFamily="34" charset="0"/>
              </a:defRPr>
            </a:lvl2pPr>
            <a:lvl3pPr marL="542647" indent="-180882">
              <a:spcBef>
                <a:spcPts val="600"/>
              </a:spcBef>
              <a:defRPr sz="1600">
                <a:latin typeface="Arial" pitchFamily="34" charset="0"/>
                <a:cs typeface="Arial" pitchFamily="34" charset="0"/>
              </a:defRPr>
            </a:lvl3pPr>
            <a:lvl4pPr marL="714008" indent="-171362">
              <a:spcBef>
                <a:spcPts val="600"/>
              </a:spcBef>
              <a:defRPr sz="1600">
                <a:latin typeface="Arial" pitchFamily="34" charset="0"/>
                <a:cs typeface="Arial" pitchFamily="34" charset="0"/>
              </a:defRPr>
            </a:lvl4pPr>
            <a:lvl5pPr marL="894892" indent="-180882">
              <a:spcBef>
                <a:spcPts val="600"/>
              </a:spcBef>
              <a:buFont typeface="Arial" pitchFamily="34" charset="0"/>
              <a:buChar char="•"/>
              <a:defRPr sz="16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dirty="0" smtClean="0"/>
              <a:t>Section 1</a:t>
            </a:r>
          </a:p>
          <a:p>
            <a:pPr lvl="1"/>
            <a:r>
              <a:rPr lang="en-US" dirty="0" smtClean="0"/>
              <a:t>Sub-section A</a:t>
            </a:r>
          </a:p>
        </p:txBody>
      </p:sp>
      <p:sp>
        <p:nvSpPr>
          <p:cNvPr id="7" name="Title 6"/>
          <p:cNvSpPr>
            <a:spLocks noGrp="1"/>
          </p:cNvSpPr>
          <p:nvPr>
            <p:ph type="title"/>
          </p:nvPr>
        </p:nvSpPr>
        <p:spPr/>
        <p:txBody>
          <a:bodyPr/>
          <a:lstStyle/>
          <a:p>
            <a:r>
              <a:rPr lang="en-US" smtClean="0"/>
              <a:t>Click to edit Master title style</a:t>
            </a:r>
            <a:endParaRPr lang="en-GB"/>
          </a:p>
        </p:txBody>
      </p:sp>
      <p:sp>
        <p:nvSpPr>
          <p:cNvPr id="6" name="Slide Number Placeholder 5"/>
          <p:cNvSpPr>
            <a:spLocks noGrp="1"/>
          </p:cNvSpPr>
          <p:nvPr>
            <p:ph type="sldNum" sz="quarter" idx="10"/>
          </p:nvPr>
        </p:nvSpPr>
        <p:spPr/>
        <p:txBody>
          <a:bodyPr/>
          <a:lstStyle/>
          <a:p>
            <a:fld id="{880BFD65-16B0-4613-9784-8043AE0AE7A2}" type="slidenum">
              <a:rPr lang="en-GB" smtClean="0"/>
              <a:pPr/>
              <a:t>‹#›</a:t>
            </a:fld>
            <a:endParaRPr lang="en-GB" dirty="0"/>
          </a:p>
        </p:txBody>
      </p:sp>
      <p:sp>
        <p:nvSpPr>
          <p:cNvPr id="8" name="Text Placeholder 6"/>
          <p:cNvSpPr>
            <a:spLocks noGrp="1"/>
          </p:cNvSpPr>
          <p:nvPr>
            <p:ph type="body" sz="quarter" idx="15" hasCustomPrompt="1"/>
          </p:nvPr>
        </p:nvSpPr>
        <p:spPr>
          <a:xfrm>
            <a:off x="5724132" y="6453336"/>
            <a:ext cx="1151929" cy="216000"/>
          </a:xfrm>
          <a:prstGeom prst="rect">
            <a:avLst/>
          </a:prstGeom>
        </p:spPr>
        <p:txBody>
          <a:bodyPr lIns="91392" tIns="45697" rIns="91392" bIns="45697" anchor="ctr" anchorCtr="0"/>
          <a:lstStyle>
            <a:lvl1pPr marL="0" indent="0" algn="r">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AXP Internal</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4" name="Rectangle 3"/>
          <p:cNvSpPr/>
          <p:nvPr userDrawn="1"/>
        </p:nvSpPr>
        <p:spPr bwMode="auto">
          <a:xfrm>
            <a:off x="0" y="1052736"/>
            <a:ext cx="9144000" cy="2663502"/>
          </a:xfrm>
          <a:prstGeom prst="rect">
            <a:avLst/>
          </a:prstGeom>
          <a:solidFill>
            <a:srgbClr val="111B62"/>
          </a:solidFill>
          <a:ln w="9525" cap="flat" cmpd="sng" algn="ctr">
            <a:noFill/>
            <a:prstDash val="solid"/>
            <a:round/>
            <a:headEnd type="none" w="med" len="med"/>
            <a:tailEnd type="none" w="med" len="med"/>
          </a:ln>
          <a:effectLst/>
        </p:spPr>
        <p:txBody>
          <a:bodyPr vert="horz" wrap="square" lIns="91392" tIns="45697" rIns="91392" bIns="45697"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0000"/>
              </a:solidFill>
              <a:ea typeface="ＭＳ Ｐゴシック" charset="-128"/>
              <a:cs typeface="ＭＳ Ｐゴシック" charset="-128"/>
            </a:endParaRPr>
          </a:p>
        </p:txBody>
      </p:sp>
      <p:sp>
        <p:nvSpPr>
          <p:cNvPr id="5" name="Rectangle 4"/>
          <p:cNvSpPr/>
          <p:nvPr userDrawn="1"/>
        </p:nvSpPr>
        <p:spPr>
          <a:xfrm>
            <a:off x="0" y="2"/>
            <a:ext cx="9144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92" tIns="45697" rIns="91392" bIns="45697" rtlCol="0" anchor="ctr"/>
          <a:lstStyle/>
          <a:p>
            <a:pPr algn="ctr"/>
            <a:endParaRPr lang="en-GB" dirty="0">
              <a:solidFill>
                <a:srgbClr val="FFFFFF"/>
              </a:solidFill>
            </a:endParaRPr>
          </a:p>
        </p:txBody>
      </p:sp>
      <p:sp>
        <p:nvSpPr>
          <p:cNvPr id="6" name="Rectangle 2"/>
          <p:cNvSpPr>
            <a:spLocks noGrp="1" noChangeArrowheads="1"/>
          </p:cNvSpPr>
          <p:nvPr>
            <p:ph type="ctrTitle"/>
          </p:nvPr>
        </p:nvSpPr>
        <p:spPr>
          <a:xfrm>
            <a:off x="539750" y="1555998"/>
            <a:ext cx="8064500" cy="792088"/>
          </a:xfrm>
          <a:prstGeom prst="rect">
            <a:avLst/>
          </a:prstGeom>
        </p:spPr>
        <p:txBody>
          <a:bodyPr anchor="b" anchorCtr="0"/>
          <a:lstStyle>
            <a:lvl1pPr algn="l">
              <a:defRPr sz="2400" b="1" cap="none" baseline="0">
                <a:solidFill>
                  <a:srgbClr val="FFFFFF"/>
                </a:solidFill>
                <a:latin typeface="Arial"/>
                <a:cs typeface="Arial"/>
              </a:defRPr>
            </a:lvl1pPr>
          </a:lstStyle>
          <a:p>
            <a:r>
              <a:rPr lang="en-US" smtClean="0"/>
              <a:t>Click to edit Master title style</a:t>
            </a:r>
            <a:endParaRPr lang="en-US" dirty="0"/>
          </a:p>
        </p:txBody>
      </p:sp>
      <p:sp>
        <p:nvSpPr>
          <p:cNvPr id="9" name="Rectangle 3"/>
          <p:cNvSpPr>
            <a:spLocks noGrp="1" noChangeArrowheads="1"/>
          </p:cNvSpPr>
          <p:nvPr>
            <p:ph type="subTitle" idx="1"/>
          </p:nvPr>
        </p:nvSpPr>
        <p:spPr>
          <a:xfrm>
            <a:off x="539754" y="2503026"/>
            <a:ext cx="8064499" cy="694267"/>
          </a:xfrm>
          <a:prstGeom prst="rect">
            <a:avLst/>
          </a:prstGeom>
        </p:spPr>
        <p:txBody>
          <a:bodyPr lIns="91392" tIns="45697" rIns="91392" bIns="45697" anchor="t" anchorCtr="0"/>
          <a:lstStyle>
            <a:lvl1pPr>
              <a:buNone/>
              <a:defRPr sz="2000">
                <a:solidFill>
                  <a:srgbClr val="FFFFFF"/>
                </a:solidFill>
                <a:latin typeface="Arial" pitchFamily="34" charset="0"/>
                <a:cs typeface="Arial" pitchFamily="34" charset="0"/>
              </a:defRPr>
            </a:lvl1pPr>
          </a:lstStyle>
          <a:p>
            <a:r>
              <a:rPr lang="en-US" smtClean="0"/>
              <a:t>Click to edit Master subtitle style</a:t>
            </a:r>
            <a:endParaRPr lang="en-US" dirty="0"/>
          </a:p>
        </p:txBody>
      </p:sp>
      <p:sp>
        <p:nvSpPr>
          <p:cNvPr id="7" name="Text Placeholder 6"/>
          <p:cNvSpPr>
            <a:spLocks noGrp="1"/>
          </p:cNvSpPr>
          <p:nvPr>
            <p:ph type="body" sz="quarter" idx="15" hasCustomPrompt="1"/>
          </p:nvPr>
        </p:nvSpPr>
        <p:spPr>
          <a:xfrm>
            <a:off x="5724132" y="6453336"/>
            <a:ext cx="1151929" cy="216000"/>
          </a:xfrm>
          <a:prstGeom prst="rect">
            <a:avLst/>
          </a:prstGeom>
        </p:spPr>
        <p:txBody>
          <a:bodyPr lIns="91392" tIns="45697" rIns="91392" bIns="45697" anchor="ctr" anchorCtr="0"/>
          <a:lstStyle>
            <a:lvl1pPr marL="0" indent="0" algn="r">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AXP Internal</a:t>
            </a: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750" y="1052739"/>
            <a:ext cx="8064500" cy="5040311"/>
          </a:xfrm>
          <a:prstGeom prst="rect">
            <a:avLst/>
          </a:prstGeom>
        </p:spPr>
        <p:txBody>
          <a:bodyPr lIns="91392" tIns="45697" rIns="91392" bIns="45697"/>
          <a:lstStyle>
            <a:lvl1pPr marL="180882" indent="-180882">
              <a:spcBef>
                <a:spcPts val="600"/>
              </a:spcBef>
              <a:defRPr sz="1600">
                <a:latin typeface="Arial" pitchFamily="34" charset="0"/>
                <a:cs typeface="Arial" pitchFamily="34" charset="0"/>
              </a:defRPr>
            </a:lvl1pPr>
            <a:lvl2pPr marL="361764" indent="-180882">
              <a:spcBef>
                <a:spcPts val="600"/>
              </a:spcBef>
              <a:defRPr sz="1600">
                <a:latin typeface="Arial" pitchFamily="34" charset="0"/>
                <a:cs typeface="Arial" pitchFamily="34" charset="0"/>
              </a:defRPr>
            </a:lvl2pPr>
            <a:lvl3pPr marL="542647" indent="-180882">
              <a:spcBef>
                <a:spcPts val="600"/>
              </a:spcBef>
              <a:defRPr sz="1600">
                <a:latin typeface="Arial" pitchFamily="34" charset="0"/>
                <a:cs typeface="Arial" pitchFamily="34" charset="0"/>
              </a:defRPr>
            </a:lvl3pPr>
            <a:lvl4pPr marL="714008" indent="-171362">
              <a:spcBef>
                <a:spcPts val="600"/>
              </a:spcBef>
              <a:defRPr sz="1600">
                <a:latin typeface="Arial" pitchFamily="34" charset="0"/>
                <a:cs typeface="Arial" pitchFamily="34" charset="0"/>
              </a:defRPr>
            </a:lvl4pPr>
            <a:lvl5pPr marL="894892" indent="-180882">
              <a:spcBef>
                <a:spcPts val="600"/>
              </a:spcBef>
              <a:buFont typeface="Arial" pitchFamily="34" charset="0"/>
              <a:buChar char="•"/>
              <a:defRPr sz="16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Text Placeholder 6"/>
          <p:cNvSpPr>
            <a:spLocks noGrp="1"/>
          </p:cNvSpPr>
          <p:nvPr>
            <p:ph type="body" sz="quarter" idx="13" hasCustomPrompt="1"/>
          </p:nvPr>
        </p:nvSpPr>
        <p:spPr>
          <a:xfrm>
            <a:off x="539753" y="6375627"/>
            <a:ext cx="4968353" cy="360636"/>
          </a:xfrm>
          <a:prstGeom prst="rect">
            <a:avLst/>
          </a:prstGeom>
        </p:spPr>
        <p:txBody>
          <a:bodyPr lIns="91392" tIns="45697" rIns="91392" bIns="45697" anchor="ctr" anchorCtr="0"/>
          <a:lstStyle>
            <a:lvl1pPr marL="0" indent="0">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Add footnote and/or source information here</a:t>
            </a:r>
          </a:p>
        </p:txBody>
      </p:sp>
      <p:sp>
        <p:nvSpPr>
          <p:cNvPr id="9" name="Title 8"/>
          <p:cNvSpPr>
            <a:spLocks noGrp="1"/>
          </p:cNvSpPr>
          <p:nvPr>
            <p:ph type="title"/>
          </p:nvPr>
        </p:nvSpPr>
        <p:spPr/>
        <p:txBody>
          <a:bodyPr/>
          <a:lstStyle/>
          <a:p>
            <a:r>
              <a:rPr lang="en-US" smtClean="0"/>
              <a:t>Click to edit Master title style</a:t>
            </a:r>
            <a:endParaRPr lang="en-GB"/>
          </a:p>
        </p:txBody>
      </p:sp>
      <p:sp>
        <p:nvSpPr>
          <p:cNvPr id="8" name="Slide Number Placeholder 7"/>
          <p:cNvSpPr>
            <a:spLocks noGrp="1"/>
          </p:cNvSpPr>
          <p:nvPr>
            <p:ph type="sldNum" sz="quarter" idx="14"/>
          </p:nvPr>
        </p:nvSpPr>
        <p:spPr/>
        <p:txBody>
          <a:bodyPr/>
          <a:lstStyle/>
          <a:p>
            <a:fld id="{880BFD65-16B0-4613-9784-8043AE0AE7A2}" type="slidenum">
              <a:rPr lang="en-GB" smtClean="0"/>
              <a:pPr/>
              <a:t>‹#›</a:t>
            </a:fld>
            <a:endParaRPr lang="en-GB" dirty="0"/>
          </a:p>
        </p:txBody>
      </p:sp>
      <p:sp>
        <p:nvSpPr>
          <p:cNvPr id="6" name="Text Placeholder 6"/>
          <p:cNvSpPr>
            <a:spLocks noGrp="1"/>
          </p:cNvSpPr>
          <p:nvPr>
            <p:ph type="body" sz="quarter" idx="15" hasCustomPrompt="1"/>
          </p:nvPr>
        </p:nvSpPr>
        <p:spPr>
          <a:xfrm>
            <a:off x="5724132" y="6453336"/>
            <a:ext cx="1151929" cy="216000"/>
          </a:xfrm>
          <a:prstGeom prst="rect">
            <a:avLst/>
          </a:prstGeom>
        </p:spPr>
        <p:txBody>
          <a:bodyPr lIns="91392" tIns="45697" rIns="91392" bIns="45697" anchor="ctr" anchorCtr="0"/>
          <a:lstStyle>
            <a:lvl1pPr marL="0" indent="0" algn="r">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AXP Internal</a:t>
            </a: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sp>
        <p:nvSpPr>
          <p:cNvPr id="17" name="Rectangle 16"/>
          <p:cNvSpPr/>
          <p:nvPr userDrawn="1"/>
        </p:nvSpPr>
        <p:spPr>
          <a:xfrm>
            <a:off x="0" y="6092825"/>
            <a:ext cx="9144000" cy="216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92" tIns="45697" rIns="91392" bIns="45697" rtlCol="0" anchor="ctr"/>
          <a:lstStyle/>
          <a:p>
            <a:pPr algn="ctr"/>
            <a:endParaRPr lang="en-GB" dirty="0">
              <a:solidFill>
                <a:srgbClr val="FFFFFF"/>
              </a:solidFill>
            </a:endParaRPr>
          </a:p>
        </p:txBody>
      </p:sp>
      <p:sp>
        <p:nvSpPr>
          <p:cNvPr id="7" name="Rectangle 6"/>
          <p:cNvSpPr/>
          <p:nvPr userDrawn="1"/>
        </p:nvSpPr>
        <p:spPr bwMode="auto">
          <a:xfrm>
            <a:off x="0" y="1052736"/>
            <a:ext cx="9144000" cy="3459162"/>
          </a:xfrm>
          <a:prstGeom prst="rect">
            <a:avLst/>
          </a:prstGeom>
          <a:solidFill>
            <a:srgbClr val="111B62"/>
          </a:solidFill>
          <a:ln w="9525" cap="flat" cmpd="sng" algn="ctr">
            <a:noFill/>
            <a:prstDash val="solid"/>
            <a:round/>
            <a:headEnd type="none" w="med" len="med"/>
            <a:tailEnd type="none" w="med" len="med"/>
          </a:ln>
          <a:effectLst/>
        </p:spPr>
        <p:txBody>
          <a:bodyPr vert="horz" wrap="square" lIns="91392" tIns="45697" rIns="91392" bIns="45697"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0000"/>
              </a:solidFill>
              <a:ea typeface="ＭＳ Ｐゴシック" charset="-128"/>
              <a:cs typeface="ＭＳ Ｐゴシック" charset="-128"/>
            </a:endParaRPr>
          </a:p>
        </p:txBody>
      </p:sp>
      <p:sp>
        <p:nvSpPr>
          <p:cNvPr id="8" name="Rectangle 2"/>
          <p:cNvSpPr>
            <a:spLocks noGrp="1" noChangeArrowheads="1"/>
          </p:cNvSpPr>
          <p:nvPr>
            <p:ph type="ctrTitle"/>
          </p:nvPr>
        </p:nvSpPr>
        <p:spPr>
          <a:xfrm>
            <a:off x="539750" y="1555998"/>
            <a:ext cx="8064500" cy="792088"/>
          </a:xfrm>
          <a:prstGeom prst="rect">
            <a:avLst/>
          </a:prstGeom>
        </p:spPr>
        <p:txBody>
          <a:bodyPr anchor="b" anchorCtr="0"/>
          <a:lstStyle>
            <a:lvl1pPr algn="l">
              <a:defRPr sz="2400" b="1" cap="none" baseline="0">
                <a:solidFill>
                  <a:srgbClr val="FFFFFF"/>
                </a:solidFill>
                <a:latin typeface="Arial"/>
                <a:cs typeface="Arial"/>
              </a:defRPr>
            </a:lvl1pPr>
          </a:lstStyle>
          <a:p>
            <a:r>
              <a:rPr lang="en-US" smtClean="0"/>
              <a:t>Click to edit Master title style</a:t>
            </a:r>
            <a:endParaRPr lang="en-US" dirty="0"/>
          </a:p>
        </p:txBody>
      </p:sp>
      <p:sp>
        <p:nvSpPr>
          <p:cNvPr id="9" name="Rectangle 3"/>
          <p:cNvSpPr>
            <a:spLocks noGrp="1" noChangeArrowheads="1"/>
          </p:cNvSpPr>
          <p:nvPr>
            <p:ph type="subTitle" idx="1"/>
          </p:nvPr>
        </p:nvSpPr>
        <p:spPr>
          <a:xfrm>
            <a:off x="539754" y="2503026"/>
            <a:ext cx="8064499" cy="694267"/>
          </a:xfrm>
          <a:prstGeom prst="rect">
            <a:avLst/>
          </a:prstGeom>
        </p:spPr>
        <p:txBody>
          <a:bodyPr lIns="91392" tIns="45697" rIns="91392" bIns="45697" anchor="t" anchorCtr="0"/>
          <a:lstStyle>
            <a:lvl1pPr>
              <a:buNone/>
              <a:defRPr sz="2000">
                <a:solidFill>
                  <a:srgbClr val="FFFFFF"/>
                </a:solidFill>
                <a:latin typeface="Arial" pitchFamily="34" charset="0"/>
                <a:cs typeface="Arial" pitchFamily="34" charset="0"/>
              </a:defRPr>
            </a:lvl1pPr>
          </a:lstStyle>
          <a:p>
            <a:r>
              <a:rPr lang="en-US" smtClean="0"/>
              <a:t>Click to edit Master subtitle style</a:t>
            </a:r>
            <a:endParaRPr lang="en-US" dirty="0"/>
          </a:p>
        </p:txBody>
      </p:sp>
      <p:sp>
        <p:nvSpPr>
          <p:cNvPr id="10" name="Text Placeholder 7"/>
          <p:cNvSpPr>
            <a:spLocks noGrp="1"/>
          </p:cNvSpPr>
          <p:nvPr>
            <p:ph type="body" sz="quarter" idx="10" hasCustomPrompt="1"/>
          </p:nvPr>
        </p:nvSpPr>
        <p:spPr>
          <a:xfrm>
            <a:off x="539755" y="3500661"/>
            <a:ext cx="8064499" cy="317376"/>
          </a:xfrm>
          <a:prstGeom prst="rect">
            <a:avLst/>
          </a:prstGeom>
        </p:spPr>
        <p:txBody>
          <a:bodyPr lIns="91392" tIns="45697" rIns="91392" bIns="45697" anchor="ctr" anchorCtr="0"/>
          <a:lstStyle>
            <a:lvl1pPr>
              <a:buNone/>
              <a:defRPr sz="1600">
                <a:solidFill>
                  <a:schemeClr val="bg1"/>
                </a:solidFill>
                <a:latin typeface="Arial" pitchFamily="34" charset="0"/>
                <a:cs typeface="Arial" pitchFamily="34" charset="0"/>
              </a:defRPr>
            </a:lvl1pPr>
            <a:lvl2pPr marL="0" indent="0">
              <a:buNone/>
              <a:defRPr sz="1400">
                <a:solidFill>
                  <a:schemeClr val="bg1"/>
                </a:solidFill>
              </a:defRPr>
            </a:lvl2pPr>
            <a:lvl3pPr marL="0" indent="0">
              <a:buNone/>
              <a:defRPr sz="1400">
                <a:solidFill>
                  <a:schemeClr val="bg1"/>
                </a:solidFill>
              </a:defRPr>
            </a:lvl3pPr>
            <a:lvl4pPr marL="0" indent="0">
              <a:buNone/>
              <a:defRPr sz="1400">
                <a:solidFill>
                  <a:schemeClr val="bg1"/>
                </a:solidFill>
              </a:defRPr>
            </a:lvl4pPr>
            <a:lvl5pPr marL="0" indent="0">
              <a:buNone/>
              <a:defRPr sz="1400">
                <a:solidFill>
                  <a:schemeClr val="bg1"/>
                </a:solidFill>
              </a:defRPr>
            </a:lvl5pPr>
          </a:lstStyle>
          <a:p>
            <a:pPr lvl="0"/>
            <a:r>
              <a:rPr lang="en-US" dirty="0" smtClean="0"/>
              <a:t>Speaker(s)</a:t>
            </a:r>
            <a:endParaRPr lang="en-US" dirty="0"/>
          </a:p>
        </p:txBody>
      </p:sp>
      <p:sp>
        <p:nvSpPr>
          <p:cNvPr id="12" name="Text Placeholder 7"/>
          <p:cNvSpPr>
            <a:spLocks noGrp="1"/>
          </p:cNvSpPr>
          <p:nvPr>
            <p:ph type="body" sz="quarter" idx="13" hasCustomPrompt="1"/>
          </p:nvPr>
        </p:nvSpPr>
        <p:spPr>
          <a:xfrm>
            <a:off x="539754" y="3860254"/>
            <a:ext cx="8064499" cy="317376"/>
          </a:xfrm>
          <a:prstGeom prst="rect">
            <a:avLst/>
          </a:prstGeom>
        </p:spPr>
        <p:txBody>
          <a:bodyPr lIns="91392" tIns="45697" rIns="91392" bIns="45697" anchor="ctr" anchorCtr="0"/>
          <a:lstStyle>
            <a:lvl1pPr>
              <a:buNone/>
              <a:defRPr sz="1600" baseline="0">
                <a:solidFill>
                  <a:schemeClr val="bg1"/>
                </a:solidFill>
                <a:latin typeface="Arial" pitchFamily="34" charset="0"/>
                <a:cs typeface="Arial" pitchFamily="34" charset="0"/>
              </a:defRPr>
            </a:lvl1pPr>
            <a:lvl2pPr marL="0" indent="0">
              <a:buNone/>
              <a:defRPr sz="1400">
                <a:solidFill>
                  <a:schemeClr val="bg1"/>
                </a:solidFill>
              </a:defRPr>
            </a:lvl2pPr>
            <a:lvl3pPr marL="0" indent="0">
              <a:buNone/>
              <a:defRPr sz="1400">
                <a:solidFill>
                  <a:schemeClr val="bg1"/>
                </a:solidFill>
              </a:defRPr>
            </a:lvl3pPr>
            <a:lvl4pPr marL="0" indent="0">
              <a:buNone/>
              <a:defRPr sz="1400">
                <a:solidFill>
                  <a:schemeClr val="bg1"/>
                </a:solidFill>
              </a:defRPr>
            </a:lvl4pPr>
            <a:lvl5pPr marL="0" indent="0">
              <a:buNone/>
              <a:defRPr sz="1400">
                <a:solidFill>
                  <a:schemeClr val="bg1"/>
                </a:solidFill>
              </a:defRPr>
            </a:lvl5pPr>
          </a:lstStyle>
          <a:p>
            <a:pPr lvl="0"/>
            <a:r>
              <a:rPr lang="en-US" dirty="0" smtClean="0"/>
              <a:t>Date (Day, Month, Year)</a:t>
            </a:r>
            <a:endParaRPr lang="en-US" dirty="0"/>
          </a:p>
        </p:txBody>
      </p:sp>
      <p:pic>
        <p:nvPicPr>
          <p:cNvPr id="14" name="Picture 13" descr="Amex 3_03a.png"/>
          <p:cNvPicPr>
            <a:picLocks noChangeAspect="1"/>
          </p:cNvPicPr>
          <p:nvPr userDrawn="1"/>
        </p:nvPicPr>
        <p:blipFill>
          <a:blip r:embed="rId2" cstate="print"/>
          <a:srcRect b="85682"/>
          <a:stretch>
            <a:fillRect/>
          </a:stretch>
        </p:blipFill>
        <p:spPr>
          <a:xfrm>
            <a:off x="0" y="4508326"/>
            <a:ext cx="9144000" cy="144016"/>
          </a:xfrm>
          <a:prstGeom prst="rect">
            <a:avLst/>
          </a:prstGeom>
        </p:spPr>
      </p:pic>
      <p:sp>
        <p:nvSpPr>
          <p:cNvPr id="11" name="Rectangle 10"/>
          <p:cNvSpPr/>
          <p:nvPr userDrawn="1"/>
        </p:nvSpPr>
        <p:spPr>
          <a:xfrm>
            <a:off x="0" y="2"/>
            <a:ext cx="9144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92" tIns="45697" rIns="91392" bIns="45697" rtlCol="0" anchor="ctr"/>
          <a:lstStyle/>
          <a:p>
            <a:pPr algn="ctr"/>
            <a:endParaRPr lang="en-GB" dirty="0">
              <a:solidFill>
                <a:srgbClr val="FFFFFF"/>
              </a:solidFill>
            </a:endParaRPr>
          </a:p>
        </p:txBody>
      </p:sp>
      <p:sp>
        <p:nvSpPr>
          <p:cNvPr id="15" name="Text Placeholder 6"/>
          <p:cNvSpPr>
            <a:spLocks noGrp="1"/>
          </p:cNvSpPr>
          <p:nvPr>
            <p:ph type="body" sz="quarter" idx="15" hasCustomPrompt="1"/>
          </p:nvPr>
        </p:nvSpPr>
        <p:spPr>
          <a:xfrm>
            <a:off x="5724132" y="6453336"/>
            <a:ext cx="1151929" cy="216000"/>
          </a:xfrm>
          <a:prstGeom prst="rect">
            <a:avLst/>
          </a:prstGeom>
        </p:spPr>
        <p:txBody>
          <a:bodyPr lIns="91392" tIns="45697" rIns="91392" bIns="45697" anchor="ctr" anchorCtr="0"/>
          <a:lstStyle>
            <a:lvl1pPr marL="0" indent="0" algn="r">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AXP Internal</a:t>
            </a: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539750" y="1052739"/>
            <a:ext cx="8064500" cy="5040311"/>
          </a:xfrm>
          <a:prstGeom prst="rect">
            <a:avLst/>
          </a:prstGeom>
        </p:spPr>
        <p:txBody>
          <a:bodyPr lIns="91392" tIns="45697" rIns="91392" bIns="45697"/>
          <a:lstStyle>
            <a:lvl1pPr marL="180882" indent="-180882">
              <a:spcBef>
                <a:spcPts val="600"/>
              </a:spcBef>
              <a:defRPr sz="1600">
                <a:latin typeface="Arial" pitchFamily="34" charset="0"/>
                <a:cs typeface="Arial" pitchFamily="34" charset="0"/>
              </a:defRPr>
            </a:lvl1pPr>
            <a:lvl2pPr marL="361764" indent="-180882">
              <a:spcBef>
                <a:spcPts val="600"/>
              </a:spcBef>
              <a:defRPr sz="1600" baseline="0">
                <a:latin typeface="Arial" pitchFamily="34" charset="0"/>
                <a:cs typeface="Arial" pitchFamily="34" charset="0"/>
              </a:defRPr>
            </a:lvl2pPr>
            <a:lvl3pPr marL="542647" indent="-180882">
              <a:spcBef>
                <a:spcPts val="600"/>
              </a:spcBef>
              <a:defRPr sz="1600">
                <a:latin typeface="Arial" pitchFamily="34" charset="0"/>
                <a:cs typeface="Arial" pitchFamily="34" charset="0"/>
              </a:defRPr>
            </a:lvl3pPr>
            <a:lvl4pPr marL="714008" indent="-171362">
              <a:spcBef>
                <a:spcPts val="600"/>
              </a:spcBef>
              <a:defRPr sz="1600">
                <a:latin typeface="Arial" pitchFamily="34" charset="0"/>
                <a:cs typeface="Arial" pitchFamily="34" charset="0"/>
              </a:defRPr>
            </a:lvl4pPr>
            <a:lvl5pPr marL="894892" indent="-180882">
              <a:spcBef>
                <a:spcPts val="600"/>
              </a:spcBef>
              <a:buFont typeface="Arial" pitchFamily="34" charset="0"/>
              <a:buChar char="•"/>
              <a:defRPr sz="16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dirty="0" smtClean="0"/>
              <a:t>Section 1</a:t>
            </a:r>
          </a:p>
          <a:p>
            <a:pPr lvl="1"/>
            <a:r>
              <a:rPr lang="en-US" dirty="0" smtClean="0"/>
              <a:t>Sub-section A</a:t>
            </a:r>
          </a:p>
        </p:txBody>
      </p:sp>
      <p:sp>
        <p:nvSpPr>
          <p:cNvPr id="7" name="Title 6"/>
          <p:cNvSpPr>
            <a:spLocks noGrp="1"/>
          </p:cNvSpPr>
          <p:nvPr>
            <p:ph type="title"/>
          </p:nvPr>
        </p:nvSpPr>
        <p:spPr>
          <a:xfrm>
            <a:off x="539750" y="116613"/>
            <a:ext cx="5976466" cy="720000"/>
          </a:xfrm>
        </p:spPr>
        <p:txBody>
          <a:bodyPr/>
          <a:lstStyle/>
          <a:p>
            <a:r>
              <a:rPr lang="en-US" smtClean="0"/>
              <a:t>Click to edit Master title style</a:t>
            </a:r>
            <a:endParaRPr lang="en-GB"/>
          </a:p>
        </p:txBody>
      </p:sp>
      <p:sp>
        <p:nvSpPr>
          <p:cNvPr id="6" name="Slide Number Placeholder 5"/>
          <p:cNvSpPr>
            <a:spLocks noGrp="1"/>
          </p:cNvSpPr>
          <p:nvPr>
            <p:ph type="sldNum" sz="quarter" idx="10"/>
          </p:nvPr>
        </p:nvSpPr>
        <p:spPr/>
        <p:txBody>
          <a:bodyPr/>
          <a:lstStyle/>
          <a:p>
            <a:fld id="{880BFD65-16B0-4613-9784-8043AE0AE7A2}" type="slidenum">
              <a:rPr lang="en-GB" smtClean="0"/>
              <a:pPr/>
              <a:t>‹#›</a:t>
            </a:fld>
            <a:endParaRPr lang="en-GB" dirty="0"/>
          </a:p>
        </p:txBody>
      </p:sp>
      <p:sp>
        <p:nvSpPr>
          <p:cNvPr id="8" name="Text Placeholder 6"/>
          <p:cNvSpPr>
            <a:spLocks noGrp="1"/>
          </p:cNvSpPr>
          <p:nvPr>
            <p:ph type="body" sz="quarter" idx="15" hasCustomPrompt="1"/>
          </p:nvPr>
        </p:nvSpPr>
        <p:spPr>
          <a:xfrm>
            <a:off x="5724132" y="6453336"/>
            <a:ext cx="1151929" cy="216000"/>
          </a:xfrm>
          <a:prstGeom prst="rect">
            <a:avLst/>
          </a:prstGeom>
        </p:spPr>
        <p:txBody>
          <a:bodyPr lIns="91392" tIns="45697" rIns="91392" bIns="45697" anchor="ctr" anchorCtr="0"/>
          <a:lstStyle>
            <a:lvl1pPr marL="0" indent="0" algn="r">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AXP Internal</a:t>
            </a: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4" name="Rectangle 3"/>
          <p:cNvSpPr/>
          <p:nvPr userDrawn="1"/>
        </p:nvSpPr>
        <p:spPr bwMode="auto">
          <a:xfrm>
            <a:off x="0" y="1052736"/>
            <a:ext cx="9144000" cy="2663502"/>
          </a:xfrm>
          <a:prstGeom prst="rect">
            <a:avLst/>
          </a:prstGeom>
          <a:solidFill>
            <a:srgbClr val="111B62"/>
          </a:solidFill>
          <a:ln w="9525" cap="flat" cmpd="sng" algn="ctr">
            <a:noFill/>
            <a:prstDash val="solid"/>
            <a:round/>
            <a:headEnd type="none" w="med" len="med"/>
            <a:tailEnd type="none" w="med" len="med"/>
          </a:ln>
          <a:effectLst/>
        </p:spPr>
        <p:txBody>
          <a:bodyPr vert="horz" wrap="square" lIns="91392" tIns="45697" rIns="91392" bIns="45697"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0000"/>
              </a:solidFill>
              <a:ea typeface="ＭＳ Ｐゴシック" charset="-128"/>
              <a:cs typeface="ＭＳ Ｐゴシック" charset="-128"/>
            </a:endParaRPr>
          </a:p>
        </p:txBody>
      </p:sp>
      <p:sp>
        <p:nvSpPr>
          <p:cNvPr id="5" name="Rectangle 4"/>
          <p:cNvSpPr/>
          <p:nvPr userDrawn="1"/>
        </p:nvSpPr>
        <p:spPr>
          <a:xfrm>
            <a:off x="0" y="2"/>
            <a:ext cx="9144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92" tIns="45697" rIns="91392" bIns="45697" rtlCol="0" anchor="ctr"/>
          <a:lstStyle/>
          <a:p>
            <a:pPr algn="ctr"/>
            <a:endParaRPr lang="en-GB" dirty="0">
              <a:solidFill>
                <a:srgbClr val="FFFFFF"/>
              </a:solidFill>
            </a:endParaRPr>
          </a:p>
        </p:txBody>
      </p:sp>
      <p:sp>
        <p:nvSpPr>
          <p:cNvPr id="6" name="Rectangle 2"/>
          <p:cNvSpPr>
            <a:spLocks noGrp="1" noChangeArrowheads="1"/>
          </p:cNvSpPr>
          <p:nvPr>
            <p:ph type="ctrTitle"/>
          </p:nvPr>
        </p:nvSpPr>
        <p:spPr>
          <a:xfrm>
            <a:off x="539750" y="1555998"/>
            <a:ext cx="8064500" cy="792088"/>
          </a:xfrm>
          <a:prstGeom prst="rect">
            <a:avLst/>
          </a:prstGeom>
        </p:spPr>
        <p:txBody>
          <a:bodyPr anchor="b" anchorCtr="0"/>
          <a:lstStyle>
            <a:lvl1pPr algn="l">
              <a:defRPr sz="2400" b="1" cap="none" baseline="0">
                <a:solidFill>
                  <a:srgbClr val="FFFFFF"/>
                </a:solidFill>
                <a:latin typeface="Arial"/>
                <a:cs typeface="Arial"/>
              </a:defRPr>
            </a:lvl1pPr>
          </a:lstStyle>
          <a:p>
            <a:r>
              <a:rPr lang="en-US" smtClean="0"/>
              <a:t>Click to edit Master title style</a:t>
            </a:r>
            <a:endParaRPr lang="en-US" dirty="0"/>
          </a:p>
        </p:txBody>
      </p:sp>
      <p:sp>
        <p:nvSpPr>
          <p:cNvPr id="9" name="Rectangle 3"/>
          <p:cNvSpPr>
            <a:spLocks noGrp="1" noChangeArrowheads="1"/>
          </p:cNvSpPr>
          <p:nvPr>
            <p:ph type="subTitle" idx="1"/>
          </p:nvPr>
        </p:nvSpPr>
        <p:spPr>
          <a:xfrm>
            <a:off x="539754" y="2503026"/>
            <a:ext cx="8064499" cy="694267"/>
          </a:xfrm>
          <a:prstGeom prst="rect">
            <a:avLst/>
          </a:prstGeom>
        </p:spPr>
        <p:txBody>
          <a:bodyPr lIns="91392" tIns="45697" rIns="91392" bIns="45697" anchor="t" anchorCtr="0"/>
          <a:lstStyle>
            <a:lvl1pPr>
              <a:buNone/>
              <a:defRPr sz="2000">
                <a:solidFill>
                  <a:srgbClr val="FFFFFF"/>
                </a:solidFill>
                <a:latin typeface="Arial" pitchFamily="34" charset="0"/>
                <a:cs typeface="Arial" pitchFamily="34" charset="0"/>
              </a:defRPr>
            </a:lvl1pPr>
          </a:lstStyle>
          <a:p>
            <a:r>
              <a:rPr lang="en-US" smtClean="0"/>
              <a:t>Click to edit Master subtitle style</a:t>
            </a:r>
            <a:endParaRPr lang="en-US" dirty="0"/>
          </a:p>
        </p:txBody>
      </p:sp>
      <p:sp>
        <p:nvSpPr>
          <p:cNvPr id="7" name="Text Placeholder 6"/>
          <p:cNvSpPr>
            <a:spLocks noGrp="1"/>
          </p:cNvSpPr>
          <p:nvPr>
            <p:ph type="body" sz="quarter" idx="15" hasCustomPrompt="1"/>
          </p:nvPr>
        </p:nvSpPr>
        <p:spPr>
          <a:xfrm>
            <a:off x="5724132" y="6453336"/>
            <a:ext cx="1151929" cy="216000"/>
          </a:xfrm>
          <a:prstGeom prst="rect">
            <a:avLst/>
          </a:prstGeom>
        </p:spPr>
        <p:txBody>
          <a:bodyPr lIns="91392" tIns="45697" rIns="91392" bIns="45697" anchor="ctr" anchorCtr="0"/>
          <a:lstStyle>
            <a:lvl1pPr marL="0" indent="0" algn="r">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AXP Internal</a:t>
            </a: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750" y="1052739"/>
            <a:ext cx="8064500" cy="5040311"/>
          </a:xfrm>
          <a:prstGeom prst="rect">
            <a:avLst/>
          </a:prstGeom>
        </p:spPr>
        <p:txBody>
          <a:bodyPr lIns="91392" tIns="45697" rIns="91392" bIns="45697"/>
          <a:lstStyle>
            <a:lvl1pPr marL="180882" indent="-180882">
              <a:spcBef>
                <a:spcPts val="600"/>
              </a:spcBef>
              <a:defRPr sz="1600">
                <a:latin typeface="Arial" pitchFamily="34" charset="0"/>
                <a:cs typeface="Arial" pitchFamily="34" charset="0"/>
              </a:defRPr>
            </a:lvl1pPr>
            <a:lvl2pPr marL="361764" indent="-180882">
              <a:spcBef>
                <a:spcPts val="600"/>
              </a:spcBef>
              <a:defRPr sz="1600">
                <a:latin typeface="Arial" pitchFamily="34" charset="0"/>
                <a:cs typeface="Arial" pitchFamily="34" charset="0"/>
              </a:defRPr>
            </a:lvl2pPr>
            <a:lvl3pPr marL="542647" indent="-180882">
              <a:spcBef>
                <a:spcPts val="600"/>
              </a:spcBef>
              <a:defRPr sz="1600">
                <a:latin typeface="Arial" pitchFamily="34" charset="0"/>
                <a:cs typeface="Arial" pitchFamily="34" charset="0"/>
              </a:defRPr>
            </a:lvl3pPr>
            <a:lvl4pPr marL="714008" indent="-171362">
              <a:spcBef>
                <a:spcPts val="600"/>
              </a:spcBef>
              <a:defRPr sz="1600">
                <a:latin typeface="Arial" pitchFamily="34" charset="0"/>
                <a:cs typeface="Arial" pitchFamily="34" charset="0"/>
              </a:defRPr>
            </a:lvl4pPr>
            <a:lvl5pPr marL="894892" indent="-180882">
              <a:spcBef>
                <a:spcPts val="600"/>
              </a:spcBef>
              <a:buFont typeface="Arial" pitchFamily="34" charset="0"/>
              <a:buChar char="•"/>
              <a:defRPr sz="16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Text Placeholder 6"/>
          <p:cNvSpPr>
            <a:spLocks noGrp="1"/>
          </p:cNvSpPr>
          <p:nvPr>
            <p:ph type="body" sz="quarter" idx="13" hasCustomPrompt="1"/>
          </p:nvPr>
        </p:nvSpPr>
        <p:spPr>
          <a:xfrm>
            <a:off x="539753" y="6375627"/>
            <a:ext cx="4968353" cy="360636"/>
          </a:xfrm>
          <a:prstGeom prst="rect">
            <a:avLst/>
          </a:prstGeom>
        </p:spPr>
        <p:txBody>
          <a:bodyPr lIns="91392" tIns="45697" rIns="91392" bIns="45697" anchor="ctr" anchorCtr="0"/>
          <a:lstStyle>
            <a:lvl1pPr marL="0" indent="0">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Add footnote and/or source information here</a:t>
            </a:r>
          </a:p>
        </p:txBody>
      </p:sp>
      <p:sp>
        <p:nvSpPr>
          <p:cNvPr id="9" name="Title 8"/>
          <p:cNvSpPr>
            <a:spLocks noGrp="1"/>
          </p:cNvSpPr>
          <p:nvPr>
            <p:ph type="title"/>
          </p:nvPr>
        </p:nvSpPr>
        <p:spPr/>
        <p:txBody>
          <a:bodyPr/>
          <a:lstStyle/>
          <a:p>
            <a:r>
              <a:rPr lang="en-US" smtClean="0"/>
              <a:t>Click to edit Master title style</a:t>
            </a:r>
            <a:endParaRPr lang="en-GB"/>
          </a:p>
        </p:txBody>
      </p:sp>
      <p:sp>
        <p:nvSpPr>
          <p:cNvPr id="8" name="Slide Number Placeholder 7"/>
          <p:cNvSpPr>
            <a:spLocks noGrp="1"/>
          </p:cNvSpPr>
          <p:nvPr>
            <p:ph type="sldNum" sz="quarter" idx="14"/>
          </p:nvPr>
        </p:nvSpPr>
        <p:spPr/>
        <p:txBody>
          <a:bodyPr/>
          <a:lstStyle/>
          <a:p>
            <a:fld id="{880BFD65-16B0-4613-9784-8043AE0AE7A2}" type="slidenum">
              <a:rPr lang="en-GB" smtClean="0"/>
              <a:pPr/>
              <a:t>‹#›</a:t>
            </a:fld>
            <a:endParaRPr lang="en-GB" dirty="0"/>
          </a:p>
        </p:txBody>
      </p:sp>
      <p:sp>
        <p:nvSpPr>
          <p:cNvPr id="6" name="Text Placeholder 6"/>
          <p:cNvSpPr>
            <a:spLocks noGrp="1"/>
          </p:cNvSpPr>
          <p:nvPr>
            <p:ph type="body" sz="quarter" idx="15" hasCustomPrompt="1"/>
          </p:nvPr>
        </p:nvSpPr>
        <p:spPr>
          <a:xfrm>
            <a:off x="5724132" y="6453336"/>
            <a:ext cx="1151929" cy="216000"/>
          </a:xfrm>
          <a:prstGeom prst="rect">
            <a:avLst/>
          </a:prstGeom>
        </p:spPr>
        <p:txBody>
          <a:bodyPr lIns="91392" tIns="45697" rIns="91392" bIns="45697" anchor="ctr" anchorCtr="0"/>
          <a:lstStyle>
            <a:lvl1pPr marL="0" indent="0" algn="r">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AXP Internal</a:t>
            </a: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sp>
        <p:nvSpPr>
          <p:cNvPr id="17" name="Rectangle 16"/>
          <p:cNvSpPr/>
          <p:nvPr userDrawn="1"/>
        </p:nvSpPr>
        <p:spPr>
          <a:xfrm>
            <a:off x="0" y="6092825"/>
            <a:ext cx="9144000" cy="216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92" tIns="45697" rIns="91392" bIns="45697" rtlCol="0" anchor="ctr"/>
          <a:lstStyle/>
          <a:p>
            <a:pPr algn="ctr"/>
            <a:endParaRPr lang="en-GB" dirty="0">
              <a:solidFill>
                <a:srgbClr val="FFFFFF"/>
              </a:solidFill>
            </a:endParaRPr>
          </a:p>
        </p:txBody>
      </p:sp>
      <p:sp>
        <p:nvSpPr>
          <p:cNvPr id="7" name="Rectangle 6"/>
          <p:cNvSpPr/>
          <p:nvPr userDrawn="1"/>
        </p:nvSpPr>
        <p:spPr bwMode="auto">
          <a:xfrm>
            <a:off x="0" y="1052736"/>
            <a:ext cx="9144000" cy="3459162"/>
          </a:xfrm>
          <a:prstGeom prst="rect">
            <a:avLst/>
          </a:prstGeom>
          <a:solidFill>
            <a:srgbClr val="111B62"/>
          </a:solidFill>
          <a:ln w="9525" cap="flat" cmpd="sng" algn="ctr">
            <a:noFill/>
            <a:prstDash val="solid"/>
            <a:round/>
            <a:headEnd type="none" w="med" len="med"/>
            <a:tailEnd type="none" w="med" len="med"/>
          </a:ln>
          <a:effectLst/>
        </p:spPr>
        <p:txBody>
          <a:bodyPr vert="horz" wrap="square" lIns="91392" tIns="45697" rIns="91392" bIns="45697"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0000"/>
              </a:solidFill>
              <a:ea typeface="ＭＳ Ｐゴシック" charset="-128"/>
              <a:cs typeface="ＭＳ Ｐゴシック" charset="-128"/>
            </a:endParaRPr>
          </a:p>
        </p:txBody>
      </p:sp>
      <p:sp>
        <p:nvSpPr>
          <p:cNvPr id="8" name="Rectangle 2"/>
          <p:cNvSpPr>
            <a:spLocks noGrp="1" noChangeArrowheads="1"/>
          </p:cNvSpPr>
          <p:nvPr>
            <p:ph type="ctrTitle"/>
          </p:nvPr>
        </p:nvSpPr>
        <p:spPr>
          <a:xfrm>
            <a:off x="539750" y="1555998"/>
            <a:ext cx="8064500" cy="792088"/>
          </a:xfrm>
          <a:prstGeom prst="rect">
            <a:avLst/>
          </a:prstGeom>
        </p:spPr>
        <p:txBody>
          <a:bodyPr anchor="b" anchorCtr="0"/>
          <a:lstStyle>
            <a:lvl1pPr algn="l">
              <a:defRPr sz="2400" b="1" cap="none" baseline="0">
                <a:solidFill>
                  <a:srgbClr val="FFFFFF"/>
                </a:solidFill>
                <a:latin typeface="Arial"/>
                <a:cs typeface="Arial"/>
              </a:defRPr>
            </a:lvl1pPr>
          </a:lstStyle>
          <a:p>
            <a:r>
              <a:rPr lang="en-US" smtClean="0"/>
              <a:t>Click to edit Master title style</a:t>
            </a:r>
            <a:endParaRPr lang="en-US" dirty="0"/>
          </a:p>
        </p:txBody>
      </p:sp>
      <p:sp>
        <p:nvSpPr>
          <p:cNvPr id="9" name="Rectangle 3"/>
          <p:cNvSpPr>
            <a:spLocks noGrp="1" noChangeArrowheads="1"/>
          </p:cNvSpPr>
          <p:nvPr>
            <p:ph type="subTitle" idx="1"/>
          </p:nvPr>
        </p:nvSpPr>
        <p:spPr>
          <a:xfrm>
            <a:off x="539754" y="2503026"/>
            <a:ext cx="8064499" cy="694267"/>
          </a:xfrm>
          <a:prstGeom prst="rect">
            <a:avLst/>
          </a:prstGeom>
        </p:spPr>
        <p:txBody>
          <a:bodyPr lIns="91392" tIns="45697" rIns="91392" bIns="45697" anchor="t" anchorCtr="0"/>
          <a:lstStyle>
            <a:lvl1pPr>
              <a:buNone/>
              <a:defRPr sz="2000">
                <a:solidFill>
                  <a:srgbClr val="FFFFFF"/>
                </a:solidFill>
                <a:latin typeface="Arial" pitchFamily="34" charset="0"/>
                <a:cs typeface="Arial" pitchFamily="34" charset="0"/>
              </a:defRPr>
            </a:lvl1pPr>
          </a:lstStyle>
          <a:p>
            <a:r>
              <a:rPr lang="en-US" smtClean="0"/>
              <a:t>Click to edit Master subtitle style</a:t>
            </a:r>
            <a:endParaRPr lang="en-US" dirty="0"/>
          </a:p>
        </p:txBody>
      </p:sp>
      <p:sp>
        <p:nvSpPr>
          <p:cNvPr id="10" name="Text Placeholder 7"/>
          <p:cNvSpPr>
            <a:spLocks noGrp="1"/>
          </p:cNvSpPr>
          <p:nvPr>
            <p:ph type="body" sz="quarter" idx="10" hasCustomPrompt="1"/>
          </p:nvPr>
        </p:nvSpPr>
        <p:spPr>
          <a:xfrm>
            <a:off x="539755" y="3500661"/>
            <a:ext cx="8064499" cy="317376"/>
          </a:xfrm>
          <a:prstGeom prst="rect">
            <a:avLst/>
          </a:prstGeom>
        </p:spPr>
        <p:txBody>
          <a:bodyPr lIns="91392" tIns="45697" rIns="91392" bIns="45697" anchor="ctr" anchorCtr="0"/>
          <a:lstStyle>
            <a:lvl1pPr>
              <a:buNone/>
              <a:defRPr sz="1600">
                <a:solidFill>
                  <a:schemeClr val="bg1"/>
                </a:solidFill>
                <a:latin typeface="Arial" pitchFamily="34" charset="0"/>
                <a:cs typeface="Arial" pitchFamily="34" charset="0"/>
              </a:defRPr>
            </a:lvl1pPr>
            <a:lvl2pPr marL="0" indent="0">
              <a:buNone/>
              <a:defRPr sz="1400">
                <a:solidFill>
                  <a:schemeClr val="bg1"/>
                </a:solidFill>
              </a:defRPr>
            </a:lvl2pPr>
            <a:lvl3pPr marL="0" indent="0">
              <a:buNone/>
              <a:defRPr sz="1400">
                <a:solidFill>
                  <a:schemeClr val="bg1"/>
                </a:solidFill>
              </a:defRPr>
            </a:lvl3pPr>
            <a:lvl4pPr marL="0" indent="0">
              <a:buNone/>
              <a:defRPr sz="1400">
                <a:solidFill>
                  <a:schemeClr val="bg1"/>
                </a:solidFill>
              </a:defRPr>
            </a:lvl4pPr>
            <a:lvl5pPr marL="0" indent="0">
              <a:buNone/>
              <a:defRPr sz="1400">
                <a:solidFill>
                  <a:schemeClr val="bg1"/>
                </a:solidFill>
              </a:defRPr>
            </a:lvl5pPr>
          </a:lstStyle>
          <a:p>
            <a:pPr lvl="0"/>
            <a:r>
              <a:rPr lang="en-US" dirty="0" smtClean="0"/>
              <a:t>Speaker(s)</a:t>
            </a:r>
            <a:endParaRPr lang="en-US" dirty="0"/>
          </a:p>
        </p:txBody>
      </p:sp>
      <p:sp>
        <p:nvSpPr>
          <p:cNvPr id="12" name="Text Placeholder 7"/>
          <p:cNvSpPr>
            <a:spLocks noGrp="1"/>
          </p:cNvSpPr>
          <p:nvPr>
            <p:ph type="body" sz="quarter" idx="13" hasCustomPrompt="1"/>
          </p:nvPr>
        </p:nvSpPr>
        <p:spPr>
          <a:xfrm>
            <a:off x="539754" y="3860254"/>
            <a:ext cx="8064499" cy="317376"/>
          </a:xfrm>
          <a:prstGeom prst="rect">
            <a:avLst/>
          </a:prstGeom>
        </p:spPr>
        <p:txBody>
          <a:bodyPr lIns="91392" tIns="45697" rIns="91392" bIns="45697" anchor="ctr" anchorCtr="0"/>
          <a:lstStyle>
            <a:lvl1pPr>
              <a:buNone/>
              <a:defRPr sz="1600" baseline="0">
                <a:solidFill>
                  <a:schemeClr val="bg1"/>
                </a:solidFill>
                <a:latin typeface="Arial" pitchFamily="34" charset="0"/>
                <a:cs typeface="Arial" pitchFamily="34" charset="0"/>
              </a:defRPr>
            </a:lvl1pPr>
            <a:lvl2pPr marL="0" indent="0">
              <a:buNone/>
              <a:defRPr sz="1400">
                <a:solidFill>
                  <a:schemeClr val="bg1"/>
                </a:solidFill>
              </a:defRPr>
            </a:lvl2pPr>
            <a:lvl3pPr marL="0" indent="0">
              <a:buNone/>
              <a:defRPr sz="1400">
                <a:solidFill>
                  <a:schemeClr val="bg1"/>
                </a:solidFill>
              </a:defRPr>
            </a:lvl3pPr>
            <a:lvl4pPr marL="0" indent="0">
              <a:buNone/>
              <a:defRPr sz="1400">
                <a:solidFill>
                  <a:schemeClr val="bg1"/>
                </a:solidFill>
              </a:defRPr>
            </a:lvl4pPr>
            <a:lvl5pPr marL="0" indent="0">
              <a:buNone/>
              <a:defRPr sz="1400">
                <a:solidFill>
                  <a:schemeClr val="bg1"/>
                </a:solidFill>
              </a:defRPr>
            </a:lvl5pPr>
          </a:lstStyle>
          <a:p>
            <a:pPr lvl="0"/>
            <a:r>
              <a:rPr lang="en-US" dirty="0" smtClean="0"/>
              <a:t>Date (Day, Month, Year)</a:t>
            </a:r>
            <a:endParaRPr lang="en-US" dirty="0"/>
          </a:p>
        </p:txBody>
      </p:sp>
      <p:pic>
        <p:nvPicPr>
          <p:cNvPr id="14" name="Picture 13" descr="Amex 3_03a.png"/>
          <p:cNvPicPr>
            <a:picLocks noChangeAspect="1"/>
          </p:cNvPicPr>
          <p:nvPr userDrawn="1"/>
        </p:nvPicPr>
        <p:blipFill>
          <a:blip r:embed="rId2" cstate="print"/>
          <a:srcRect b="85682"/>
          <a:stretch>
            <a:fillRect/>
          </a:stretch>
        </p:blipFill>
        <p:spPr>
          <a:xfrm>
            <a:off x="0" y="4508326"/>
            <a:ext cx="9144000" cy="144016"/>
          </a:xfrm>
          <a:prstGeom prst="rect">
            <a:avLst/>
          </a:prstGeom>
        </p:spPr>
      </p:pic>
      <p:sp>
        <p:nvSpPr>
          <p:cNvPr id="11" name="Rectangle 10"/>
          <p:cNvSpPr/>
          <p:nvPr userDrawn="1"/>
        </p:nvSpPr>
        <p:spPr>
          <a:xfrm>
            <a:off x="0" y="2"/>
            <a:ext cx="9144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92" tIns="45697" rIns="91392" bIns="45697" rtlCol="0" anchor="ctr"/>
          <a:lstStyle/>
          <a:p>
            <a:pPr algn="ctr"/>
            <a:endParaRPr lang="en-GB" dirty="0">
              <a:solidFill>
                <a:srgbClr val="FFFFFF"/>
              </a:solidFill>
            </a:endParaRPr>
          </a:p>
        </p:txBody>
      </p:sp>
      <p:sp>
        <p:nvSpPr>
          <p:cNvPr id="15" name="Text Placeholder 6"/>
          <p:cNvSpPr>
            <a:spLocks noGrp="1"/>
          </p:cNvSpPr>
          <p:nvPr>
            <p:ph type="body" sz="quarter" idx="15" hasCustomPrompt="1"/>
          </p:nvPr>
        </p:nvSpPr>
        <p:spPr>
          <a:xfrm>
            <a:off x="5724132" y="6453336"/>
            <a:ext cx="1151929" cy="216000"/>
          </a:xfrm>
          <a:prstGeom prst="rect">
            <a:avLst/>
          </a:prstGeom>
        </p:spPr>
        <p:txBody>
          <a:bodyPr lIns="91392" tIns="45697" rIns="91392" bIns="45697" anchor="ctr" anchorCtr="0"/>
          <a:lstStyle>
            <a:lvl1pPr marL="0" indent="0" algn="r">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AXP Internal</a:t>
            </a: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539750" y="1052739"/>
            <a:ext cx="8064500" cy="5040311"/>
          </a:xfrm>
          <a:prstGeom prst="rect">
            <a:avLst/>
          </a:prstGeom>
        </p:spPr>
        <p:txBody>
          <a:bodyPr lIns="91392" tIns="45697" rIns="91392" bIns="45697"/>
          <a:lstStyle>
            <a:lvl1pPr marL="180882" indent="-180882">
              <a:spcBef>
                <a:spcPts val="600"/>
              </a:spcBef>
              <a:defRPr sz="1600">
                <a:latin typeface="Arial" pitchFamily="34" charset="0"/>
                <a:cs typeface="Arial" pitchFamily="34" charset="0"/>
              </a:defRPr>
            </a:lvl1pPr>
            <a:lvl2pPr marL="361764" indent="-180882">
              <a:spcBef>
                <a:spcPts val="600"/>
              </a:spcBef>
              <a:defRPr sz="1600" baseline="0">
                <a:latin typeface="Arial" pitchFamily="34" charset="0"/>
                <a:cs typeface="Arial" pitchFamily="34" charset="0"/>
              </a:defRPr>
            </a:lvl2pPr>
            <a:lvl3pPr marL="542647" indent="-180882">
              <a:spcBef>
                <a:spcPts val="600"/>
              </a:spcBef>
              <a:defRPr sz="1600">
                <a:latin typeface="Arial" pitchFamily="34" charset="0"/>
                <a:cs typeface="Arial" pitchFamily="34" charset="0"/>
              </a:defRPr>
            </a:lvl3pPr>
            <a:lvl4pPr marL="714008" indent="-171362">
              <a:spcBef>
                <a:spcPts val="600"/>
              </a:spcBef>
              <a:defRPr sz="1600">
                <a:latin typeface="Arial" pitchFamily="34" charset="0"/>
                <a:cs typeface="Arial" pitchFamily="34" charset="0"/>
              </a:defRPr>
            </a:lvl4pPr>
            <a:lvl5pPr marL="894892" indent="-180882">
              <a:spcBef>
                <a:spcPts val="600"/>
              </a:spcBef>
              <a:buFont typeface="Arial" pitchFamily="34" charset="0"/>
              <a:buChar char="•"/>
              <a:defRPr sz="16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dirty="0" smtClean="0"/>
              <a:t>Section 1</a:t>
            </a:r>
          </a:p>
          <a:p>
            <a:pPr lvl="1"/>
            <a:r>
              <a:rPr lang="en-US" dirty="0" smtClean="0"/>
              <a:t>Sub-section A</a:t>
            </a:r>
          </a:p>
        </p:txBody>
      </p:sp>
      <p:sp>
        <p:nvSpPr>
          <p:cNvPr id="6" name="Slide Number Placeholder 5"/>
          <p:cNvSpPr>
            <a:spLocks noGrp="1"/>
          </p:cNvSpPr>
          <p:nvPr>
            <p:ph type="sldNum" sz="quarter" idx="10"/>
          </p:nvPr>
        </p:nvSpPr>
        <p:spPr/>
        <p:txBody>
          <a:bodyPr/>
          <a:lstStyle/>
          <a:p>
            <a:fld id="{880BFD65-16B0-4613-9784-8043AE0AE7A2}" type="slidenum">
              <a:rPr lang="en-GB" smtClean="0"/>
              <a:pPr/>
              <a:t>‹#›</a:t>
            </a:fld>
            <a:endParaRPr lang="en-GB" dirty="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4" name="Rectangle 3"/>
          <p:cNvSpPr/>
          <p:nvPr userDrawn="1"/>
        </p:nvSpPr>
        <p:spPr bwMode="auto">
          <a:xfrm>
            <a:off x="0" y="1052736"/>
            <a:ext cx="9144000" cy="2663502"/>
          </a:xfrm>
          <a:prstGeom prst="rect">
            <a:avLst/>
          </a:prstGeom>
          <a:solidFill>
            <a:srgbClr val="111B62"/>
          </a:solidFill>
          <a:ln w="9525" cap="flat" cmpd="sng" algn="ctr">
            <a:noFill/>
            <a:prstDash val="solid"/>
            <a:round/>
            <a:headEnd type="none" w="med" len="med"/>
            <a:tailEnd type="none" w="med" len="med"/>
          </a:ln>
          <a:effectLst/>
        </p:spPr>
        <p:txBody>
          <a:bodyPr vert="horz" wrap="square" lIns="91392" tIns="45697" rIns="91392" bIns="45697"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0000"/>
              </a:solidFill>
              <a:ea typeface="ＭＳ Ｐゴシック" charset="-128"/>
              <a:cs typeface="ＭＳ Ｐゴシック" charset="-128"/>
            </a:endParaRPr>
          </a:p>
        </p:txBody>
      </p:sp>
      <p:sp>
        <p:nvSpPr>
          <p:cNvPr id="5" name="Rectangle 4"/>
          <p:cNvSpPr/>
          <p:nvPr userDrawn="1"/>
        </p:nvSpPr>
        <p:spPr>
          <a:xfrm>
            <a:off x="0" y="2"/>
            <a:ext cx="9144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92" tIns="45697" rIns="91392" bIns="45697" rtlCol="0" anchor="ctr"/>
          <a:lstStyle/>
          <a:p>
            <a:pPr algn="ctr"/>
            <a:endParaRPr lang="en-GB" dirty="0">
              <a:solidFill>
                <a:srgbClr val="FFFFFF"/>
              </a:solidFill>
            </a:endParaRPr>
          </a:p>
        </p:txBody>
      </p:sp>
      <p:sp>
        <p:nvSpPr>
          <p:cNvPr id="6" name="Rectangle 2"/>
          <p:cNvSpPr>
            <a:spLocks noGrp="1" noChangeArrowheads="1"/>
          </p:cNvSpPr>
          <p:nvPr>
            <p:ph type="ctrTitle"/>
          </p:nvPr>
        </p:nvSpPr>
        <p:spPr>
          <a:xfrm>
            <a:off x="539750" y="1555998"/>
            <a:ext cx="8064500" cy="792088"/>
          </a:xfrm>
          <a:prstGeom prst="rect">
            <a:avLst/>
          </a:prstGeom>
        </p:spPr>
        <p:txBody>
          <a:bodyPr anchor="b" anchorCtr="0"/>
          <a:lstStyle>
            <a:lvl1pPr algn="l">
              <a:defRPr sz="2400" b="1" cap="none" baseline="0">
                <a:solidFill>
                  <a:srgbClr val="FFFFFF"/>
                </a:solidFill>
                <a:latin typeface="Arial"/>
                <a:cs typeface="Arial"/>
              </a:defRPr>
            </a:lvl1pPr>
          </a:lstStyle>
          <a:p>
            <a:r>
              <a:rPr lang="en-US" smtClean="0"/>
              <a:t>Click to edit Master title style</a:t>
            </a:r>
            <a:endParaRPr lang="en-US" dirty="0"/>
          </a:p>
        </p:txBody>
      </p:sp>
      <p:sp>
        <p:nvSpPr>
          <p:cNvPr id="9" name="Rectangle 3"/>
          <p:cNvSpPr>
            <a:spLocks noGrp="1" noChangeArrowheads="1"/>
          </p:cNvSpPr>
          <p:nvPr>
            <p:ph type="subTitle" idx="1"/>
          </p:nvPr>
        </p:nvSpPr>
        <p:spPr>
          <a:xfrm>
            <a:off x="539754" y="2503026"/>
            <a:ext cx="8064499" cy="694267"/>
          </a:xfrm>
          <a:prstGeom prst="rect">
            <a:avLst/>
          </a:prstGeom>
        </p:spPr>
        <p:txBody>
          <a:bodyPr lIns="91392" tIns="45697" rIns="91392" bIns="45697" anchor="t" anchorCtr="0"/>
          <a:lstStyle>
            <a:lvl1pPr>
              <a:buNone/>
              <a:defRPr sz="2000">
                <a:solidFill>
                  <a:srgbClr val="FFFFFF"/>
                </a:solidFill>
                <a:latin typeface="Arial" pitchFamily="34" charset="0"/>
                <a:cs typeface="Arial" pitchFamily="34" charset="0"/>
              </a:defRPr>
            </a:lvl1pPr>
          </a:lstStyle>
          <a:p>
            <a:r>
              <a:rPr lang="en-US" smtClean="0"/>
              <a:t>Click to edit Master subtitle style</a:t>
            </a:r>
            <a:endParaRPr lang="en-US" dirty="0"/>
          </a:p>
        </p:txBody>
      </p:sp>
      <p:sp>
        <p:nvSpPr>
          <p:cNvPr id="7" name="Text Placeholder 6"/>
          <p:cNvSpPr>
            <a:spLocks noGrp="1"/>
          </p:cNvSpPr>
          <p:nvPr>
            <p:ph type="body" sz="quarter" idx="15" hasCustomPrompt="1"/>
          </p:nvPr>
        </p:nvSpPr>
        <p:spPr>
          <a:xfrm>
            <a:off x="5724132" y="6453336"/>
            <a:ext cx="1151929" cy="216000"/>
          </a:xfrm>
          <a:prstGeom prst="rect">
            <a:avLst/>
          </a:prstGeom>
        </p:spPr>
        <p:txBody>
          <a:bodyPr lIns="91392" tIns="45697" rIns="91392" bIns="45697" anchor="ctr" anchorCtr="0"/>
          <a:lstStyle>
            <a:lvl1pPr marL="0" indent="0" algn="r">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AXP Internal</a:t>
            </a: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750" y="1052739"/>
            <a:ext cx="8064500" cy="5040311"/>
          </a:xfrm>
          <a:prstGeom prst="rect">
            <a:avLst/>
          </a:prstGeom>
        </p:spPr>
        <p:txBody>
          <a:bodyPr lIns="91392" tIns="45697" rIns="91392" bIns="45697"/>
          <a:lstStyle>
            <a:lvl1pPr marL="180882" indent="-180882">
              <a:spcBef>
                <a:spcPts val="600"/>
              </a:spcBef>
              <a:defRPr sz="1600">
                <a:latin typeface="Arial" pitchFamily="34" charset="0"/>
                <a:cs typeface="Arial" pitchFamily="34" charset="0"/>
              </a:defRPr>
            </a:lvl1pPr>
            <a:lvl2pPr marL="361764" indent="-180882">
              <a:spcBef>
                <a:spcPts val="600"/>
              </a:spcBef>
              <a:defRPr sz="1600">
                <a:latin typeface="Arial" pitchFamily="34" charset="0"/>
                <a:cs typeface="Arial" pitchFamily="34" charset="0"/>
              </a:defRPr>
            </a:lvl2pPr>
            <a:lvl3pPr marL="542647" indent="-180882">
              <a:spcBef>
                <a:spcPts val="600"/>
              </a:spcBef>
              <a:defRPr sz="1600">
                <a:latin typeface="Arial" pitchFamily="34" charset="0"/>
                <a:cs typeface="Arial" pitchFamily="34" charset="0"/>
              </a:defRPr>
            </a:lvl3pPr>
            <a:lvl4pPr marL="714008" indent="-171362">
              <a:spcBef>
                <a:spcPts val="600"/>
              </a:spcBef>
              <a:defRPr sz="1600">
                <a:latin typeface="Arial" pitchFamily="34" charset="0"/>
                <a:cs typeface="Arial" pitchFamily="34" charset="0"/>
              </a:defRPr>
            </a:lvl4pPr>
            <a:lvl5pPr marL="894892" indent="-180882">
              <a:spcBef>
                <a:spcPts val="600"/>
              </a:spcBef>
              <a:buFont typeface="Arial" pitchFamily="34" charset="0"/>
              <a:buChar char="•"/>
              <a:defRPr sz="1600">
                <a:latin typeface="Arial" pitchFamily="34" charset="0"/>
                <a:cs typeface="Arial" pitchFamily="34" charset="0"/>
              </a:defRPr>
            </a:lvl5pPr>
            <a:lvl6pPr marL="1075773" indent="-180882" defTabSz="894892">
              <a:spcBef>
                <a:spcPts val="600"/>
              </a:spcBef>
              <a:buFont typeface="Arial" pitchFamily="34" charset="0"/>
              <a:buChar char="−"/>
              <a:defRPr sz="1600">
                <a:latin typeface="Arial" pitchFamily="34" charset="0"/>
                <a:cs typeface="Arial" pitchFamily="34" charset="0"/>
              </a:defRPr>
            </a:lvl6pPr>
            <a:lvl7pPr marL="1256656" indent="-180882">
              <a:spcBef>
                <a:spcPts val="600"/>
              </a:spcBef>
              <a:defRPr sz="1600">
                <a:latin typeface="Arial" pitchFamily="34" charset="0"/>
                <a:cs typeface="Arial" pitchFamily="34" charset="0"/>
              </a:defRPr>
            </a:lvl7pPr>
            <a:lvl8pPr marL="1437538" indent="-180882">
              <a:spcBef>
                <a:spcPts val="600"/>
              </a:spcBef>
              <a:buFont typeface="Arial" pitchFamily="34" charset="0"/>
              <a:buChar char="−"/>
              <a:defRPr sz="1600" baseline="0">
                <a:latin typeface="Arial" pitchFamily="34" charset="0"/>
                <a:cs typeface="Arial" pitchFamily="34" charset="0"/>
              </a:defRPr>
            </a:lvl8pPr>
            <a:lvl9pPr marL="1618420" indent="-180882">
              <a:spcBef>
                <a:spcPts val="600"/>
              </a:spcBef>
              <a:defRPr sz="1600" baseline="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Text Placeholder 6"/>
          <p:cNvSpPr>
            <a:spLocks noGrp="1"/>
          </p:cNvSpPr>
          <p:nvPr>
            <p:ph type="body" sz="quarter" idx="13" hasCustomPrompt="1"/>
          </p:nvPr>
        </p:nvSpPr>
        <p:spPr>
          <a:xfrm>
            <a:off x="539753" y="6375627"/>
            <a:ext cx="4968353" cy="360636"/>
          </a:xfrm>
          <a:prstGeom prst="rect">
            <a:avLst/>
          </a:prstGeom>
        </p:spPr>
        <p:txBody>
          <a:bodyPr lIns="91392" tIns="45697" rIns="91392" bIns="45697" anchor="ctr" anchorCtr="0"/>
          <a:lstStyle>
            <a:lvl1pPr marL="0" indent="0">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GB" dirty="0" smtClean="0"/>
              <a:t>Add footnote and/or source information here</a:t>
            </a:r>
          </a:p>
        </p:txBody>
      </p:sp>
      <p:sp>
        <p:nvSpPr>
          <p:cNvPr id="9" name="Title 8"/>
          <p:cNvSpPr>
            <a:spLocks noGrp="1"/>
          </p:cNvSpPr>
          <p:nvPr>
            <p:ph type="title"/>
          </p:nvPr>
        </p:nvSpPr>
        <p:spPr/>
        <p:txBody>
          <a:bodyPr/>
          <a:lstStyle/>
          <a:p>
            <a:r>
              <a:rPr lang="en-US" smtClean="0"/>
              <a:t>Click to edit Master title style</a:t>
            </a:r>
            <a:endParaRPr lang="en-GB"/>
          </a:p>
        </p:txBody>
      </p:sp>
      <p:sp>
        <p:nvSpPr>
          <p:cNvPr id="8" name="Slide Number Placeholder 7"/>
          <p:cNvSpPr>
            <a:spLocks noGrp="1"/>
          </p:cNvSpPr>
          <p:nvPr>
            <p:ph type="sldNum" sz="quarter" idx="14"/>
          </p:nvPr>
        </p:nvSpPr>
        <p:spPr/>
        <p:txBody>
          <a:bodyPr/>
          <a:lstStyle/>
          <a:p>
            <a:fld id="{880BFD65-16B0-4613-9784-8043AE0AE7A2}" type="slidenum">
              <a:rPr lang="en-GB" smtClean="0"/>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90.xml"/><Relationship Id="rId2" Type="http://schemas.openxmlformats.org/officeDocument/2006/relationships/slideLayout" Target="../slideLayouts/slideLayout89.xml"/><Relationship Id="rId1" Type="http://schemas.openxmlformats.org/officeDocument/2006/relationships/slideLayout" Target="../slideLayouts/slideLayout88.xml"/><Relationship Id="rId6" Type="http://schemas.openxmlformats.org/officeDocument/2006/relationships/image" Target="../media/image2.png"/><Relationship Id="rId5" Type="http://schemas.openxmlformats.org/officeDocument/2006/relationships/theme" Target="../theme/theme10.xml"/><Relationship Id="rId4" Type="http://schemas.openxmlformats.org/officeDocument/2006/relationships/slideLayout" Target="../slideLayouts/slideLayout91.xml"/></Relationships>
</file>

<file path=ppt/slideMasters/_rels/slideMaster11.xml.rels><?xml version="1.0" encoding="UTF-8" standalone="yes"?>
<Relationships xmlns="http://schemas.openxmlformats.org/package/2006/relationships"><Relationship Id="rId3" Type="http://schemas.openxmlformats.org/officeDocument/2006/relationships/slideLayout" Target="../slideLayouts/slideLayout94.xml"/><Relationship Id="rId2" Type="http://schemas.openxmlformats.org/officeDocument/2006/relationships/slideLayout" Target="../slideLayouts/slideLayout93.xml"/><Relationship Id="rId1" Type="http://schemas.openxmlformats.org/officeDocument/2006/relationships/slideLayout" Target="../slideLayouts/slideLayout92.xml"/><Relationship Id="rId6" Type="http://schemas.openxmlformats.org/officeDocument/2006/relationships/image" Target="../media/image2.png"/><Relationship Id="rId5" Type="http://schemas.openxmlformats.org/officeDocument/2006/relationships/theme" Target="../theme/theme11.xml"/><Relationship Id="rId4" Type="http://schemas.openxmlformats.org/officeDocument/2006/relationships/slideLayout" Target="../slideLayouts/slideLayout95.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03.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image" Target="../media/image2.png"/><Relationship Id="rId2" Type="http://schemas.openxmlformats.org/officeDocument/2006/relationships/slideLayout" Target="../slideLayouts/slideLayout9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oleObject" Target="../embeddings/oleObject3.bin"/><Relationship Id="rId5" Type="http://schemas.openxmlformats.org/officeDocument/2006/relationships/slideLayout" Target="../slideLayouts/slideLayout100.xml"/><Relationship Id="rId10" Type="http://schemas.openxmlformats.org/officeDocument/2006/relationships/vmlDrawing" Target="../drawings/vmlDrawing3.vml"/><Relationship Id="rId4" Type="http://schemas.openxmlformats.org/officeDocument/2006/relationships/slideLayout" Target="../slideLayouts/slideLayout99.xml"/><Relationship Id="rId9"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11.xml"/><Relationship Id="rId13" Type="http://schemas.openxmlformats.org/officeDocument/2006/relationships/theme" Target="../theme/theme13.xml"/><Relationship Id="rId3" Type="http://schemas.openxmlformats.org/officeDocument/2006/relationships/slideLayout" Target="../slideLayouts/slideLayout106.xml"/><Relationship Id="rId7" Type="http://schemas.openxmlformats.org/officeDocument/2006/relationships/slideLayout" Target="../slideLayouts/slideLayout110.xml"/><Relationship Id="rId12" Type="http://schemas.openxmlformats.org/officeDocument/2006/relationships/slideLayout" Target="../slideLayouts/slideLayout115.xml"/><Relationship Id="rId2" Type="http://schemas.openxmlformats.org/officeDocument/2006/relationships/slideLayout" Target="../slideLayouts/slideLayout105.xml"/><Relationship Id="rId16" Type="http://schemas.openxmlformats.org/officeDocument/2006/relationships/image" Target="../media/image2.png"/><Relationship Id="rId1" Type="http://schemas.openxmlformats.org/officeDocument/2006/relationships/slideLayout" Target="../slideLayouts/slideLayout104.xml"/><Relationship Id="rId6" Type="http://schemas.openxmlformats.org/officeDocument/2006/relationships/slideLayout" Target="../slideLayouts/slideLayout109.xml"/><Relationship Id="rId11" Type="http://schemas.openxmlformats.org/officeDocument/2006/relationships/slideLayout" Target="../slideLayouts/slideLayout114.xml"/><Relationship Id="rId5" Type="http://schemas.openxmlformats.org/officeDocument/2006/relationships/slideLayout" Target="../slideLayouts/slideLayout108.xml"/><Relationship Id="rId15" Type="http://schemas.openxmlformats.org/officeDocument/2006/relationships/oleObject" Target="../embeddings/oleObject4.bin"/><Relationship Id="rId10" Type="http://schemas.openxmlformats.org/officeDocument/2006/relationships/slideLayout" Target="../slideLayouts/slideLayout113.xml"/><Relationship Id="rId4" Type="http://schemas.openxmlformats.org/officeDocument/2006/relationships/slideLayout" Target="../slideLayouts/slideLayout107.xml"/><Relationship Id="rId9" Type="http://schemas.openxmlformats.org/officeDocument/2006/relationships/slideLayout" Target="../slideLayouts/slideLayout112.xml"/><Relationship Id="rId14" Type="http://schemas.openxmlformats.org/officeDocument/2006/relationships/vmlDrawing" Target="../drawings/vmlDrawing4.v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23.xml"/><Relationship Id="rId13" Type="http://schemas.openxmlformats.org/officeDocument/2006/relationships/slideLayout" Target="../slideLayouts/slideLayout128.xml"/><Relationship Id="rId3" Type="http://schemas.openxmlformats.org/officeDocument/2006/relationships/slideLayout" Target="../slideLayouts/slideLayout118.xml"/><Relationship Id="rId7" Type="http://schemas.openxmlformats.org/officeDocument/2006/relationships/slideLayout" Target="../slideLayouts/slideLayout122.xml"/><Relationship Id="rId12" Type="http://schemas.openxmlformats.org/officeDocument/2006/relationships/slideLayout" Target="../slideLayouts/slideLayout127.xml"/><Relationship Id="rId17" Type="http://schemas.openxmlformats.org/officeDocument/2006/relationships/theme" Target="../theme/theme14.xml"/><Relationship Id="rId2" Type="http://schemas.openxmlformats.org/officeDocument/2006/relationships/slideLayout" Target="../slideLayouts/slideLayout117.xml"/><Relationship Id="rId16" Type="http://schemas.openxmlformats.org/officeDocument/2006/relationships/slideLayout" Target="../slideLayouts/slideLayout131.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slideLayout" Target="../slideLayouts/slideLayout126.xml"/><Relationship Id="rId5" Type="http://schemas.openxmlformats.org/officeDocument/2006/relationships/slideLayout" Target="../slideLayouts/slideLayout120.xml"/><Relationship Id="rId15" Type="http://schemas.openxmlformats.org/officeDocument/2006/relationships/slideLayout" Target="../slideLayouts/slideLayout130.xml"/><Relationship Id="rId10" Type="http://schemas.openxmlformats.org/officeDocument/2006/relationships/slideLayout" Target="../slideLayouts/slideLayout125.xml"/><Relationship Id="rId4" Type="http://schemas.openxmlformats.org/officeDocument/2006/relationships/slideLayout" Target="../slideLayouts/slideLayout119.xml"/><Relationship Id="rId9" Type="http://schemas.openxmlformats.org/officeDocument/2006/relationships/slideLayout" Target="../slideLayouts/slideLayout124.xml"/><Relationship Id="rId14" Type="http://schemas.openxmlformats.org/officeDocument/2006/relationships/slideLayout" Target="../slideLayouts/slideLayout12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2.pn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image" Target="../media/image2.png"/><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10" Type="http://schemas.openxmlformats.org/officeDocument/2006/relationships/slideLayout" Target="../slideLayouts/slideLayout49.xml"/><Relationship Id="rId19" Type="http://schemas.openxmlformats.org/officeDocument/2006/relationships/theme" Target="../theme/theme4.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60.xml"/><Relationship Id="rId7" Type="http://schemas.openxmlformats.org/officeDocument/2006/relationships/theme" Target="../theme/theme5.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5" Type="http://schemas.openxmlformats.org/officeDocument/2006/relationships/slideLayout" Target="../slideLayouts/slideLayout62.xml"/><Relationship Id="rId4" Type="http://schemas.openxmlformats.org/officeDocument/2006/relationships/slideLayout" Target="../slideLayouts/slideLayout6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theme" Target="../theme/theme6.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2" Type="http://schemas.openxmlformats.org/officeDocument/2006/relationships/slideLayout" Target="../slideLayouts/slideLayout65.xml"/><Relationship Id="rId16" Type="http://schemas.openxmlformats.org/officeDocument/2006/relationships/image" Target="../media/image2.png"/><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5" Type="http://schemas.openxmlformats.org/officeDocument/2006/relationships/oleObject" Target="../embeddings/oleObject2.bin"/><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vmlDrawing" Target="../drawings/vmlDrawing2.v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78.xml"/><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image" Target="../media/image2.png"/><Relationship Id="rId5" Type="http://schemas.openxmlformats.org/officeDocument/2006/relationships/theme" Target="../theme/theme7.xml"/><Relationship Id="rId4" Type="http://schemas.openxmlformats.org/officeDocument/2006/relationships/slideLayout" Target="../slideLayouts/slideLayout79.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82.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image" Target="../media/image2.png"/><Relationship Id="rId5" Type="http://schemas.openxmlformats.org/officeDocument/2006/relationships/theme" Target="../theme/theme8.xml"/><Relationship Id="rId4" Type="http://schemas.openxmlformats.org/officeDocument/2006/relationships/slideLayout" Target="../slideLayouts/slideLayout83.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86.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image" Target="../media/image2.png"/><Relationship Id="rId5" Type="http://schemas.openxmlformats.org/officeDocument/2006/relationships/theme" Target="../theme/theme9.xml"/><Relationship Id="rId4"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nvGraphicFramePr>
        <p:xfrm>
          <a:off x="1591" y="1592"/>
          <a:ext cx="1587" cy="1587"/>
        </p:xfrm>
        <a:graphic>
          <a:graphicData uri="http://schemas.openxmlformats.org/presentationml/2006/ole">
            <p:oleObj spid="_x0000_s2050" name="think-cell Slide" r:id="rId14" imgW="360" imgH="360" progId="">
              <p:embed/>
            </p:oleObj>
          </a:graphicData>
        </a:graphic>
      </p:graphicFrame>
      <p:sp>
        <p:nvSpPr>
          <p:cNvPr id="6" name="Slide Number Placeholder 5"/>
          <p:cNvSpPr>
            <a:spLocks noGrp="1"/>
          </p:cNvSpPr>
          <p:nvPr>
            <p:ph type="sldNum" sz="quarter" idx="4"/>
          </p:nvPr>
        </p:nvSpPr>
        <p:spPr>
          <a:xfrm>
            <a:off x="8604452" y="6376263"/>
            <a:ext cx="360000" cy="360000"/>
          </a:xfrm>
          <a:prstGeom prst="rect">
            <a:avLst/>
          </a:prstGeom>
        </p:spPr>
        <p:txBody>
          <a:bodyPr vert="horz" lIns="91392" tIns="45697" rIns="91392" bIns="45697" rtlCol="0" anchor="ctr"/>
          <a:lstStyle>
            <a:lvl1pPr algn="l">
              <a:defRPr sz="1000">
                <a:solidFill>
                  <a:srgbClr val="898989"/>
                </a:solidFill>
                <a:latin typeface="Arial" pitchFamily="34" charset="0"/>
                <a:cs typeface="Arial" pitchFamily="34" charset="0"/>
              </a:defRPr>
            </a:lvl1pPr>
          </a:lstStyle>
          <a:p>
            <a:fld id="{880BFD65-16B0-4613-9784-8043AE0AE7A2}" type="slidenum">
              <a:rPr lang="en-GB" smtClean="0"/>
              <a:pPr/>
              <a:t>‹#›</a:t>
            </a:fld>
            <a:endParaRPr lang="en-GB" dirty="0"/>
          </a:p>
        </p:txBody>
      </p:sp>
      <p:pic>
        <p:nvPicPr>
          <p:cNvPr id="9" name="Picture 8" descr="Amex 3_03a.png"/>
          <p:cNvPicPr>
            <a:picLocks noChangeAspect="1"/>
          </p:cNvPicPr>
          <p:nvPr/>
        </p:nvPicPr>
        <p:blipFill>
          <a:blip r:embed="rId15" cstate="print"/>
          <a:srcRect l="76775" t="45450" r="5901" b="18755"/>
          <a:stretch>
            <a:fillRect/>
          </a:stretch>
        </p:blipFill>
        <p:spPr>
          <a:xfrm>
            <a:off x="7020276" y="6376247"/>
            <a:ext cx="1584176" cy="360040"/>
          </a:xfrm>
          <a:prstGeom prst="rect">
            <a:avLst/>
          </a:prstGeom>
        </p:spPr>
      </p:pic>
      <p:pic>
        <p:nvPicPr>
          <p:cNvPr id="12" name="Picture 11" descr="Amex 3_03a.png"/>
          <p:cNvPicPr>
            <a:picLocks noChangeAspect="1"/>
          </p:cNvPicPr>
          <p:nvPr/>
        </p:nvPicPr>
        <p:blipFill>
          <a:blip r:embed="rId15" cstate="print"/>
          <a:srcRect b="85682"/>
          <a:stretch>
            <a:fillRect/>
          </a:stretch>
        </p:blipFill>
        <p:spPr>
          <a:xfrm>
            <a:off x="0" y="6160219"/>
            <a:ext cx="9144000" cy="144016"/>
          </a:xfrm>
          <a:prstGeom prst="rect">
            <a:avLst/>
          </a:prstGeom>
        </p:spPr>
      </p:pic>
      <p:sp>
        <p:nvSpPr>
          <p:cNvPr id="7" name="Rectangle 6"/>
          <p:cNvSpPr/>
          <p:nvPr/>
        </p:nvSpPr>
        <p:spPr bwMode="auto">
          <a:xfrm>
            <a:off x="0" y="4"/>
            <a:ext cx="9144000" cy="836613"/>
          </a:xfrm>
          <a:prstGeom prst="rect">
            <a:avLst/>
          </a:prstGeom>
          <a:solidFill>
            <a:srgbClr val="111B62"/>
          </a:solidFill>
          <a:ln w="9525" cap="flat" cmpd="sng" algn="ctr">
            <a:noFill/>
            <a:prstDash val="solid"/>
            <a:round/>
            <a:headEnd type="none" w="med" len="med"/>
            <a:tailEnd type="none" w="med" len="med"/>
          </a:ln>
          <a:effectLst/>
        </p:spPr>
        <p:txBody>
          <a:bodyPr vert="horz" wrap="square" lIns="91392" tIns="45697" rIns="91392" bIns="45697" numCol="1" rtlCol="0" anchor="t" anchorCtr="0" compatLnSpc="1">
            <a:prstTxWarp prst="textNoShape">
              <a:avLst/>
            </a:prstTxWarp>
          </a:bodyPr>
          <a:lstStyle/>
          <a:p>
            <a:pPr marL="0" marR="0" indent="0" algn="l" defTabSz="913932"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8" name="Title Placeholder 7"/>
          <p:cNvSpPr>
            <a:spLocks noGrp="1"/>
          </p:cNvSpPr>
          <p:nvPr>
            <p:ph type="title"/>
          </p:nvPr>
        </p:nvSpPr>
        <p:spPr>
          <a:xfrm>
            <a:off x="539750" y="116613"/>
            <a:ext cx="8064500" cy="720000"/>
          </a:xfrm>
          <a:prstGeom prst="rect">
            <a:avLst/>
          </a:prstGeom>
        </p:spPr>
        <p:txBody>
          <a:bodyPr vert="horz" lIns="91392" tIns="45697" rIns="91392" bIns="45697" rtlCol="0" anchor="b" anchorCtr="0">
            <a:normAutofit/>
          </a:bodyPr>
          <a:lstStyle/>
          <a:p>
            <a:r>
              <a:rPr lang="en-US" smtClean="0"/>
              <a:t>Click to edit Master title style</a:t>
            </a:r>
            <a:endParaRPr lang="en-GB"/>
          </a:p>
        </p:txBody>
      </p:sp>
      <p:cxnSp>
        <p:nvCxnSpPr>
          <p:cNvPr id="11" name="Straight Connector 10"/>
          <p:cNvCxnSpPr/>
          <p:nvPr/>
        </p:nvCxnSpPr>
        <p:spPr>
          <a:xfrm>
            <a:off x="6948264" y="6376247"/>
            <a:ext cx="0" cy="36004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4" r:id="rId2"/>
    <p:sldLayoutId id="2147483657" r:id="rId3"/>
    <p:sldLayoutId id="2147483650" r:id="rId4"/>
    <p:sldLayoutId id="2147483699" r:id="rId5"/>
    <p:sldLayoutId id="2147483758" r:id="rId6"/>
    <p:sldLayoutId id="2147483759" r:id="rId7"/>
    <p:sldLayoutId id="2147483765" r:id="rId8"/>
    <p:sldLayoutId id="2147483774" r:id="rId9"/>
    <p:sldLayoutId id="2147483775" r:id="rId10"/>
    <p:sldLayoutId id="2147483776" r:id="rId11"/>
  </p:sldLayoutIdLst>
  <p:hf hdr="0" dt="0"/>
  <p:txStyles>
    <p:titleStyle>
      <a:lvl1pPr algn="l" defTabSz="913932" rtl="0" eaLnBrk="1" latinLnBrk="0" hangingPunct="1">
        <a:spcBef>
          <a:spcPct val="0"/>
        </a:spcBef>
        <a:buNone/>
        <a:defRPr sz="2000" kern="1200">
          <a:solidFill>
            <a:schemeClr val="bg1"/>
          </a:solidFill>
          <a:latin typeface="+mj-lt"/>
          <a:ea typeface="+mj-ea"/>
          <a:cs typeface="+mj-cs"/>
        </a:defRPr>
      </a:lvl1pPr>
    </p:titleStyle>
    <p:bodyStyle>
      <a:lvl1pPr marL="342724" indent="-342724" algn="l" defTabSz="913932"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569" indent="-285604" algn="l" defTabSz="913932"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414" indent="-228483" algn="l" defTabSz="913932"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380"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347"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312"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278"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244"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210"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932" rtl="0" eaLnBrk="1" latinLnBrk="0" hangingPunct="1">
        <a:defRPr sz="1800" kern="1200">
          <a:solidFill>
            <a:schemeClr val="tx1"/>
          </a:solidFill>
          <a:latin typeface="+mn-lt"/>
          <a:ea typeface="+mn-ea"/>
          <a:cs typeface="+mn-cs"/>
        </a:defRPr>
      </a:lvl1pPr>
      <a:lvl2pPr marL="456966" algn="l" defTabSz="913932" rtl="0" eaLnBrk="1" latinLnBrk="0" hangingPunct="1">
        <a:defRPr sz="1800" kern="1200">
          <a:solidFill>
            <a:schemeClr val="tx1"/>
          </a:solidFill>
          <a:latin typeface="+mn-lt"/>
          <a:ea typeface="+mn-ea"/>
          <a:cs typeface="+mn-cs"/>
        </a:defRPr>
      </a:lvl2pPr>
      <a:lvl3pPr marL="913932" algn="l" defTabSz="913932" rtl="0" eaLnBrk="1" latinLnBrk="0" hangingPunct="1">
        <a:defRPr sz="1800" kern="1200">
          <a:solidFill>
            <a:schemeClr val="tx1"/>
          </a:solidFill>
          <a:latin typeface="+mn-lt"/>
          <a:ea typeface="+mn-ea"/>
          <a:cs typeface="+mn-cs"/>
        </a:defRPr>
      </a:lvl3pPr>
      <a:lvl4pPr marL="1370898" algn="l" defTabSz="913932" rtl="0" eaLnBrk="1" latinLnBrk="0" hangingPunct="1">
        <a:defRPr sz="1800" kern="1200">
          <a:solidFill>
            <a:schemeClr val="tx1"/>
          </a:solidFill>
          <a:latin typeface="+mn-lt"/>
          <a:ea typeface="+mn-ea"/>
          <a:cs typeface="+mn-cs"/>
        </a:defRPr>
      </a:lvl4pPr>
      <a:lvl5pPr marL="1827862" algn="l" defTabSz="913932" rtl="0" eaLnBrk="1" latinLnBrk="0" hangingPunct="1">
        <a:defRPr sz="1800" kern="1200">
          <a:solidFill>
            <a:schemeClr val="tx1"/>
          </a:solidFill>
          <a:latin typeface="+mn-lt"/>
          <a:ea typeface="+mn-ea"/>
          <a:cs typeface="+mn-cs"/>
        </a:defRPr>
      </a:lvl5pPr>
      <a:lvl6pPr marL="2284829" algn="l" defTabSz="913932" rtl="0" eaLnBrk="1" latinLnBrk="0" hangingPunct="1">
        <a:defRPr sz="1800" kern="1200">
          <a:solidFill>
            <a:schemeClr val="tx1"/>
          </a:solidFill>
          <a:latin typeface="+mn-lt"/>
          <a:ea typeface="+mn-ea"/>
          <a:cs typeface="+mn-cs"/>
        </a:defRPr>
      </a:lvl6pPr>
      <a:lvl7pPr marL="2741796" algn="l" defTabSz="913932" rtl="0" eaLnBrk="1" latinLnBrk="0" hangingPunct="1">
        <a:defRPr sz="1800" kern="1200">
          <a:solidFill>
            <a:schemeClr val="tx1"/>
          </a:solidFill>
          <a:latin typeface="+mn-lt"/>
          <a:ea typeface="+mn-ea"/>
          <a:cs typeface="+mn-cs"/>
        </a:defRPr>
      </a:lvl7pPr>
      <a:lvl8pPr marL="3198761" algn="l" defTabSz="913932" rtl="0" eaLnBrk="1" latinLnBrk="0" hangingPunct="1">
        <a:defRPr sz="1800" kern="1200">
          <a:solidFill>
            <a:schemeClr val="tx1"/>
          </a:solidFill>
          <a:latin typeface="+mn-lt"/>
          <a:ea typeface="+mn-ea"/>
          <a:cs typeface="+mn-cs"/>
        </a:defRPr>
      </a:lvl8pPr>
      <a:lvl9pPr marL="3655728" algn="l" defTabSz="913932"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604452" y="6376263"/>
            <a:ext cx="360000" cy="360000"/>
          </a:xfrm>
          <a:prstGeom prst="rect">
            <a:avLst/>
          </a:prstGeom>
        </p:spPr>
        <p:txBody>
          <a:bodyPr vert="horz" lIns="91392" tIns="45697" rIns="91392" bIns="45697" rtlCol="0" anchor="ctr"/>
          <a:lstStyle>
            <a:lvl1pPr algn="l">
              <a:defRPr sz="1000">
                <a:solidFill>
                  <a:srgbClr val="898989"/>
                </a:solidFill>
                <a:latin typeface="Arial" pitchFamily="34" charset="0"/>
                <a:cs typeface="Arial" pitchFamily="34" charset="0"/>
              </a:defRPr>
            </a:lvl1pPr>
          </a:lstStyle>
          <a:p>
            <a:fld id="{880BFD65-16B0-4613-9784-8043AE0AE7A2}" type="slidenum">
              <a:rPr lang="en-GB" smtClean="0"/>
              <a:pPr/>
              <a:t>‹#›</a:t>
            </a:fld>
            <a:endParaRPr lang="en-GB" dirty="0"/>
          </a:p>
        </p:txBody>
      </p:sp>
      <p:pic>
        <p:nvPicPr>
          <p:cNvPr id="9" name="Picture 8" descr="Amex 3_03a.png"/>
          <p:cNvPicPr>
            <a:picLocks noChangeAspect="1"/>
          </p:cNvPicPr>
          <p:nvPr/>
        </p:nvPicPr>
        <p:blipFill>
          <a:blip r:embed="rId6" cstate="print"/>
          <a:srcRect l="76775" t="45450" r="5901" b="18755"/>
          <a:stretch>
            <a:fillRect/>
          </a:stretch>
        </p:blipFill>
        <p:spPr>
          <a:xfrm>
            <a:off x="7020276" y="6376247"/>
            <a:ext cx="1584176" cy="360040"/>
          </a:xfrm>
          <a:prstGeom prst="rect">
            <a:avLst/>
          </a:prstGeom>
        </p:spPr>
      </p:pic>
      <p:pic>
        <p:nvPicPr>
          <p:cNvPr id="12" name="Picture 11" descr="Amex 3_03a.png"/>
          <p:cNvPicPr>
            <a:picLocks noChangeAspect="1"/>
          </p:cNvPicPr>
          <p:nvPr/>
        </p:nvPicPr>
        <p:blipFill>
          <a:blip r:embed="rId6" cstate="print"/>
          <a:srcRect b="85682"/>
          <a:stretch>
            <a:fillRect/>
          </a:stretch>
        </p:blipFill>
        <p:spPr>
          <a:xfrm>
            <a:off x="0" y="6160219"/>
            <a:ext cx="9144000" cy="144016"/>
          </a:xfrm>
          <a:prstGeom prst="rect">
            <a:avLst/>
          </a:prstGeom>
        </p:spPr>
      </p:pic>
      <p:sp>
        <p:nvSpPr>
          <p:cNvPr id="7" name="Rectangle 6"/>
          <p:cNvSpPr/>
          <p:nvPr/>
        </p:nvSpPr>
        <p:spPr bwMode="auto">
          <a:xfrm>
            <a:off x="0" y="4"/>
            <a:ext cx="9144000" cy="836613"/>
          </a:xfrm>
          <a:prstGeom prst="rect">
            <a:avLst/>
          </a:prstGeom>
          <a:solidFill>
            <a:srgbClr val="111B62"/>
          </a:solidFill>
          <a:ln w="9525" cap="flat" cmpd="sng" algn="ctr">
            <a:noFill/>
            <a:prstDash val="solid"/>
            <a:round/>
            <a:headEnd type="none" w="med" len="med"/>
            <a:tailEnd type="none" w="med" len="med"/>
          </a:ln>
          <a:effectLst/>
        </p:spPr>
        <p:txBody>
          <a:bodyPr vert="horz" wrap="square" lIns="91392" tIns="45697" rIns="91392" bIns="45697"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0000"/>
              </a:solidFill>
              <a:ea typeface="ＭＳ Ｐゴシック" charset="-128"/>
              <a:cs typeface="ＭＳ Ｐゴシック" charset="-128"/>
            </a:endParaRPr>
          </a:p>
        </p:txBody>
      </p:sp>
      <p:sp>
        <p:nvSpPr>
          <p:cNvPr id="8" name="Title Placeholder 7"/>
          <p:cNvSpPr>
            <a:spLocks noGrp="1"/>
          </p:cNvSpPr>
          <p:nvPr>
            <p:ph type="title"/>
          </p:nvPr>
        </p:nvSpPr>
        <p:spPr>
          <a:xfrm>
            <a:off x="539750" y="116613"/>
            <a:ext cx="8064500" cy="720000"/>
          </a:xfrm>
          <a:prstGeom prst="rect">
            <a:avLst/>
          </a:prstGeom>
        </p:spPr>
        <p:txBody>
          <a:bodyPr vert="horz" lIns="91392" tIns="45697" rIns="91392" bIns="45697" rtlCol="0" anchor="b" anchorCtr="0">
            <a:normAutofit/>
          </a:bodyPr>
          <a:lstStyle/>
          <a:p>
            <a:r>
              <a:rPr lang="en-US" smtClean="0"/>
              <a:t>Click to edit Master title style</a:t>
            </a:r>
            <a:endParaRPr lang="en-GB"/>
          </a:p>
        </p:txBody>
      </p:sp>
      <p:cxnSp>
        <p:nvCxnSpPr>
          <p:cNvPr id="11" name="Straight Connector 10"/>
          <p:cNvCxnSpPr/>
          <p:nvPr/>
        </p:nvCxnSpPr>
        <p:spPr>
          <a:xfrm>
            <a:off x="6948264" y="6376247"/>
            <a:ext cx="0" cy="36004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Lst>
  <p:hf hdr="0" dt="0"/>
  <p:txStyles>
    <p:titleStyle>
      <a:lvl1pPr algn="l" defTabSz="913932" rtl="0" eaLnBrk="1" latinLnBrk="0" hangingPunct="1">
        <a:spcBef>
          <a:spcPct val="0"/>
        </a:spcBef>
        <a:buNone/>
        <a:defRPr sz="2000" kern="1200">
          <a:solidFill>
            <a:schemeClr val="bg1"/>
          </a:solidFill>
          <a:latin typeface="+mj-lt"/>
          <a:ea typeface="+mj-ea"/>
          <a:cs typeface="+mj-cs"/>
        </a:defRPr>
      </a:lvl1pPr>
    </p:titleStyle>
    <p:bodyStyle>
      <a:lvl1pPr marL="342724" indent="-342724" algn="l" defTabSz="913932"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569" indent="-285604" algn="l" defTabSz="913932"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414" indent="-228483" algn="l" defTabSz="913932"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380"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347"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312"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278"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244"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210"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932" rtl="0" eaLnBrk="1" latinLnBrk="0" hangingPunct="1">
        <a:defRPr sz="1800" kern="1200">
          <a:solidFill>
            <a:schemeClr val="tx1"/>
          </a:solidFill>
          <a:latin typeface="+mn-lt"/>
          <a:ea typeface="+mn-ea"/>
          <a:cs typeface="+mn-cs"/>
        </a:defRPr>
      </a:lvl1pPr>
      <a:lvl2pPr marL="456966" algn="l" defTabSz="913932" rtl="0" eaLnBrk="1" latinLnBrk="0" hangingPunct="1">
        <a:defRPr sz="1800" kern="1200">
          <a:solidFill>
            <a:schemeClr val="tx1"/>
          </a:solidFill>
          <a:latin typeface="+mn-lt"/>
          <a:ea typeface="+mn-ea"/>
          <a:cs typeface="+mn-cs"/>
        </a:defRPr>
      </a:lvl2pPr>
      <a:lvl3pPr marL="913932" algn="l" defTabSz="913932" rtl="0" eaLnBrk="1" latinLnBrk="0" hangingPunct="1">
        <a:defRPr sz="1800" kern="1200">
          <a:solidFill>
            <a:schemeClr val="tx1"/>
          </a:solidFill>
          <a:latin typeface="+mn-lt"/>
          <a:ea typeface="+mn-ea"/>
          <a:cs typeface="+mn-cs"/>
        </a:defRPr>
      </a:lvl3pPr>
      <a:lvl4pPr marL="1370898" algn="l" defTabSz="913932" rtl="0" eaLnBrk="1" latinLnBrk="0" hangingPunct="1">
        <a:defRPr sz="1800" kern="1200">
          <a:solidFill>
            <a:schemeClr val="tx1"/>
          </a:solidFill>
          <a:latin typeface="+mn-lt"/>
          <a:ea typeface="+mn-ea"/>
          <a:cs typeface="+mn-cs"/>
        </a:defRPr>
      </a:lvl4pPr>
      <a:lvl5pPr marL="1827862" algn="l" defTabSz="913932" rtl="0" eaLnBrk="1" latinLnBrk="0" hangingPunct="1">
        <a:defRPr sz="1800" kern="1200">
          <a:solidFill>
            <a:schemeClr val="tx1"/>
          </a:solidFill>
          <a:latin typeface="+mn-lt"/>
          <a:ea typeface="+mn-ea"/>
          <a:cs typeface="+mn-cs"/>
        </a:defRPr>
      </a:lvl5pPr>
      <a:lvl6pPr marL="2284829" algn="l" defTabSz="913932" rtl="0" eaLnBrk="1" latinLnBrk="0" hangingPunct="1">
        <a:defRPr sz="1800" kern="1200">
          <a:solidFill>
            <a:schemeClr val="tx1"/>
          </a:solidFill>
          <a:latin typeface="+mn-lt"/>
          <a:ea typeface="+mn-ea"/>
          <a:cs typeface="+mn-cs"/>
        </a:defRPr>
      </a:lvl6pPr>
      <a:lvl7pPr marL="2741796" algn="l" defTabSz="913932" rtl="0" eaLnBrk="1" latinLnBrk="0" hangingPunct="1">
        <a:defRPr sz="1800" kern="1200">
          <a:solidFill>
            <a:schemeClr val="tx1"/>
          </a:solidFill>
          <a:latin typeface="+mn-lt"/>
          <a:ea typeface="+mn-ea"/>
          <a:cs typeface="+mn-cs"/>
        </a:defRPr>
      </a:lvl7pPr>
      <a:lvl8pPr marL="3198761" algn="l" defTabSz="913932" rtl="0" eaLnBrk="1" latinLnBrk="0" hangingPunct="1">
        <a:defRPr sz="1800" kern="1200">
          <a:solidFill>
            <a:schemeClr val="tx1"/>
          </a:solidFill>
          <a:latin typeface="+mn-lt"/>
          <a:ea typeface="+mn-ea"/>
          <a:cs typeface="+mn-cs"/>
        </a:defRPr>
      </a:lvl8pPr>
      <a:lvl9pPr marL="3655728" algn="l" defTabSz="913932"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604452" y="6376263"/>
            <a:ext cx="360000" cy="360000"/>
          </a:xfrm>
          <a:prstGeom prst="rect">
            <a:avLst/>
          </a:prstGeom>
        </p:spPr>
        <p:txBody>
          <a:bodyPr vert="horz" lIns="91392" tIns="45697" rIns="91392" bIns="45697" rtlCol="0" anchor="ctr"/>
          <a:lstStyle>
            <a:lvl1pPr algn="l">
              <a:defRPr sz="1000">
                <a:solidFill>
                  <a:srgbClr val="898989"/>
                </a:solidFill>
                <a:latin typeface="Arial" pitchFamily="34" charset="0"/>
                <a:cs typeface="Arial" pitchFamily="34" charset="0"/>
              </a:defRPr>
            </a:lvl1pPr>
          </a:lstStyle>
          <a:p>
            <a:fld id="{880BFD65-16B0-4613-9784-8043AE0AE7A2}" type="slidenum">
              <a:rPr lang="en-GB" smtClean="0"/>
              <a:pPr/>
              <a:t>‹#›</a:t>
            </a:fld>
            <a:endParaRPr lang="en-GB" dirty="0"/>
          </a:p>
        </p:txBody>
      </p:sp>
      <p:pic>
        <p:nvPicPr>
          <p:cNvPr id="9" name="Picture 8" descr="Amex 3_03a.png"/>
          <p:cNvPicPr>
            <a:picLocks noChangeAspect="1"/>
          </p:cNvPicPr>
          <p:nvPr/>
        </p:nvPicPr>
        <p:blipFill>
          <a:blip r:embed="rId6" cstate="print"/>
          <a:srcRect l="76775" t="45450" r="5901" b="18755"/>
          <a:stretch>
            <a:fillRect/>
          </a:stretch>
        </p:blipFill>
        <p:spPr>
          <a:xfrm>
            <a:off x="7020276" y="6376247"/>
            <a:ext cx="1584176" cy="360040"/>
          </a:xfrm>
          <a:prstGeom prst="rect">
            <a:avLst/>
          </a:prstGeom>
        </p:spPr>
      </p:pic>
      <p:pic>
        <p:nvPicPr>
          <p:cNvPr id="12" name="Picture 11" descr="Amex 3_03a.png"/>
          <p:cNvPicPr>
            <a:picLocks noChangeAspect="1"/>
          </p:cNvPicPr>
          <p:nvPr/>
        </p:nvPicPr>
        <p:blipFill>
          <a:blip r:embed="rId6" cstate="print"/>
          <a:srcRect b="85682"/>
          <a:stretch>
            <a:fillRect/>
          </a:stretch>
        </p:blipFill>
        <p:spPr>
          <a:xfrm>
            <a:off x="0" y="6160219"/>
            <a:ext cx="9144000" cy="144016"/>
          </a:xfrm>
          <a:prstGeom prst="rect">
            <a:avLst/>
          </a:prstGeom>
        </p:spPr>
      </p:pic>
      <p:sp>
        <p:nvSpPr>
          <p:cNvPr id="7" name="Rectangle 6"/>
          <p:cNvSpPr/>
          <p:nvPr/>
        </p:nvSpPr>
        <p:spPr bwMode="auto">
          <a:xfrm>
            <a:off x="0" y="4"/>
            <a:ext cx="9144000" cy="836613"/>
          </a:xfrm>
          <a:prstGeom prst="rect">
            <a:avLst/>
          </a:prstGeom>
          <a:solidFill>
            <a:srgbClr val="111B62"/>
          </a:solidFill>
          <a:ln w="9525" cap="flat" cmpd="sng" algn="ctr">
            <a:noFill/>
            <a:prstDash val="solid"/>
            <a:round/>
            <a:headEnd type="none" w="med" len="med"/>
            <a:tailEnd type="none" w="med" len="med"/>
          </a:ln>
          <a:effectLst/>
        </p:spPr>
        <p:txBody>
          <a:bodyPr vert="horz" wrap="square" lIns="91392" tIns="45697" rIns="91392" bIns="45697"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0000"/>
              </a:solidFill>
              <a:ea typeface="ＭＳ Ｐゴシック" charset="-128"/>
              <a:cs typeface="ＭＳ Ｐゴシック" charset="-128"/>
            </a:endParaRPr>
          </a:p>
        </p:txBody>
      </p:sp>
      <p:sp>
        <p:nvSpPr>
          <p:cNvPr id="8" name="Title Placeholder 7"/>
          <p:cNvSpPr>
            <a:spLocks noGrp="1"/>
          </p:cNvSpPr>
          <p:nvPr>
            <p:ph type="title"/>
          </p:nvPr>
        </p:nvSpPr>
        <p:spPr>
          <a:xfrm>
            <a:off x="539750" y="116613"/>
            <a:ext cx="8064500" cy="720000"/>
          </a:xfrm>
          <a:prstGeom prst="rect">
            <a:avLst/>
          </a:prstGeom>
        </p:spPr>
        <p:txBody>
          <a:bodyPr vert="horz" lIns="91392" tIns="45697" rIns="91392" bIns="45697" rtlCol="0" anchor="b" anchorCtr="0">
            <a:normAutofit/>
          </a:bodyPr>
          <a:lstStyle/>
          <a:p>
            <a:r>
              <a:rPr lang="en-US" smtClean="0"/>
              <a:t>Click to edit Master title style</a:t>
            </a:r>
            <a:endParaRPr lang="en-GB"/>
          </a:p>
        </p:txBody>
      </p:sp>
      <p:cxnSp>
        <p:nvCxnSpPr>
          <p:cNvPr id="11" name="Straight Connector 10"/>
          <p:cNvCxnSpPr/>
          <p:nvPr/>
        </p:nvCxnSpPr>
        <p:spPr>
          <a:xfrm>
            <a:off x="6948264" y="6376247"/>
            <a:ext cx="0" cy="36004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Lst>
  <p:hf hdr="0" dt="0"/>
  <p:txStyles>
    <p:titleStyle>
      <a:lvl1pPr algn="l" defTabSz="913932" rtl="0" eaLnBrk="1" latinLnBrk="0" hangingPunct="1">
        <a:spcBef>
          <a:spcPct val="0"/>
        </a:spcBef>
        <a:buNone/>
        <a:defRPr sz="2000" kern="1200">
          <a:solidFill>
            <a:schemeClr val="bg1"/>
          </a:solidFill>
          <a:latin typeface="+mj-lt"/>
          <a:ea typeface="+mj-ea"/>
          <a:cs typeface="+mj-cs"/>
        </a:defRPr>
      </a:lvl1pPr>
    </p:titleStyle>
    <p:bodyStyle>
      <a:lvl1pPr marL="342724" indent="-342724" algn="l" defTabSz="913932"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569" indent="-285604" algn="l" defTabSz="913932"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414" indent="-228483" algn="l" defTabSz="913932"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380"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347"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312"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278"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244"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210"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932" rtl="0" eaLnBrk="1" latinLnBrk="0" hangingPunct="1">
        <a:defRPr sz="1800" kern="1200">
          <a:solidFill>
            <a:schemeClr val="tx1"/>
          </a:solidFill>
          <a:latin typeface="+mn-lt"/>
          <a:ea typeface="+mn-ea"/>
          <a:cs typeface="+mn-cs"/>
        </a:defRPr>
      </a:lvl1pPr>
      <a:lvl2pPr marL="456966" algn="l" defTabSz="913932" rtl="0" eaLnBrk="1" latinLnBrk="0" hangingPunct="1">
        <a:defRPr sz="1800" kern="1200">
          <a:solidFill>
            <a:schemeClr val="tx1"/>
          </a:solidFill>
          <a:latin typeface="+mn-lt"/>
          <a:ea typeface="+mn-ea"/>
          <a:cs typeface="+mn-cs"/>
        </a:defRPr>
      </a:lvl2pPr>
      <a:lvl3pPr marL="913932" algn="l" defTabSz="913932" rtl="0" eaLnBrk="1" latinLnBrk="0" hangingPunct="1">
        <a:defRPr sz="1800" kern="1200">
          <a:solidFill>
            <a:schemeClr val="tx1"/>
          </a:solidFill>
          <a:latin typeface="+mn-lt"/>
          <a:ea typeface="+mn-ea"/>
          <a:cs typeface="+mn-cs"/>
        </a:defRPr>
      </a:lvl3pPr>
      <a:lvl4pPr marL="1370898" algn="l" defTabSz="913932" rtl="0" eaLnBrk="1" latinLnBrk="0" hangingPunct="1">
        <a:defRPr sz="1800" kern="1200">
          <a:solidFill>
            <a:schemeClr val="tx1"/>
          </a:solidFill>
          <a:latin typeface="+mn-lt"/>
          <a:ea typeface="+mn-ea"/>
          <a:cs typeface="+mn-cs"/>
        </a:defRPr>
      </a:lvl4pPr>
      <a:lvl5pPr marL="1827862" algn="l" defTabSz="913932" rtl="0" eaLnBrk="1" latinLnBrk="0" hangingPunct="1">
        <a:defRPr sz="1800" kern="1200">
          <a:solidFill>
            <a:schemeClr val="tx1"/>
          </a:solidFill>
          <a:latin typeface="+mn-lt"/>
          <a:ea typeface="+mn-ea"/>
          <a:cs typeface="+mn-cs"/>
        </a:defRPr>
      </a:lvl5pPr>
      <a:lvl6pPr marL="2284829" algn="l" defTabSz="913932" rtl="0" eaLnBrk="1" latinLnBrk="0" hangingPunct="1">
        <a:defRPr sz="1800" kern="1200">
          <a:solidFill>
            <a:schemeClr val="tx1"/>
          </a:solidFill>
          <a:latin typeface="+mn-lt"/>
          <a:ea typeface="+mn-ea"/>
          <a:cs typeface="+mn-cs"/>
        </a:defRPr>
      </a:lvl6pPr>
      <a:lvl7pPr marL="2741796" algn="l" defTabSz="913932" rtl="0" eaLnBrk="1" latinLnBrk="0" hangingPunct="1">
        <a:defRPr sz="1800" kern="1200">
          <a:solidFill>
            <a:schemeClr val="tx1"/>
          </a:solidFill>
          <a:latin typeface="+mn-lt"/>
          <a:ea typeface="+mn-ea"/>
          <a:cs typeface="+mn-cs"/>
        </a:defRPr>
      </a:lvl7pPr>
      <a:lvl8pPr marL="3198761" algn="l" defTabSz="913932" rtl="0" eaLnBrk="1" latinLnBrk="0" hangingPunct="1">
        <a:defRPr sz="1800" kern="1200">
          <a:solidFill>
            <a:schemeClr val="tx1"/>
          </a:solidFill>
          <a:latin typeface="+mn-lt"/>
          <a:ea typeface="+mn-ea"/>
          <a:cs typeface="+mn-cs"/>
        </a:defRPr>
      </a:lvl8pPr>
      <a:lvl9pPr marL="3655728" algn="l" defTabSz="913932"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nvGraphicFramePr>
        <p:xfrm>
          <a:off x="1591" y="1592"/>
          <a:ext cx="1587" cy="1587"/>
        </p:xfrm>
        <a:graphic>
          <a:graphicData uri="http://schemas.openxmlformats.org/presentationml/2006/ole">
            <p:oleObj spid="_x0000_s101378" name="think-cell Slide" r:id="rId11" imgW="360" imgH="360" progId="">
              <p:embed/>
            </p:oleObj>
          </a:graphicData>
        </a:graphic>
      </p:graphicFrame>
      <p:sp>
        <p:nvSpPr>
          <p:cNvPr id="6" name="Slide Number Placeholder 5"/>
          <p:cNvSpPr>
            <a:spLocks noGrp="1"/>
          </p:cNvSpPr>
          <p:nvPr>
            <p:ph type="sldNum" sz="quarter" idx="4"/>
          </p:nvPr>
        </p:nvSpPr>
        <p:spPr>
          <a:xfrm>
            <a:off x="8604452" y="6376263"/>
            <a:ext cx="360000" cy="360000"/>
          </a:xfrm>
          <a:prstGeom prst="rect">
            <a:avLst/>
          </a:prstGeom>
        </p:spPr>
        <p:txBody>
          <a:bodyPr vert="horz" lIns="91392" tIns="45697" rIns="91392" bIns="45697" rtlCol="0" anchor="ctr"/>
          <a:lstStyle>
            <a:lvl1pPr algn="l">
              <a:defRPr sz="1000">
                <a:solidFill>
                  <a:srgbClr val="898989"/>
                </a:solidFill>
                <a:latin typeface="Arial" pitchFamily="34" charset="0"/>
                <a:cs typeface="Arial" pitchFamily="34" charset="0"/>
              </a:defRPr>
            </a:lvl1pPr>
          </a:lstStyle>
          <a:p>
            <a:fld id="{880BFD65-16B0-4613-9784-8043AE0AE7A2}" type="slidenum">
              <a:rPr lang="en-GB" smtClean="0"/>
              <a:pPr/>
              <a:t>‹#›</a:t>
            </a:fld>
            <a:endParaRPr lang="en-GB" dirty="0"/>
          </a:p>
        </p:txBody>
      </p:sp>
      <p:pic>
        <p:nvPicPr>
          <p:cNvPr id="9" name="Picture 8" descr="Amex 3_03a.png"/>
          <p:cNvPicPr>
            <a:picLocks noChangeAspect="1"/>
          </p:cNvPicPr>
          <p:nvPr/>
        </p:nvPicPr>
        <p:blipFill>
          <a:blip r:embed="rId12" cstate="print"/>
          <a:srcRect l="76775" t="45450" r="5901" b="18755"/>
          <a:stretch>
            <a:fillRect/>
          </a:stretch>
        </p:blipFill>
        <p:spPr>
          <a:xfrm>
            <a:off x="7020276" y="6376247"/>
            <a:ext cx="1584176" cy="360040"/>
          </a:xfrm>
          <a:prstGeom prst="rect">
            <a:avLst/>
          </a:prstGeom>
        </p:spPr>
      </p:pic>
      <p:pic>
        <p:nvPicPr>
          <p:cNvPr id="12" name="Picture 11" descr="Amex 3_03a.png"/>
          <p:cNvPicPr>
            <a:picLocks noChangeAspect="1"/>
          </p:cNvPicPr>
          <p:nvPr/>
        </p:nvPicPr>
        <p:blipFill>
          <a:blip r:embed="rId12" cstate="print"/>
          <a:srcRect b="85682"/>
          <a:stretch>
            <a:fillRect/>
          </a:stretch>
        </p:blipFill>
        <p:spPr>
          <a:xfrm>
            <a:off x="0" y="6160219"/>
            <a:ext cx="9144000" cy="144016"/>
          </a:xfrm>
          <a:prstGeom prst="rect">
            <a:avLst/>
          </a:prstGeom>
        </p:spPr>
      </p:pic>
      <p:sp>
        <p:nvSpPr>
          <p:cNvPr id="7" name="Rectangle 6"/>
          <p:cNvSpPr/>
          <p:nvPr/>
        </p:nvSpPr>
        <p:spPr bwMode="auto">
          <a:xfrm>
            <a:off x="0" y="4"/>
            <a:ext cx="9144000" cy="836613"/>
          </a:xfrm>
          <a:prstGeom prst="rect">
            <a:avLst/>
          </a:prstGeom>
          <a:solidFill>
            <a:srgbClr val="111B62"/>
          </a:solidFill>
          <a:ln w="9525" cap="flat" cmpd="sng" algn="ctr">
            <a:noFill/>
            <a:prstDash val="solid"/>
            <a:round/>
            <a:headEnd type="none" w="med" len="med"/>
            <a:tailEnd type="none" w="med" len="med"/>
          </a:ln>
          <a:effectLst/>
        </p:spPr>
        <p:txBody>
          <a:bodyPr vert="horz" wrap="square" lIns="91392" tIns="45697" rIns="91392" bIns="45697"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0000"/>
              </a:solidFill>
              <a:ea typeface="ＭＳ Ｐゴシック" charset="-128"/>
              <a:cs typeface="ＭＳ Ｐゴシック" charset="-128"/>
            </a:endParaRPr>
          </a:p>
        </p:txBody>
      </p:sp>
      <p:sp>
        <p:nvSpPr>
          <p:cNvPr id="8" name="Title Placeholder 7"/>
          <p:cNvSpPr>
            <a:spLocks noGrp="1"/>
          </p:cNvSpPr>
          <p:nvPr>
            <p:ph type="title"/>
          </p:nvPr>
        </p:nvSpPr>
        <p:spPr>
          <a:xfrm>
            <a:off x="539750" y="116613"/>
            <a:ext cx="8064500" cy="720000"/>
          </a:xfrm>
          <a:prstGeom prst="rect">
            <a:avLst/>
          </a:prstGeom>
        </p:spPr>
        <p:txBody>
          <a:bodyPr vert="horz" lIns="91392" tIns="45697" rIns="91392" bIns="45697" rtlCol="0" anchor="b" anchorCtr="0">
            <a:normAutofit/>
          </a:bodyPr>
          <a:lstStyle/>
          <a:p>
            <a:r>
              <a:rPr lang="en-US" smtClean="0"/>
              <a:t>Click to edit Master title style</a:t>
            </a:r>
            <a:endParaRPr lang="en-GB"/>
          </a:p>
        </p:txBody>
      </p:sp>
      <p:cxnSp>
        <p:nvCxnSpPr>
          <p:cNvPr id="11" name="Straight Connector 10"/>
          <p:cNvCxnSpPr/>
          <p:nvPr/>
        </p:nvCxnSpPr>
        <p:spPr>
          <a:xfrm>
            <a:off x="6948264" y="6376247"/>
            <a:ext cx="0" cy="36004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73" r:id="rId8"/>
  </p:sldLayoutIdLst>
  <p:hf hdr="0" dt="0"/>
  <p:txStyles>
    <p:titleStyle>
      <a:lvl1pPr algn="l" defTabSz="913932" rtl="0" eaLnBrk="1" latinLnBrk="0" hangingPunct="1">
        <a:spcBef>
          <a:spcPct val="0"/>
        </a:spcBef>
        <a:buNone/>
        <a:defRPr sz="2000" kern="1200">
          <a:solidFill>
            <a:schemeClr val="bg1"/>
          </a:solidFill>
          <a:latin typeface="+mj-lt"/>
          <a:ea typeface="+mj-ea"/>
          <a:cs typeface="+mj-cs"/>
        </a:defRPr>
      </a:lvl1pPr>
    </p:titleStyle>
    <p:bodyStyle>
      <a:lvl1pPr marL="342724" indent="-342724" algn="l" defTabSz="913932"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569" indent="-285604" algn="l" defTabSz="913932"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414" indent="-228483" algn="l" defTabSz="913932"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380"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347"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312"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278"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244"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210"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932" rtl="0" eaLnBrk="1" latinLnBrk="0" hangingPunct="1">
        <a:defRPr sz="1800" kern="1200">
          <a:solidFill>
            <a:schemeClr val="tx1"/>
          </a:solidFill>
          <a:latin typeface="+mn-lt"/>
          <a:ea typeface="+mn-ea"/>
          <a:cs typeface="+mn-cs"/>
        </a:defRPr>
      </a:lvl1pPr>
      <a:lvl2pPr marL="456966" algn="l" defTabSz="913932" rtl="0" eaLnBrk="1" latinLnBrk="0" hangingPunct="1">
        <a:defRPr sz="1800" kern="1200">
          <a:solidFill>
            <a:schemeClr val="tx1"/>
          </a:solidFill>
          <a:latin typeface="+mn-lt"/>
          <a:ea typeface="+mn-ea"/>
          <a:cs typeface="+mn-cs"/>
        </a:defRPr>
      </a:lvl2pPr>
      <a:lvl3pPr marL="913932" algn="l" defTabSz="913932" rtl="0" eaLnBrk="1" latinLnBrk="0" hangingPunct="1">
        <a:defRPr sz="1800" kern="1200">
          <a:solidFill>
            <a:schemeClr val="tx1"/>
          </a:solidFill>
          <a:latin typeface="+mn-lt"/>
          <a:ea typeface="+mn-ea"/>
          <a:cs typeface="+mn-cs"/>
        </a:defRPr>
      </a:lvl3pPr>
      <a:lvl4pPr marL="1370898" algn="l" defTabSz="913932" rtl="0" eaLnBrk="1" latinLnBrk="0" hangingPunct="1">
        <a:defRPr sz="1800" kern="1200">
          <a:solidFill>
            <a:schemeClr val="tx1"/>
          </a:solidFill>
          <a:latin typeface="+mn-lt"/>
          <a:ea typeface="+mn-ea"/>
          <a:cs typeface="+mn-cs"/>
        </a:defRPr>
      </a:lvl4pPr>
      <a:lvl5pPr marL="1827862" algn="l" defTabSz="913932" rtl="0" eaLnBrk="1" latinLnBrk="0" hangingPunct="1">
        <a:defRPr sz="1800" kern="1200">
          <a:solidFill>
            <a:schemeClr val="tx1"/>
          </a:solidFill>
          <a:latin typeface="+mn-lt"/>
          <a:ea typeface="+mn-ea"/>
          <a:cs typeface="+mn-cs"/>
        </a:defRPr>
      </a:lvl5pPr>
      <a:lvl6pPr marL="2284829" algn="l" defTabSz="913932" rtl="0" eaLnBrk="1" latinLnBrk="0" hangingPunct="1">
        <a:defRPr sz="1800" kern="1200">
          <a:solidFill>
            <a:schemeClr val="tx1"/>
          </a:solidFill>
          <a:latin typeface="+mn-lt"/>
          <a:ea typeface="+mn-ea"/>
          <a:cs typeface="+mn-cs"/>
        </a:defRPr>
      </a:lvl6pPr>
      <a:lvl7pPr marL="2741796" algn="l" defTabSz="913932" rtl="0" eaLnBrk="1" latinLnBrk="0" hangingPunct="1">
        <a:defRPr sz="1800" kern="1200">
          <a:solidFill>
            <a:schemeClr val="tx1"/>
          </a:solidFill>
          <a:latin typeface="+mn-lt"/>
          <a:ea typeface="+mn-ea"/>
          <a:cs typeface="+mn-cs"/>
        </a:defRPr>
      </a:lvl7pPr>
      <a:lvl8pPr marL="3198761" algn="l" defTabSz="913932" rtl="0" eaLnBrk="1" latinLnBrk="0" hangingPunct="1">
        <a:defRPr sz="1800" kern="1200">
          <a:solidFill>
            <a:schemeClr val="tx1"/>
          </a:solidFill>
          <a:latin typeface="+mn-lt"/>
          <a:ea typeface="+mn-ea"/>
          <a:cs typeface="+mn-cs"/>
        </a:defRPr>
      </a:lvl8pPr>
      <a:lvl9pPr marL="3655728" algn="l" defTabSz="913932"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nvGraphicFramePr>
        <p:xfrm>
          <a:off x="1591" y="1592"/>
          <a:ext cx="1587" cy="1587"/>
        </p:xfrm>
        <a:graphic>
          <a:graphicData uri="http://schemas.openxmlformats.org/presentationml/2006/ole">
            <p:oleObj spid="_x0000_s102402" name="think-cell Slide" r:id="rId15" imgW="360" imgH="360" progId="">
              <p:embed/>
            </p:oleObj>
          </a:graphicData>
        </a:graphic>
      </p:graphicFrame>
      <p:sp>
        <p:nvSpPr>
          <p:cNvPr id="6" name="Slide Number Placeholder 5"/>
          <p:cNvSpPr>
            <a:spLocks noGrp="1"/>
          </p:cNvSpPr>
          <p:nvPr>
            <p:ph type="sldNum" sz="quarter" idx="4"/>
          </p:nvPr>
        </p:nvSpPr>
        <p:spPr>
          <a:xfrm>
            <a:off x="8604452" y="6376263"/>
            <a:ext cx="360000" cy="360000"/>
          </a:xfrm>
          <a:prstGeom prst="rect">
            <a:avLst/>
          </a:prstGeom>
        </p:spPr>
        <p:txBody>
          <a:bodyPr vert="horz" lIns="91392" tIns="45697" rIns="91392" bIns="45697" rtlCol="0" anchor="ctr"/>
          <a:lstStyle>
            <a:lvl1pPr algn="l">
              <a:defRPr sz="1000">
                <a:solidFill>
                  <a:srgbClr val="898989"/>
                </a:solidFill>
                <a:latin typeface="Arial" pitchFamily="34" charset="0"/>
                <a:cs typeface="Arial" pitchFamily="34" charset="0"/>
              </a:defRPr>
            </a:lvl1pPr>
          </a:lstStyle>
          <a:p>
            <a:fld id="{880BFD65-16B0-4613-9784-8043AE0AE7A2}" type="slidenum">
              <a:rPr lang="en-GB" smtClean="0"/>
              <a:pPr/>
              <a:t>‹#›</a:t>
            </a:fld>
            <a:endParaRPr lang="en-GB" dirty="0"/>
          </a:p>
        </p:txBody>
      </p:sp>
      <p:pic>
        <p:nvPicPr>
          <p:cNvPr id="9" name="Picture 8" descr="Amex 3_03a.png"/>
          <p:cNvPicPr>
            <a:picLocks noChangeAspect="1"/>
          </p:cNvPicPr>
          <p:nvPr/>
        </p:nvPicPr>
        <p:blipFill>
          <a:blip r:embed="rId16" cstate="print"/>
          <a:srcRect l="76775" t="45450" r="5901" b="18755"/>
          <a:stretch>
            <a:fillRect/>
          </a:stretch>
        </p:blipFill>
        <p:spPr>
          <a:xfrm>
            <a:off x="7020276" y="6376247"/>
            <a:ext cx="1584176" cy="360040"/>
          </a:xfrm>
          <a:prstGeom prst="rect">
            <a:avLst/>
          </a:prstGeom>
        </p:spPr>
      </p:pic>
      <p:pic>
        <p:nvPicPr>
          <p:cNvPr id="12" name="Picture 11" descr="Amex 3_03a.png"/>
          <p:cNvPicPr>
            <a:picLocks noChangeAspect="1"/>
          </p:cNvPicPr>
          <p:nvPr/>
        </p:nvPicPr>
        <p:blipFill>
          <a:blip r:embed="rId16" cstate="print"/>
          <a:srcRect b="85682"/>
          <a:stretch>
            <a:fillRect/>
          </a:stretch>
        </p:blipFill>
        <p:spPr>
          <a:xfrm>
            <a:off x="0" y="6160219"/>
            <a:ext cx="9144000" cy="144016"/>
          </a:xfrm>
          <a:prstGeom prst="rect">
            <a:avLst/>
          </a:prstGeom>
        </p:spPr>
      </p:pic>
      <p:sp>
        <p:nvSpPr>
          <p:cNvPr id="7" name="Rectangle 6"/>
          <p:cNvSpPr/>
          <p:nvPr/>
        </p:nvSpPr>
        <p:spPr bwMode="auto">
          <a:xfrm>
            <a:off x="0" y="4"/>
            <a:ext cx="9144000" cy="836613"/>
          </a:xfrm>
          <a:prstGeom prst="rect">
            <a:avLst/>
          </a:prstGeom>
          <a:solidFill>
            <a:srgbClr val="111B62"/>
          </a:solidFill>
          <a:ln w="9525" cap="flat" cmpd="sng" algn="ctr">
            <a:noFill/>
            <a:prstDash val="solid"/>
            <a:round/>
            <a:headEnd type="none" w="med" len="med"/>
            <a:tailEnd type="none" w="med" len="med"/>
          </a:ln>
          <a:effectLst/>
        </p:spPr>
        <p:txBody>
          <a:bodyPr vert="horz" wrap="square" lIns="91392" tIns="45697" rIns="91392" bIns="45697"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0000"/>
              </a:solidFill>
              <a:ea typeface="ＭＳ Ｐゴシック" charset="-128"/>
              <a:cs typeface="ＭＳ Ｐゴシック" charset="-128"/>
            </a:endParaRPr>
          </a:p>
        </p:txBody>
      </p:sp>
      <p:sp>
        <p:nvSpPr>
          <p:cNvPr id="8" name="Title Placeholder 7"/>
          <p:cNvSpPr>
            <a:spLocks noGrp="1"/>
          </p:cNvSpPr>
          <p:nvPr>
            <p:ph type="title"/>
          </p:nvPr>
        </p:nvSpPr>
        <p:spPr>
          <a:xfrm>
            <a:off x="539750" y="116613"/>
            <a:ext cx="8064500" cy="720000"/>
          </a:xfrm>
          <a:prstGeom prst="rect">
            <a:avLst/>
          </a:prstGeom>
        </p:spPr>
        <p:txBody>
          <a:bodyPr vert="horz" lIns="91392" tIns="45697" rIns="91392" bIns="45697" rtlCol="0" anchor="b" anchorCtr="0">
            <a:normAutofit/>
          </a:bodyPr>
          <a:lstStyle/>
          <a:p>
            <a:r>
              <a:rPr lang="en-US" smtClean="0"/>
              <a:t>Click to edit Master title style</a:t>
            </a:r>
            <a:endParaRPr lang="en-GB"/>
          </a:p>
        </p:txBody>
      </p:sp>
      <p:cxnSp>
        <p:nvCxnSpPr>
          <p:cNvPr id="11" name="Straight Connector 10"/>
          <p:cNvCxnSpPr/>
          <p:nvPr/>
        </p:nvCxnSpPr>
        <p:spPr>
          <a:xfrm>
            <a:off x="6948264" y="6376247"/>
            <a:ext cx="0" cy="36004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7" r:id="rId9"/>
    <p:sldLayoutId id="2147483868" r:id="rId10"/>
    <p:sldLayoutId id="2147483869" r:id="rId11"/>
    <p:sldLayoutId id="2147483870" r:id="rId12"/>
  </p:sldLayoutIdLst>
  <p:hf hdr="0" dt="0"/>
  <p:txStyles>
    <p:titleStyle>
      <a:lvl1pPr algn="l" defTabSz="913932" rtl="0" eaLnBrk="1" latinLnBrk="0" hangingPunct="1">
        <a:spcBef>
          <a:spcPct val="0"/>
        </a:spcBef>
        <a:buNone/>
        <a:defRPr sz="2000" kern="1200">
          <a:solidFill>
            <a:schemeClr val="bg1"/>
          </a:solidFill>
          <a:latin typeface="+mj-lt"/>
          <a:ea typeface="+mj-ea"/>
          <a:cs typeface="+mj-cs"/>
        </a:defRPr>
      </a:lvl1pPr>
    </p:titleStyle>
    <p:bodyStyle>
      <a:lvl1pPr marL="342724" indent="-342724" algn="l" defTabSz="913932"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569" indent="-285604" algn="l" defTabSz="913932"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414" indent="-228483" algn="l" defTabSz="913932"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380"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347"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312"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278"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244"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210"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932" rtl="0" eaLnBrk="1" latinLnBrk="0" hangingPunct="1">
        <a:defRPr sz="1800" kern="1200">
          <a:solidFill>
            <a:schemeClr val="tx1"/>
          </a:solidFill>
          <a:latin typeface="+mn-lt"/>
          <a:ea typeface="+mn-ea"/>
          <a:cs typeface="+mn-cs"/>
        </a:defRPr>
      </a:lvl1pPr>
      <a:lvl2pPr marL="456966" algn="l" defTabSz="913932" rtl="0" eaLnBrk="1" latinLnBrk="0" hangingPunct="1">
        <a:defRPr sz="1800" kern="1200">
          <a:solidFill>
            <a:schemeClr val="tx1"/>
          </a:solidFill>
          <a:latin typeface="+mn-lt"/>
          <a:ea typeface="+mn-ea"/>
          <a:cs typeface="+mn-cs"/>
        </a:defRPr>
      </a:lvl2pPr>
      <a:lvl3pPr marL="913932" algn="l" defTabSz="913932" rtl="0" eaLnBrk="1" latinLnBrk="0" hangingPunct="1">
        <a:defRPr sz="1800" kern="1200">
          <a:solidFill>
            <a:schemeClr val="tx1"/>
          </a:solidFill>
          <a:latin typeface="+mn-lt"/>
          <a:ea typeface="+mn-ea"/>
          <a:cs typeface="+mn-cs"/>
        </a:defRPr>
      </a:lvl3pPr>
      <a:lvl4pPr marL="1370898" algn="l" defTabSz="913932" rtl="0" eaLnBrk="1" latinLnBrk="0" hangingPunct="1">
        <a:defRPr sz="1800" kern="1200">
          <a:solidFill>
            <a:schemeClr val="tx1"/>
          </a:solidFill>
          <a:latin typeface="+mn-lt"/>
          <a:ea typeface="+mn-ea"/>
          <a:cs typeface="+mn-cs"/>
        </a:defRPr>
      </a:lvl4pPr>
      <a:lvl5pPr marL="1827862" algn="l" defTabSz="913932" rtl="0" eaLnBrk="1" latinLnBrk="0" hangingPunct="1">
        <a:defRPr sz="1800" kern="1200">
          <a:solidFill>
            <a:schemeClr val="tx1"/>
          </a:solidFill>
          <a:latin typeface="+mn-lt"/>
          <a:ea typeface="+mn-ea"/>
          <a:cs typeface="+mn-cs"/>
        </a:defRPr>
      </a:lvl5pPr>
      <a:lvl6pPr marL="2284829" algn="l" defTabSz="913932" rtl="0" eaLnBrk="1" latinLnBrk="0" hangingPunct="1">
        <a:defRPr sz="1800" kern="1200">
          <a:solidFill>
            <a:schemeClr val="tx1"/>
          </a:solidFill>
          <a:latin typeface="+mn-lt"/>
          <a:ea typeface="+mn-ea"/>
          <a:cs typeface="+mn-cs"/>
        </a:defRPr>
      </a:lvl6pPr>
      <a:lvl7pPr marL="2741796" algn="l" defTabSz="913932" rtl="0" eaLnBrk="1" latinLnBrk="0" hangingPunct="1">
        <a:defRPr sz="1800" kern="1200">
          <a:solidFill>
            <a:schemeClr val="tx1"/>
          </a:solidFill>
          <a:latin typeface="+mn-lt"/>
          <a:ea typeface="+mn-ea"/>
          <a:cs typeface="+mn-cs"/>
        </a:defRPr>
      </a:lvl7pPr>
      <a:lvl8pPr marL="3198761" algn="l" defTabSz="913932" rtl="0" eaLnBrk="1" latinLnBrk="0" hangingPunct="1">
        <a:defRPr sz="1800" kern="1200">
          <a:solidFill>
            <a:schemeClr val="tx1"/>
          </a:solidFill>
          <a:latin typeface="+mn-lt"/>
          <a:ea typeface="+mn-ea"/>
          <a:cs typeface="+mn-cs"/>
        </a:defRPr>
      </a:lvl8pPr>
      <a:lvl9pPr marL="3655728" algn="l" defTabSz="913932"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434497"/>
            <a:ext cx="2133600" cy="365125"/>
          </a:xfrm>
          <a:prstGeom prst="rect">
            <a:avLst/>
          </a:prstGeom>
        </p:spPr>
        <p:txBody>
          <a:bodyPr vert="horz" lIns="91392" tIns="45697" rIns="91392" bIns="45697" rtlCol="0" anchor="ctr"/>
          <a:lstStyle>
            <a:lvl1pPr algn="l">
              <a:defRPr sz="1200">
                <a:solidFill>
                  <a:schemeClr val="tx1">
                    <a:tint val="75000"/>
                  </a:schemeClr>
                </a:solidFill>
              </a:defRPr>
            </a:lvl1pPr>
          </a:lstStyle>
          <a:p>
            <a:endParaRPr lang="en-GB" dirty="0">
              <a:solidFill>
                <a:prstClr val="black">
                  <a:tint val="75000"/>
                </a:prstClr>
              </a:solidFill>
            </a:endParaRPr>
          </a:p>
        </p:txBody>
      </p:sp>
      <p:sp>
        <p:nvSpPr>
          <p:cNvPr id="5" name="Footer Placeholder 4"/>
          <p:cNvSpPr>
            <a:spLocks noGrp="1"/>
          </p:cNvSpPr>
          <p:nvPr>
            <p:ph type="ftr" sz="quarter" idx="3"/>
          </p:nvPr>
        </p:nvSpPr>
        <p:spPr>
          <a:xfrm>
            <a:off x="3124200" y="6434497"/>
            <a:ext cx="2895600" cy="365125"/>
          </a:xfrm>
          <a:prstGeom prst="rect">
            <a:avLst/>
          </a:prstGeom>
        </p:spPr>
        <p:txBody>
          <a:bodyPr vert="horz" lIns="91392" tIns="45697" rIns="91392" bIns="45697" rtlCol="0" anchor="ctr"/>
          <a:lstStyle>
            <a:lvl1pPr algn="ctr">
              <a:defRPr sz="1200">
                <a:solidFill>
                  <a:schemeClr val="tx1">
                    <a:tint val="75000"/>
                  </a:schemeClr>
                </a:solidFill>
              </a:defRPr>
            </a:lvl1pPr>
          </a:lstStyle>
          <a:p>
            <a:endParaRPr lang="en-GB" dirty="0">
              <a:solidFill>
                <a:prstClr val="black">
                  <a:tint val="75000"/>
                </a:prstClr>
              </a:solidFill>
            </a:endParaRPr>
          </a:p>
        </p:txBody>
      </p:sp>
      <p:sp>
        <p:nvSpPr>
          <p:cNvPr id="6" name="Slide Number Placeholder 5"/>
          <p:cNvSpPr>
            <a:spLocks noGrp="1"/>
          </p:cNvSpPr>
          <p:nvPr>
            <p:ph type="sldNum" sz="quarter" idx="4"/>
          </p:nvPr>
        </p:nvSpPr>
        <p:spPr>
          <a:xfrm>
            <a:off x="6553200" y="6434497"/>
            <a:ext cx="2133600" cy="365125"/>
          </a:xfrm>
          <a:prstGeom prst="rect">
            <a:avLst/>
          </a:prstGeom>
        </p:spPr>
        <p:txBody>
          <a:bodyPr vert="horz" lIns="91392" tIns="45697" rIns="91392" bIns="45697" rtlCol="0" anchor="ctr"/>
          <a:lstStyle>
            <a:lvl1pPr algn="r">
              <a:defRPr sz="1200">
                <a:solidFill>
                  <a:schemeClr val="tx1">
                    <a:tint val="75000"/>
                  </a:schemeClr>
                </a:solidFill>
              </a:defRPr>
            </a:lvl1pPr>
          </a:lstStyle>
          <a:p>
            <a:fld id="{0E54BDEC-A7D6-48BE-895F-1BEAE102E935}" type="slidenum">
              <a:rPr lang="en-GB" smtClean="0">
                <a:solidFill>
                  <a:prstClr val="black">
                    <a:tint val="75000"/>
                  </a:prstClr>
                </a:solidFill>
              </a:rPr>
              <a:pPr/>
              <a:t>‹#›</a:t>
            </a:fld>
            <a:endParaRPr lang="en-GB"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 id="2147483929" r:id="rId12"/>
    <p:sldLayoutId id="2147483930" r:id="rId13"/>
    <p:sldLayoutId id="2147483931" r:id="rId14"/>
    <p:sldLayoutId id="2147483932" r:id="rId15"/>
    <p:sldLayoutId id="2147483933" r:id="rId16"/>
  </p:sldLayoutIdLst>
  <p:hf sldNum="0" hdr="0" ftr="0" dt="0"/>
  <p:txStyles>
    <p:titleStyle>
      <a:lvl1pPr algn="ctr" defTabSz="913932" rtl="0" eaLnBrk="1" latinLnBrk="0" hangingPunct="1">
        <a:spcBef>
          <a:spcPct val="0"/>
        </a:spcBef>
        <a:buNone/>
        <a:defRPr lang="en-GB" sz="2800" b="1" kern="1200" dirty="0">
          <a:solidFill>
            <a:srgbClr val="262626"/>
          </a:solidFill>
          <a:latin typeface="BentonSans Regular"/>
          <a:ea typeface="+mj-ea"/>
          <a:cs typeface="+mj-cs"/>
          <a:sym typeface="BentonSans Regular" charset="0"/>
        </a:defRPr>
      </a:lvl1pPr>
    </p:titleStyle>
    <p:bodyStyle>
      <a:lvl1pPr marL="342724" indent="-342724" algn="l" defTabSz="913932" rtl="0" eaLnBrk="1" fontAlgn="base" latinLnBrk="0" hangingPunct="1">
        <a:spcBef>
          <a:spcPct val="20000"/>
        </a:spcBef>
        <a:spcAft>
          <a:spcPct val="0"/>
        </a:spcAft>
        <a:buFont typeface="Arial" pitchFamily="34" charset="0"/>
        <a:buChar char="•"/>
        <a:defRPr lang="en-US" sz="1700" kern="1200" dirty="0" smtClean="0">
          <a:solidFill>
            <a:srgbClr val="374352"/>
          </a:solidFill>
          <a:latin typeface="BentonSans Regular"/>
          <a:ea typeface="+mn-ea"/>
          <a:cs typeface="+mn-cs"/>
          <a:sym typeface="BentonSans Regular" charset="0"/>
        </a:defRPr>
      </a:lvl1pPr>
      <a:lvl2pPr marL="742569" indent="-285604" algn="l" defTabSz="913932" rtl="0" eaLnBrk="1" fontAlgn="base" latinLnBrk="0" hangingPunct="1">
        <a:spcBef>
          <a:spcPct val="20000"/>
        </a:spcBef>
        <a:spcAft>
          <a:spcPct val="0"/>
        </a:spcAft>
        <a:buFont typeface="Arial" pitchFamily="34" charset="0"/>
        <a:buChar char="–"/>
        <a:defRPr lang="en-US" sz="1700" kern="1200" dirty="0" smtClean="0">
          <a:solidFill>
            <a:srgbClr val="374352"/>
          </a:solidFill>
          <a:latin typeface="BentonSans Regular"/>
          <a:ea typeface="+mn-ea"/>
          <a:cs typeface="+mn-cs"/>
          <a:sym typeface="BentonSans Regular" charset="0"/>
        </a:defRPr>
      </a:lvl2pPr>
      <a:lvl3pPr marL="1142414" indent="-228483" algn="l" defTabSz="913932" rtl="0" eaLnBrk="1" fontAlgn="base" latinLnBrk="0" hangingPunct="1">
        <a:spcBef>
          <a:spcPct val="20000"/>
        </a:spcBef>
        <a:spcAft>
          <a:spcPct val="0"/>
        </a:spcAft>
        <a:buFont typeface="Arial" pitchFamily="34" charset="0"/>
        <a:buChar char="•"/>
        <a:defRPr lang="en-US" sz="1700" kern="1200" dirty="0" smtClean="0">
          <a:solidFill>
            <a:srgbClr val="374352"/>
          </a:solidFill>
          <a:latin typeface="BentonSans Regular"/>
          <a:ea typeface="+mn-ea"/>
          <a:cs typeface="+mn-cs"/>
          <a:sym typeface="BentonSans Regular" charset="0"/>
        </a:defRPr>
      </a:lvl3pPr>
      <a:lvl4pPr marL="1599380" indent="-228483" algn="l" defTabSz="913932" rtl="0" eaLnBrk="1" fontAlgn="base" latinLnBrk="0" hangingPunct="1">
        <a:spcBef>
          <a:spcPct val="20000"/>
        </a:spcBef>
        <a:spcAft>
          <a:spcPct val="0"/>
        </a:spcAft>
        <a:buFont typeface="Arial" pitchFamily="34" charset="0"/>
        <a:buChar char="–"/>
        <a:defRPr lang="en-US" sz="1700" kern="1200" dirty="0" smtClean="0">
          <a:solidFill>
            <a:srgbClr val="374352"/>
          </a:solidFill>
          <a:latin typeface="BentonSans Regular"/>
          <a:ea typeface="+mn-ea"/>
          <a:cs typeface="+mn-cs"/>
          <a:sym typeface="BentonSans Regular" charset="0"/>
        </a:defRPr>
      </a:lvl4pPr>
      <a:lvl5pPr marL="2056347" indent="-228483" algn="l" defTabSz="913932" rtl="0" eaLnBrk="1" fontAlgn="base" latinLnBrk="0" hangingPunct="1">
        <a:spcBef>
          <a:spcPct val="20000"/>
        </a:spcBef>
        <a:spcAft>
          <a:spcPct val="0"/>
        </a:spcAft>
        <a:buFont typeface="Arial" pitchFamily="34" charset="0"/>
        <a:buChar char="»"/>
        <a:defRPr lang="en-GB" sz="1700" kern="1200" dirty="0">
          <a:solidFill>
            <a:srgbClr val="374352"/>
          </a:solidFill>
          <a:latin typeface="BentonSans Regular"/>
          <a:ea typeface="+mn-ea"/>
          <a:cs typeface="+mn-cs"/>
          <a:sym typeface="BentonSans Regular" charset="0"/>
        </a:defRPr>
      </a:lvl5pPr>
      <a:lvl6pPr marL="2513312"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278"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244"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210"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932" rtl="0" eaLnBrk="1" latinLnBrk="0" hangingPunct="1">
        <a:defRPr sz="1800" kern="1200">
          <a:solidFill>
            <a:schemeClr val="tx1"/>
          </a:solidFill>
          <a:latin typeface="+mn-lt"/>
          <a:ea typeface="+mn-ea"/>
          <a:cs typeface="+mn-cs"/>
        </a:defRPr>
      </a:lvl1pPr>
      <a:lvl2pPr marL="456966" algn="l" defTabSz="913932" rtl="0" eaLnBrk="1" latinLnBrk="0" hangingPunct="1">
        <a:defRPr sz="1800" kern="1200">
          <a:solidFill>
            <a:schemeClr val="tx1"/>
          </a:solidFill>
          <a:latin typeface="+mn-lt"/>
          <a:ea typeface="+mn-ea"/>
          <a:cs typeface="+mn-cs"/>
        </a:defRPr>
      </a:lvl2pPr>
      <a:lvl3pPr marL="913932" algn="l" defTabSz="913932" rtl="0" eaLnBrk="1" latinLnBrk="0" hangingPunct="1">
        <a:defRPr sz="1800" kern="1200">
          <a:solidFill>
            <a:schemeClr val="tx1"/>
          </a:solidFill>
          <a:latin typeface="+mn-lt"/>
          <a:ea typeface="+mn-ea"/>
          <a:cs typeface="+mn-cs"/>
        </a:defRPr>
      </a:lvl3pPr>
      <a:lvl4pPr marL="1370898" algn="l" defTabSz="913932" rtl="0" eaLnBrk="1" latinLnBrk="0" hangingPunct="1">
        <a:defRPr sz="1800" kern="1200">
          <a:solidFill>
            <a:schemeClr val="tx1"/>
          </a:solidFill>
          <a:latin typeface="+mn-lt"/>
          <a:ea typeface="+mn-ea"/>
          <a:cs typeface="+mn-cs"/>
        </a:defRPr>
      </a:lvl4pPr>
      <a:lvl5pPr marL="1827862" algn="l" defTabSz="913932" rtl="0" eaLnBrk="1" latinLnBrk="0" hangingPunct="1">
        <a:defRPr sz="1800" kern="1200">
          <a:solidFill>
            <a:schemeClr val="tx1"/>
          </a:solidFill>
          <a:latin typeface="+mn-lt"/>
          <a:ea typeface="+mn-ea"/>
          <a:cs typeface="+mn-cs"/>
        </a:defRPr>
      </a:lvl5pPr>
      <a:lvl6pPr marL="2284829" algn="l" defTabSz="913932" rtl="0" eaLnBrk="1" latinLnBrk="0" hangingPunct="1">
        <a:defRPr sz="1800" kern="1200">
          <a:solidFill>
            <a:schemeClr val="tx1"/>
          </a:solidFill>
          <a:latin typeface="+mn-lt"/>
          <a:ea typeface="+mn-ea"/>
          <a:cs typeface="+mn-cs"/>
        </a:defRPr>
      </a:lvl6pPr>
      <a:lvl7pPr marL="2741796" algn="l" defTabSz="913932" rtl="0" eaLnBrk="1" latinLnBrk="0" hangingPunct="1">
        <a:defRPr sz="1800" kern="1200">
          <a:solidFill>
            <a:schemeClr val="tx1"/>
          </a:solidFill>
          <a:latin typeface="+mn-lt"/>
          <a:ea typeface="+mn-ea"/>
          <a:cs typeface="+mn-cs"/>
        </a:defRPr>
      </a:lvl7pPr>
      <a:lvl8pPr marL="3198761" algn="l" defTabSz="913932" rtl="0" eaLnBrk="1" latinLnBrk="0" hangingPunct="1">
        <a:defRPr sz="1800" kern="1200">
          <a:solidFill>
            <a:schemeClr val="tx1"/>
          </a:solidFill>
          <a:latin typeface="+mn-lt"/>
          <a:ea typeface="+mn-ea"/>
          <a:cs typeface="+mn-cs"/>
        </a:defRPr>
      </a:lvl8pPr>
      <a:lvl9pPr marL="3655728" algn="l" defTabSz="91393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392" tIns="45697" rIns="91392" bIns="45697"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392" tIns="45697" rIns="91392" bIns="4569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4"/>
            <a:ext cx="2133600" cy="365125"/>
          </a:xfrm>
          <a:prstGeom prst="rect">
            <a:avLst/>
          </a:prstGeom>
        </p:spPr>
        <p:txBody>
          <a:bodyPr vert="horz" lIns="91392" tIns="45697" rIns="91392" bIns="45697" rtlCol="0" anchor="ctr"/>
          <a:lstStyle>
            <a:lvl1pPr algn="l">
              <a:defRPr sz="1200">
                <a:solidFill>
                  <a:schemeClr val="tx1">
                    <a:tint val="75000"/>
                  </a:schemeClr>
                </a:solidFill>
              </a:defRPr>
            </a:lvl1pPr>
          </a:lstStyle>
          <a:p>
            <a:fld id="{27E95638-96C2-4322-99CA-DEADE12C103B}" type="datetimeFigureOut">
              <a:rPr lang="en-US" smtClean="0"/>
              <a:pPr/>
              <a:t>3/24/2015</a:t>
            </a:fld>
            <a:endParaRPr lang="en-US" dirty="0"/>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392" tIns="45697" rIns="91392" bIns="45697"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392" tIns="45697" rIns="91392" bIns="45697" rtlCol="0" anchor="ctr"/>
          <a:lstStyle>
            <a:lvl1pPr algn="r">
              <a:defRPr sz="1200">
                <a:solidFill>
                  <a:schemeClr val="tx1">
                    <a:tint val="75000"/>
                  </a:schemeClr>
                </a:solidFill>
              </a:defRPr>
            </a:lvl1pPr>
          </a:lstStyle>
          <a:p>
            <a:fld id="{F86E144A-E26B-4664-B4CE-7E306B7310B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ctr" defTabSz="913932" rtl="0" eaLnBrk="1" latinLnBrk="0" hangingPunct="1">
        <a:spcBef>
          <a:spcPct val="0"/>
        </a:spcBef>
        <a:buNone/>
        <a:defRPr sz="4400" kern="1200">
          <a:solidFill>
            <a:schemeClr val="tx1"/>
          </a:solidFill>
          <a:latin typeface="+mj-lt"/>
          <a:ea typeface="+mj-ea"/>
          <a:cs typeface="+mj-cs"/>
        </a:defRPr>
      </a:lvl1pPr>
    </p:titleStyle>
    <p:bodyStyle>
      <a:lvl1pPr marL="342724" indent="-342724" algn="l" defTabSz="913932"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569" indent="-285604" algn="l" defTabSz="913932"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414" indent="-228483" algn="l" defTabSz="913932"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380"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347"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312"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278"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244"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210"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932" rtl="0" eaLnBrk="1" latinLnBrk="0" hangingPunct="1">
        <a:defRPr sz="1800" kern="1200">
          <a:solidFill>
            <a:schemeClr val="tx1"/>
          </a:solidFill>
          <a:latin typeface="+mn-lt"/>
          <a:ea typeface="+mn-ea"/>
          <a:cs typeface="+mn-cs"/>
        </a:defRPr>
      </a:lvl1pPr>
      <a:lvl2pPr marL="456966" algn="l" defTabSz="913932" rtl="0" eaLnBrk="1" latinLnBrk="0" hangingPunct="1">
        <a:defRPr sz="1800" kern="1200">
          <a:solidFill>
            <a:schemeClr val="tx1"/>
          </a:solidFill>
          <a:latin typeface="+mn-lt"/>
          <a:ea typeface="+mn-ea"/>
          <a:cs typeface="+mn-cs"/>
        </a:defRPr>
      </a:lvl2pPr>
      <a:lvl3pPr marL="913932" algn="l" defTabSz="913932" rtl="0" eaLnBrk="1" latinLnBrk="0" hangingPunct="1">
        <a:defRPr sz="1800" kern="1200">
          <a:solidFill>
            <a:schemeClr val="tx1"/>
          </a:solidFill>
          <a:latin typeface="+mn-lt"/>
          <a:ea typeface="+mn-ea"/>
          <a:cs typeface="+mn-cs"/>
        </a:defRPr>
      </a:lvl3pPr>
      <a:lvl4pPr marL="1370898" algn="l" defTabSz="913932" rtl="0" eaLnBrk="1" latinLnBrk="0" hangingPunct="1">
        <a:defRPr sz="1800" kern="1200">
          <a:solidFill>
            <a:schemeClr val="tx1"/>
          </a:solidFill>
          <a:latin typeface="+mn-lt"/>
          <a:ea typeface="+mn-ea"/>
          <a:cs typeface="+mn-cs"/>
        </a:defRPr>
      </a:lvl4pPr>
      <a:lvl5pPr marL="1827862" algn="l" defTabSz="913932" rtl="0" eaLnBrk="1" latinLnBrk="0" hangingPunct="1">
        <a:defRPr sz="1800" kern="1200">
          <a:solidFill>
            <a:schemeClr val="tx1"/>
          </a:solidFill>
          <a:latin typeface="+mn-lt"/>
          <a:ea typeface="+mn-ea"/>
          <a:cs typeface="+mn-cs"/>
        </a:defRPr>
      </a:lvl5pPr>
      <a:lvl6pPr marL="2284829" algn="l" defTabSz="913932" rtl="0" eaLnBrk="1" latinLnBrk="0" hangingPunct="1">
        <a:defRPr sz="1800" kern="1200">
          <a:solidFill>
            <a:schemeClr val="tx1"/>
          </a:solidFill>
          <a:latin typeface="+mn-lt"/>
          <a:ea typeface="+mn-ea"/>
          <a:cs typeface="+mn-cs"/>
        </a:defRPr>
      </a:lvl6pPr>
      <a:lvl7pPr marL="2741796" algn="l" defTabSz="913932" rtl="0" eaLnBrk="1" latinLnBrk="0" hangingPunct="1">
        <a:defRPr sz="1800" kern="1200">
          <a:solidFill>
            <a:schemeClr val="tx1"/>
          </a:solidFill>
          <a:latin typeface="+mn-lt"/>
          <a:ea typeface="+mn-ea"/>
          <a:cs typeface="+mn-cs"/>
        </a:defRPr>
      </a:lvl7pPr>
      <a:lvl8pPr marL="3198761" algn="l" defTabSz="913932" rtl="0" eaLnBrk="1" latinLnBrk="0" hangingPunct="1">
        <a:defRPr sz="1800" kern="1200">
          <a:solidFill>
            <a:schemeClr val="tx1"/>
          </a:solidFill>
          <a:latin typeface="+mn-lt"/>
          <a:ea typeface="+mn-ea"/>
          <a:cs typeface="+mn-cs"/>
        </a:defRPr>
      </a:lvl8pPr>
      <a:lvl9pPr marL="3655728" algn="l" defTabSz="913932"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604253" y="6376263"/>
            <a:ext cx="360000" cy="360000"/>
          </a:xfrm>
          <a:prstGeom prst="rect">
            <a:avLst/>
          </a:prstGeom>
        </p:spPr>
        <p:txBody>
          <a:bodyPr vert="horz" lIns="91392" tIns="45697" rIns="91392" bIns="45697" rtlCol="0" anchor="ctr"/>
          <a:lstStyle>
            <a:lvl1pPr algn="l">
              <a:defRPr sz="1000">
                <a:solidFill>
                  <a:srgbClr val="898989"/>
                </a:solidFill>
                <a:latin typeface="Arial" pitchFamily="34" charset="0"/>
                <a:cs typeface="Arial" pitchFamily="34" charset="0"/>
              </a:defRPr>
            </a:lvl1pPr>
          </a:lstStyle>
          <a:p>
            <a:fld id="{880BFD65-16B0-4613-9784-8043AE0AE7A2}" type="slidenum">
              <a:rPr lang="en-GB" smtClean="0"/>
              <a:pPr/>
              <a:t>‹#›</a:t>
            </a:fld>
            <a:endParaRPr lang="en-GB" dirty="0"/>
          </a:p>
        </p:txBody>
      </p:sp>
      <p:pic>
        <p:nvPicPr>
          <p:cNvPr id="9" name="Picture 8" descr="Amex 3_03a.png"/>
          <p:cNvPicPr>
            <a:picLocks noChangeAspect="1"/>
          </p:cNvPicPr>
          <p:nvPr/>
        </p:nvPicPr>
        <p:blipFill>
          <a:blip r:embed="rId19" cstate="print"/>
          <a:srcRect l="76775" t="45450" r="5901" b="18755"/>
          <a:stretch>
            <a:fillRect/>
          </a:stretch>
        </p:blipFill>
        <p:spPr>
          <a:xfrm>
            <a:off x="7020276" y="6376247"/>
            <a:ext cx="1584176" cy="360040"/>
          </a:xfrm>
          <a:prstGeom prst="rect">
            <a:avLst/>
          </a:prstGeom>
        </p:spPr>
      </p:pic>
      <p:pic>
        <p:nvPicPr>
          <p:cNvPr id="12" name="Picture 11" descr="Amex 3_03a.png"/>
          <p:cNvPicPr>
            <a:picLocks noChangeAspect="1"/>
          </p:cNvPicPr>
          <p:nvPr/>
        </p:nvPicPr>
        <p:blipFill>
          <a:blip r:embed="rId19" cstate="print"/>
          <a:srcRect b="85682"/>
          <a:stretch>
            <a:fillRect/>
          </a:stretch>
        </p:blipFill>
        <p:spPr>
          <a:xfrm>
            <a:off x="0" y="6160219"/>
            <a:ext cx="9144000" cy="144016"/>
          </a:xfrm>
          <a:prstGeom prst="rect">
            <a:avLst/>
          </a:prstGeom>
        </p:spPr>
      </p:pic>
      <p:sp>
        <p:nvSpPr>
          <p:cNvPr id="7" name="Rectangle 6"/>
          <p:cNvSpPr/>
          <p:nvPr/>
        </p:nvSpPr>
        <p:spPr bwMode="auto">
          <a:xfrm>
            <a:off x="0" y="4"/>
            <a:ext cx="9144000" cy="836613"/>
          </a:xfrm>
          <a:prstGeom prst="rect">
            <a:avLst/>
          </a:prstGeom>
          <a:solidFill>
            <a:srgbClr val="111B62"/>
          </a:solidFill>
          <a:ln w="9525" cap="flat" cmpd="sng" algn="ctr">
            <a:noFill/>
            <a:prstDash val="solid"/>
            <a:round/>
            <a:headEnd type="none" w="med" len="med"/>
            <a:tailEnd type="none" w="med" len="med"/>
          </a:ln>
          <a:effectLst/>
        </p:spPr>
        <p:txBody>
          <a:bodyPr vert="horz" wrap="square" lIns="91392" tIns="45697" rIns="91392" bIns="45697" numCol="1" rtlCol="0" anchor="t" anchorCtr="0" compatLnSpc="1">
            <a:prstTxWarp prst="textNoShape">
              <a:avLst/>
            </a:prstTxWarp>
          </a:bodyPr>
          <a:lstStyle/>
          <a:p>
            <a:pPr marL="0" marR="0" indent="0" algn="l" defTabSz="913932"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8" name="Title Placeholder 7"/>
          <p:cNvSpPr>
            <a:spLocks noGrp="1"/>
          </p:cNvSpPr>
          <p:nvPr>
            <p:ph type="title"/>
          </p:nvPr>
        </p:nvSpPr>
        <p:spPr>
          <a:xfrm>
            <a:off x="539750" y="116613"/>
            <a:ext cx="8064500" cy="720000"/>
          </a:xfrm>
          <a:prstGeom prst="rect">
            <a:avLst/>
          </a:prstGeom>
        </p:spPr>
        <p:txBody>
          <a:bodyPr vert="horz" lIns="91392" tIns="45697" rIns="91392" bIns="45697" rtlCol="0" anchor="b" anchorCtr="0">
            <a:normAutofit/>
          </a:bodyPr>
          <a:lstStyle/>
          <a:p>
            <a:r>
              <a:rPr lang="en-US" smtClean="0"/>
              <a:t>Click to edit Master title style</a:t>
            </a:r>
            <a:endParaRPr lang="en-GB"/>
          </a:p>
        </p:txBody>
      </p:sp>
      <p:cxnSp>
        <p:nvCxnSpPr>
          <p:cNvPr id="10" name="Straight Connector 9"/>
          <p:cNvCxnSpPr/>
          <p:nvPr/>
        </p:nvCxnSpPr>
        <p:spPr>
          <a:xfrm>
            <a:off x="6948264" y="6376247"/>
            <a:ext cx="0" cy="36004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7020272" y="3"/>
            <a:ext cx="2123728" cy="26064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392" tIns="45697" rIns="91392" bIns="45697" rtlCol="0" anchor="ctr"/>
          <a:lstStyle/>
          <a:p>
            <a:pPr algn="ctr"/>
            <a:r>
              <a:rPr lang="en-GB" dirty="0" smtClean="0"/>
              <a:t>DRAFT</a:t>
            </a:r>
            <a:endParaRPr lang="en-US" dirty="0"/>
          </a:p>
        </p:txBody>
      </p:sp>
    </p:spTree>
  </p:cSld>
  <p:clrMap bg1="lt1" tx1="dk1" bg2="lt2" tx2="dk2" accent1="accent1" accent2="accent2" accent3="accent3" accent4="accent4" accent5="accent5" accent6="accent6" hlink="hlink" folHlink="folHlink"/>
  <p:sldLayoutIdLst>
    <p:sldLayoutId id="2147483681" r:id="rId1"/>
    <p:sldLayoutId id="2147483698" r:id="rId2"/>
    <p:sldLayoutId id="2147483683" r:id="rId3"/>
    <p:sldLayoutId id="2147483697" r:id="rId4"/>
    <p:sldLayoutId id="2147483696"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700" r:id="rId17"/>
  </p:sldLayoutIdLst>
  <p:hf hdr="0" dt="0"/>
  <p:txStyles>
    <p:titleStyle>
      <a:lvl1pPr algn="l" defTabSz="913932" rtl="0" eaLnBrk="1" latinLnBrk="0" hangingPunct="1">
        <a:spcBef>
          <a:spcPct val="0"/>
        </a:spcBef>
        <a:buNone/>
        <a:defRPr sz="2000" kern="1200">
          <a:solidFill>
            <a:schemeClr val="bg1"/>
          </a:solidFill>
          <a:latin typeface="+mj-lt"/>
          <a:ea typeface="+mj-ea"/>
          <a:cs typeface="+mj-cs"/>
        </a:defRPr>
      </a:lvl1pPr>
    </p:titleStyle>
    <p:bodyStyle>
      <a:lvl1pPr marL="342724" indent="-342724" algn="l" defTabSz="913932"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569" indent="-285604" algn="l" defTabSz="913932"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414" indent="-228483" algn="l" defTabSz="913932"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380"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347"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312"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278"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244"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210"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932" rtl="0" eaLnBrk="1" latinLnBrk="0" hangingPunct="1">
        <a:defRPr sz="1800" kern="1200">
          <a:solidFill>
            <a:schemeClr val="tx1"/>
          </a:solidFill>
          <a:latin typeface="+mn-lt"/>
          <a:ea typeface="+mn-ea"/>
          <a:cs typeface="+mn-cs"/>
        </a:defRPr>
      </a:lvl1pPr>
      <a:lvl2pPr marL="456966" algn="l" defTabSz="913932" rtl="0" eaLnBrk="1" latinLnBrk="0" hangingPunct="1">
        <a:defRPr sz="1800" kern="1200">
          <a:solidFill>
            <a:schemeClr val="tx1"/>
          </a:solidFill>
          <a:latin typeface="+mn-lt"/>
          <a:ea typeface="+mn-ea"/>
          <a:cs typeface="+mn-cs"/>
        </a:defRPr>
      </a:lvl2pPr>
      <a:lvl3pPr marL="913932" algn="l" defTabSz="913932" rtl="0" eaLnBrk="1" latinLnBrk="0" hangingPunct="1">
        <a:defRPr sz="1800" kern="1200">
          <a:solidFill>
            <a:schemeClr val="tx1"/>
          </a:solidFill>
          <a:latin typeface="+mn-lt"/>
          <a:ea typeface="+mn-ea"/>
          <a:cs typeface="+mn-cs"/>
        </a:defRPr>
      </a:lvl3pPr>
      <a:lvl4pPr marL="1370898" algn="l" defTabSz="913932" rtl="0" eaLnBrk="1" latinLnBrk="0" hangingPunct="1">
        <a:defRPr sz="1800" kern="1200">
          <a:solidFill>
            <a:schemeClr val="tx1"/>
          </a:solidFill>
          <a:latin typeface="+mn-lt"/>
          <a:ea typeface="+mn-ea"/>
          <a:cs typeface="+mn-cs"/>
        </a:defRPr>
      </a:lvl4pPr>
      <a:lvl5pPr marL="1827862" algn="l" defTabSz="913932" rtl="0" eaLnBrk="1" latinLnBrk="0" hangingPunct="1">
        <a:defRPr sz="1800" kern="1200">
          <a:solidFill>
            <a:schemeClr val="tx1"/>
          </a:solidFill>
          <a:latin typeface="+mn-lt"/>
          <a:ea typeface="+mn-ea"/>
          <a:cs typeface="+mn-cs"/>
        </a:defRPr>
      </a:lvl5pPr>
      <a:lvl6pPr marL="2284829" algn="l" defTabSz="913932" rtl="0" eaLnBrk="1" latinLnBrk="0" hangingPunct="1">
        <a:defRPr sz="1800" kern="1200">
          <a:solidFill>
            <a:schemeClr val="tx1"/>
          </a:solidFill>
          <a:latin typeface="+mn-lt"/>
          <a:ea typeface="+mn-ea"/>
          <a:cs typeface="+mn-cs"/>
        </a:defRPr>
      </a:lvl6pPr>
      <a:lvl7pPr marL="2741796" algn="l" defTabSz="913932" rtl="0" eaLnBrk="1" latinLnBrk="0" hangingPunct="1">
        <a:defRPr sz="1800" kern="1200">
          <a:solidFill>
            <a:schemeClr val="tx1"/>
          </a:solidFill>
          <a:latin typeface="+mn-lt"/>
          <a:ea typeface="+mn-ea"/>
          <a:cs typeface="+mn-cs"/>
        </a:defRPr>
      </a:lvl7pPr>
      <a:lvl8pPr marL="3198761" algn="l" defTabSz="913932" rtl="0" eaLnBrk="1" latinLnBrk="0" hangingPunct="1">
        <a:defRPr sz="1800" kern="1200">
          <a:solidFill>
            <a:schemeClr val="tx1"/>
          </a:solidFill>
          <a:latin typeface="+mn-lt"/>
          <a:ea typeface="+mn-ea"/>
          <a:cs typeface="+mn-cs"/>
        </a:defRPr>
      </a:lvl8pPr>
      <a:lvl9pPr marL="3655728" algn="l" defTabSz="913932"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604253" y="6376263"/>
            <a:ext cx="360000" cy="360000"/>
          </a:xfrm>
          <a:prstGeom prst="rect">
            <a:avLst/>
          </a:prstGeom>
        </p:spPr>
        <p:txBody>
          <a:bodyPr vert="horz" lIns="91392" tIns="45697" rIns="91392" bIns="45697" rtlCol="0" anchor="ctr"/>
          <a:lstStyle>
            <a:lvl1pPr algn="l">
              <a:defRPr sz="1000">
                <a:solidFill>
                  <a:srgbClr val="898989"/>
                </a:solidFill>
                <a:latin typeface="Arial" pitchFamily="34" charset="0"/>
                <a:cs typeface="Arial" pitchFamily="34" charset="0"/>
              </a:defRPr>
            </a:lvl1pPr>
          </a:lstStyle>
          <a:p>
            <a:fld id="{880BFD65-16B0-4613-9784-8043AE0AE7A2}" type="slidenum">
              <a:rPr lang="en-GB" smtClean="0"/>
              <a:pPr/>
              <a:t>‹#›</a:t>
            </a:fld>
            <a:endParaRPr lang="en-GB" dirty="0"/>
          </a:p>
        </p:txBody>
      </p:sp>
      <p:pic>
        <p:nvPicPr>
          <p:cNvPr id="9" name="Picture 8" descr="Amex 3_03a.png"/>
          <p:cNvPicPr>
            <a:picLocks noChangeAspect="1"/>
          </p:cNvPicPr>
          <p:nvPr/>
        </p:nvPicPr>
        <p:blipFill>
          <a:blip r:embed="rId20" cstate="print"/>
          <a:srcRect l="76775" t="45450" r="5901" b="18755"/>
          <a:stretch>
            <a:fillRect/>
          </a:stretch>
        </p:blipFill>
        <p:spPr>
          <a:xfrm>
            <a:off x="7020276" y="6376247"/>
            <a:ext cx="1584176" cy="360040"/>
          </a:xfrm>
          <a:prstGeom prst="rect">
            <a:avLst/>
          </a:prstGeom>
        </p:spPr>
      </p:pic>
      <p:pic>
        <p:nvPicPr>
          <p:cNvPr id="12" name="Picture 11" descr="Amex 3_03a.png"/>
          <p:cNvPicPr>
            <a:picLocks noChangeAspect="1"/>
          </p:cNvPicPr>
          <p:nvPr/>
        </p:nvPicPr>
        <p:blipFill>
          <a:blip r:embed="rId20" cstate="print"/>
          <a:srcRect b="85682"/>
          <a:stretch>
            <a:fillRect/>
          </a:stretch>
        </p:blipFill>
        <p:spPr>
          <a:xfrm>
            <a:off x="0" y="6160219"/>
            <a:ext cx="9144000" cy="144016"/>
          </a:xfrm>
          <a:prstGeom prst="rect">
            <a:avLst/>
          </a:prstGeom>
        </p:spPr>
      </p:pic>
      <p:sp>
        <p:nvSpPr>
          <p:cNvPr id="7" name="Rectangle 6"/>
          <p:cNvSpPr/>
          <p:nvPr/>
        </p:nvSpPr>
        <p:spPr bwMode="auto">
          <a:xfrm>
            <a:off x="0" y="4"/>
            <a:ext cx="9144000" cy="836613"/>
          </a:xfrm>
          <a:prstGeom prst="rect">
            <a:avLst/>
          </a:prstGeom>
          <a:solidFill>
            <a:srgbClr val="111B62"/>
          </a:solidFill>
          <a:ln w="9525" cap="flat" cmpd="sng" algn="ctr">
            <a:noFill/>
            <a:prstDash val="solid"/>
            <a:round/>
            <a:headEnd type="none" w="med" len="med"/>
            <a:tailEnd type="none" w="med" len="med"/>
          </a:ln>
          <a:effectLst/>
        </p:spPr>
        <p:txBody>
          <a:bodyPr vert="horz" wrap="square" lIns="91392" tIns="45697" rIns="91392" bIns="45697"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0000"/>
              </a:solidFill>
              <a:ea typeface="ＭＳ Ｐゴシック" charset="-128"/>
              <a:cs typeface="ＭＳ Ｐゴシック" charset="-128"/>
            </a:endParaRPr>
          </a:p>
        </p:txBody>
      </p:sp>
      <p:sp>
        <p:nvSpPr>
          <p:cNvPr id="8" name="Title Placeholder 7"/>
          <p:cNvSpPr>
            <a:spLocks noGrp="1"/>
          </p:cNvSpPr>
          <p:nvPr>
            <p:ph type="title"/>
          </p:nvPr>
        </p:nvSpPr>
        <p:spPr>
          <a:xfrm>
            <a:off x="539750" y="116613"/>
            <a:ext cx="8064500" cy="720000"/>
          </a:xfrm>
          <a:prstGeom prst="rect">
            <a:avLst/>
          </a:prstGeom>
        </p:spPr>
        <p:txBody>
          <a:bodyPr vert="horz" lIns="91392" tIns="45697" rIns="91392" bIns="45697" rtlCol="0" anchor="b" anchorCtr="0">
            <a:normAutofit/>
          </a:bodyPr>
          <a:lstStyle/>
          <a:p>
            <a:r>
              <a:rPr lang="en-US" smtClean="0"/>
              <a:t>Click to edit Master title style</a:t>
            </a:r>
            <a:endParaRPr lang="en-GB"/>
          </a:p>
        </p:txBody>
      </p:sp>
      <p:cxnSp>
        <p:nvCxnSpPr>
          <p:cNvPr id="10" name="Straight Connector 9"/>
          <p:cNvCxnSpPr/>
          <p:nvPr/>
        </p:nvCxnSpPr>
        <p:spPr>
          <a:xfrm>
            <a:off x="6948264" y="6376247"/>
            <a:ext cx="0" cy="36004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7020272" y="3"/>
            <a:ext cx="2123728" cy="26064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392" tIns="45697" rIns="91392" bIns="45697" rtlCol="0" anchor="ctr"/>
          <a:lstStyle/>
          <a:p>
            <a:pPr algn="ctr"/>
            <a:r>
              <a:rPr lang="en-GB" dirty="0" smtClean="0">
                <a:solidFill>
                  <a:srgbClr val="FFFFFF"/>
                </a:solidFill>
              </a:rPr>
              <a:t>DRAFT</a:t>
            </a:r>
            <a:endParaRPr lang="en-US"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Lst>
  <p:hf hdr="0" dt="0"/>
  <p:txStyles>
    <p:titleStyle>
      <a:lvl1pPr algn="l" defTabSz="913932" rtl="0" eaLnBrk="1" latinLnBrk="0" hangingPunct="1">
        <a:spcBef>
          <a:spcPct val="0"/>
        </a:spcBef>
        <a:buNone/>
        <a:defRPr sz="2000" kern="1200">
          <a:solidFill>
            <a:schemeClr val="bg1"/>
          </a:solidFill>
          <a:latin typeface="+mj-lt"/>
          <a:ea typeface="+mj-ea"/>
          <a:cs typeface="+mj-cs"/>
        </a:defRPr>
      </a:lvl1pPr>
    </p:titleStyle>
    <p:bodyStyle>
      <a:lvl1pPr marL="342724" indent="-342724" algn="l" defTabSz="913932"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569" indent="-285604" algn="l" defTabSz="913932"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414" indent="-228483" algn="l" defTabSz="913932"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380"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347"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312"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278"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244"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210"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932" rtl="0" eaLnBrk="1" latinLnBrk="0" hangingPunct="1">
        <a:defRPr sz="1800" kern="1200">
          <a:solidFill>
            <a:schemeClr val="tx1"/>
          </a:solidFill>
          <a:latin typeface="+mn-lt"/>
          <a:ea typeface="+mn-ea"/>
          <a:cs typeface="+mn-cs"/>
        </a:defRPr>
      </a:lvl1pPr>
      <a:lvl2pPr marL="456966" algn="l" defTabSz="913932" rtl="0" eaLnBrk="1" latinLnBrk="0" hangingPunct="1">
        <a:defRPr sz="1800" kern="1200">
          <a:solidFill>
            <a:schemeClr val="tx1"/>
          </a:solidFill>
          <a:latin typeface="+mn-lt"/>
          <a:ea typeface="+mn-ea"/>
          <a:cs typeface="+mn-cs"/>
        </a:defRPr>
      </a:lvl2pPr>
      <a:lvl3pPr marL="913932" algn="l" defTabSz="913932" rtl="0" eaLnBrk="1" latinLnBrk="0" hangingPunct="1">
        <a:defRPr sz="1800" kern="1200">
          <a:solidFill>
            <a:schemeClr val="tx1"/>
          </a:solidFill>
          <a:latin typeface="+mn-lt"/>
          <a:ea typeface="+mn-ea"/>
          <a:cs typeface="+mn-cs"/>
        </a:defRPr>
      </a:lvl3pPr>
      <a:lvl4pPr marL="1370898" algn="l" defTabSz="913932" rtl="0" eaLnBrk="1" latinLnBrk="0" hangingPunct="1">
        <a:defRPr sz="1800" kern="1200">
          <a:solidFill>
            <a:schemeClr val="tx1"/>
          </a:solidFill>
          <a:latin typeface="+mn-lt"/>
          <a:ea typeface="+mn-ea"/>
          <a:cs typeface="+mn-cs"/>
        </a:defRPr>
      </a:lvl4pPr>
      <a:lvl5pPr marL="1827862" algn="l" defTabSz="913932" rtl="0" eaLnBrk="1" latinLnBrk="0" hangingPunct="1">
        <a:defRPr sz="1800" kern="1200">
          <a:solidFill>
            <a:schemeClr val="tx1"/>
          </a:solidFill>
          <a:latin typeface="+mn-lt"/>
          <a:ea typeface="+mn-ea"/>
          <a:cs typeface="+mn-cs"/>
        </a:defRPr>
      </a:lvl5pPr>
      <a:lvl6pPr marL="2284829" algn="l" defTabSz="913932" rtl="0" eaLnBrk="1" latinLnBrk="0" hangingPunct="1">
        <a:defRPr sz="1800" kern="1200">
          <a:solidFill>
            <a:schemeClr val="tx1"/>
          </a:solidFill>
          <a:latin typeface="+mn-lt"/>
          <a:ea typeface="+mn-ea"/>
          <a:cs typeface="+mn-cs"/>
        </a:defRPr>
      </a:lvl6pPr>
      <a:lvl7pPr marL="2741796" algn="l" defTabSz="913932" rtl="0" eaLnBrk="1" latinLnBrk="0" hangingPunct="1">
        <a:defRPr sz="1800" kern="1200">
          <a:solidFill>
            <a:schemeClr val="tx1"/>
          </a:solidFill>
          <a:latin typeface="+mn-lt"/>
          <a:ea typeface="+mn-ea"/>
          <a:cs typeface="+mn-cs"/>
        </a:defRPr>
      </a:lvl7pPr>
      <a:lvl8pPr marL="3198761" algn="l" defTabSz="913932" rtl="0" eaLnBrk="1" latinLnBrk="0" hangingPunct="1">
        <a:defRPr sz="1800" kern="1200">
          <a:solidFill>
            <a:schemeClr val="tx1"/>
          </a:solidFill>
          <a:latin typeface="+mn-lt"/>
          <a:ea typeface="+mn-ea"/>
          <a:cs typeface="+mn-cs"/>
        </a:defRPr>
      </a:lvl8pPr>
      <a:lvl9pPr marL="3655728" algn="l" defTabSz="913932"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604452" y="6376263"/>
            <a:ext cx="360000" cy="360000"/>
          </a:xfrm>
          <a:prstGeom prst="rect">
            <a:avLst/>
          </a:prstGeom>
        </p:spPr>
        <p:txBody>
          <a:bodyPr vert="horz" lIns="91392" tIns="45697" rIns="91392" bIns="45697" rtlCol="0" anchor="ctr"/>
          <a:lstStyle>
            <a:lvl1pPr algn="l">
              <a:defRPr sz="1000">
                <a:solidFill>
                  <a:srgbClr val="898989"/>
                </a:solidFill>
                <a:latin typeface="Arial" pitchFamily="34" charset="0"/>
                <a:cs typeface="Arial" pitchFamily="34" charset="0"/>
              </a:defRPr>
            </a:lvl1pPr>
          </a:lstStyle>
          <a:p>
            <a:fld id="{880BFD65-16B0-4613-9784-8043AE0AE7A2}" type="slidenum">
              <a:rPr lang="en-GB" smtClean="0"/>
              <a:pPr/>
              <a:t>‹#›</a:t>
            </a:fld>
            <a:endParaRPr lang="en-GB" dirty="0"/>
          </a:p>
        </p:txBody>
      </p:sp>
      <p:pic>
        <p:nvPicPr>
          <p:cNvPr id="9" name="Picture 8" descr="Amex 3_03a.png"/>
          <p:cNvPicPr>
            <a:picLocks noChangeAspect="1"/>
          </p:cNvPicPr>
          <p:nvPr/>
        </p:nvPicPr>
        <p:blipFill>
          <a:blip r:embed="rId8" cstate="print"/>
          <a:srcRect l="76775" t="45450" r="5901" b="18755"/>
          <a:stretch>
            <a:fillRect/>
          </a:stretch>
        </p:blipFill>
        <p:spPr>
          <a:xfrm>
            <a:off x="7020276" y="6376247"/>
            <a:ext cx="1584176" cy="360040"/>
          </a:xfrm>
          <a:prstGeom prst="rect">
            <a:avLst/>
          </a:prstGeom>
        </p:spPr>
      </p:pic>
      <p:pic>
        <p:nvPicPr>
          <p:cNvPr id="12" name="Picture 11" descr="Amex 3_03a.png"/>
          <p:cNvPicPr>
            <a:picLocks noChangeAspect="1"/>
          </p:cNvPicPr>
          <p:nvPr/>
        </p:nvPicPr>
        <p:blipFill>
          <a:blip r:embed="rId8" cstate="print"/>
          <a:srcRect b="85682"/>
          <a:stretch>
            <a:fillRect/>
          </a:stretch>
        </p:blipFill>
        <p:spPr>
          <a:xfrm>
            <a:off x="0" y="6160219"/>
            <a:ext cx="9144000" cy="144016"/>
          </a:xfrm>
          <a:prstGeom prst="rect">
            <a:avLst/>
          </a:prstGeom>
        </p:spPr>
      </p:pic>
      <p:sp>
        <p:nvSpPr>
          <p:cNvPr id="7" name="Rectangle 6"/>
          <p:cNvSpPr/>
          <p:nvPr/>
        </p:nvSpPr>
        <p:spPr bwMode="auto">
          <a:xfrm>
            <a:off x="0" y="4"/>
            <a:ext cx="9144000" cy="836613"/>
          </a:xfrm>
          <a:prstGeom prst="rect">
            <a:avLst/>
          </a:prstGeom>
          <a:solidFill>
            <a:srgbClr val="111B62"/>
          </a:solidFill>
          <a:ln w="9525" cap="flat" cmpd="sng" algn="ctr">
            <a:noFill/>
            <a:prstDash val="solid"/>
            <a:round/>
            <a:headEnd type="none" w="med" len="med"/>
            <a:tailEnd type="none" w="med" len="med"/>
          </a:ln>
          <a:effectLst/>
        </p:spPr>
        <p:txBody>
          <a:bodyPr vert="horz" wrap="square" lIns="91392" tIns="45697" rIns="91392" bIns="45697"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0000"/>
              </a:solidFill>
              <a:ea typeface="ＭＳ Ｐゴシック" charset="-128"/>
              <a:cs typeface="ＭＳ Ｐゴシック" charset="-128"/>
            </a:endParaRPr>
          </a:p>
        </p:txBody>
      </p:sp>
      <p:sp>
        <p:nvSpPr>
          <p:cNvPr id="8" name="Title Placeholder 7"/>
          <p:cNvSpPr>
            <a:spLocks noGrp="1"/>
          </p:cNvSpPr>
          <p:nvPr>
            <p:ph type="title"/>
          </p:nvPr>
        </p:nvSpPr>
        <p:spPr>
          <a:xfrm>
            <a:off x="539750" y="116613"/>
            <a:ext cx="8064500" cy="720000"/>
          </a:xfrm>
          <a:prstGeom prst="rect">
            <a:avLst/>
          </a:prstGeom>
        </p:spPr>
        <p:txBody>
          <a:bodyPr vert="horz" lIns="91392" tIns="45697" rIns="91392" bIns="45697" rtlCol="0" anchor="b" anchorCtr="0">
            <a:normAutofit/>
          </a:bodyPr>
          <a:lstStyle/>
          <a:p>
            <a:r>
              <a:rPr lang="en-US" smtClean="0"/>
              <a:t>Click to edit Master title style</a:t>
            </a:r>
            <a:endParaRPr lang="en-GB"/>
          </a:p>
        </p:txBody>
      </p:sp>
      <p:cxnSp>
        <p:nvCxnSpPr>
          <p:cNvPr id="11" name="Straight Connector 10"/>
          <p:cNvCxnSpPr/>
          <p:nvPr/>
        </p:nvCxnSpPr>
        <p:spPr>
          <a:xfrm>
            <a:off x="6948264" y="6376247"/>
            <a:ext cx="0" cy="36004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13" name="Text Placeholder 6"/>
          <p:cNvSpPr txBox="1">
            <a:spLocks/>
          </p:cNvSpPr>
          <p:nvPr userDrawn="1"/>
        </p:nvSpPr>
        <p:spPr>
          <a:xfrm>
            <a:off x="5724132" y="6453336"/>
            <a:ext cx="1151929" cy="216000"/>
          </a:xfrm>
          <a:prstGeom prst="rect">
            <a:avLst/>
          </a:prstGeom>
        </p:spPr>
        <p:txBody>
          <a:bodyPr lIns="91392" tIns="45697" rIns="91392" bIns="45697" anchor="ctr" anchorCtr="0"/>
          <a:lstStyle>
            <a:lvl1pPr marL="0" indent="0" algn="r">
              <a:buFont typeface="Arial" pitchFamily="34" charset="0"/>
              <a:buNone/>
              <a:defRPr sz="900" baseline="0">
                <a:latin typeface="Arial" pitchFamily="34" charset="0"/>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a:spcBef>
                <a:spcPct val="20000"/>
              </a:spcBef>
              <a:defRPr/>
            </a:pPr>
            <a:r>
              <a:rPr lang="en-GB" dirty="0" smtClean="0">
                <a:solidFill>
                  <a:srgbClr val="000000"/>
                </a:solidFill>
              </a:rPr>
              <a:t>AXP Internal</a:t>
            </a:r>
          </a:p>
        </p:txBody>
      </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Lst>
  <p:hf hdr="0" dt="0"/>
  <p:txStyles>
    <p:titleStyle>
      <a:lvl1pPr algn="l" defTabSz="913932" rtl="0" eaLnBrk="1" latinLnBrk="0" hangingPunct="1">
        <a:spcBef>
          <a:spcPct val="0"/>
        </a:spcBef>
        <a:buNone/>
        <a:defRPr sz="2000" kern="1200">
          <a:solidFill>
            <a:schemeClr val="bg1"/>
          </a:solidFill>
          <a:latin typeface="+mj-lt"/>
          <a:ea typeface="+mj-ea"/>
          <a:cs typeface="+mj-cs"/>
        </a:defRPr>
      </a:lvl1pPr>
    </p:titleStyle>
    <p:bodyStyle>
      <a:lvl1pPr marL="342724" indent="-342724" algn="l" defTabSz="913932"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569" indent="-285604" algn="l" defTabSz="913932"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414" indent="-228483" algn="l" defTabSz="913932"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380"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347"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312"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278"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244"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210"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932" rtl="0" eaLnBrk="1" latinLnBrk="0" hangingPunct="1">
        <a:defRPr sz="1800" kern="1200">
          <a:solidFill>
            <a:schemeClr val="tx1"/>
          </a:solidFill>
          <a:latin typeface="+mn-lt"/>
          <a:ea typeface="+mn-ea"/>
          <a:cs typeface="+mn-cs"/>
        </a:defRPr>
      </a:lvl1pPr>
      <a:lvl2pPr marL="456966" algn="l" defTabSz="913932" rtl="0" eaLnBrk="1" latinLnBrk="0" hangingPunct="1">
        <a:defRPr sz="1800" kern="1200">
          <a:solidFill>
            <a:schemeClr val="tx1"/>
          </a:solidFill>
          <a:latin typeface="+mn-lt"/>
          <a:ea typeface="+mn-ea"/>
          <a:cs typeface="+mn-cs"/>
        </a:defRPr>
      </a:lvl2pPr>
      <a:lvl3pPr marL="913932" algn="l" defTabSz="913932" rtl="0" eaLnBrk="1" latinLnBrk="0" hangingPunct="1">
        <a:defRPr sz="1800" kern="1200">
          <a:solidFill>
            <a:schemeClr val="tx1"/>
          </a:solidFill>
          <a:latin typeface="+mn-lt"/>
          <a:ea typeface="+mn-ea"/>
          <a:cs typeface="+mn-cs"/>
        </a:defRPr>
      </a:lvl3pPr>
      <a:lvl4pPr marL="1370898" algn="l" defTabSz="913932" rtl="0" eaLnBrk="1" latinLnBrk="0" hangingPunct="1">
        <a:defRPr sz="1800" kern="1200">
          <a:solidFill>
            <a:schemeClr val="tx1"/>
          </a:solidFill>
          <a:latin typeface="+mn-lt"/>
          <a:ea typeface="+mn-ea"/>
          <a:cs typeface="+mn-cs"/>
        </a:defRPr>
      </a:lvl4pPr>
      <a:lvl5pPr marL="1827862" algn="l" defTabSz="913932" rtl="0" eaLnBrk="1" latinLnBrk="0" hangingPunct="1">
        <a:defRPr sz="1800" kern="1200">
          <a:solidFill>
            <a:schemeClr val="tx1"/>
          </a:solidFill>
          <a:latin typeface="+mn-lt"/>
          <a:ea typeface="+mn-ea"/>
          <a:cs typeface="+mn-cs"/>
        </a:defRPr>
      </a:lvl5pPr>
      <a:lvl6pPr marL="2284829" algn="l" defTabSz="913932" rtl="0" eaLnBrk="1" latinLnBrk="0" hangingPunct="1">
        <a:defRPr sz="1800" kern="1200">
          <a:solidFill>
            <a:schemeClr val="tx1"/>
          </a:solidFill>
          <a:latin typeface="+mn-lt"/>
          <a:ea typeface="+mn-ea"/>
          <a:cs typeface="+mn-cs"/>
        </a:defRPr>
      </a:lvl6pPr>
      <a:lvl7pPr marL="2741796" algn="l" defTabSz="913932" rtl="0" eaLnBrk="1" latinLnBrk="0" hangingPunct="1">
        <a:defRPr sz="1800" kern="1200">
          <a:solidFill>
            <a:schemeClr val="tx1"/>
          </a:solidFill>
          <a:latin typeface="+mn-lt"/>
          <a:ea typeface="+mn-ea"/>
          <a:cs typeface="+mn-cs"/>
        </a:defRPr>
      </a:lvl7pPr>
      <a:lvl8pPr marL="3198761" algn="l" defTabSz="913932" rtl="0" eaLnBrk="1" latinLnBrk="0" hangingPunct="1">
        <a:defRPr sz="1800" kern="1200">
          <a:solidFill>
            <a:schemeClr val="tx1"/>
          </a:solidFill>
          <a:latin typeface="+mn-lt"/>
          <a:ea typeface="+mn-ea"/>
          <a:cs typeface="+mn-cs"/>
        </a:defRPr>
      </a:lvl8pPr>
      <a:lvl9pPr marL="3655728" algn="l" defTabSz="913932"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nvGraphicFramePr>
        <p:xfrm>
          <a:off x="1591" y="1592"/>
          <a:ext cx="1587" cy="1587"/>
        </p:xfrm>
        <a:graphic>
          <a:graphicData uri="http://schemas.openxmlformats.org/presentationml/2006/ole">
            <p:oleObj spid="_x0000_s3074" name="think-cell Slide" r:id="rId15" imgW="360" imgH="360" progId="">
              <p:embed/>
            </p:oleObj>
          </a:graphicData>
        </a:graphic>
      </p:graphicFrame>
      <p:sp>
        <p:nvSpPr>
          <p:cNvPr id="6" name="Slide Number Placeholder 5"/>
          <p:cNvSpPr>
            <a:spLocks noGrp="1"/>
          </p:cNvSpPr>
          <p:nvPr>
            <p:ph type="sldNum" sz="quarter" idx="4"/>
          </p:nvPr>
        </p:nvSpPr>
        <p:spPr>
          <a:xfrm>
            <a:off x="8604452" y="6376263"/>
            <a:ext cx="360000" cy="360000"/>
          </a:xfrm>
          <a:prstGeom prst="rect">
            <a:avLst/>
          </a:prstGeom>
        </p:spPr>
        <p:txBody>
          <a:bodyPr vert="horz" lIns="91392" tIns="45697" rIns="91392" bIns="45697" rtlCol="0" anchor="ctr"/>
          <a:lstStyle>
            <a:lvl1pPr algn="l">
              <a:defRPr sz="1000">
                <a:solidFill>
                  <a:srgbClr val="898989"/>
                </a:solidFill>
                <a:latin typeface="Arial" pitchFamily="34" charset="0"/>
                <a:cs typeface="Arial" pitchFamily="34" charset="0"/>
              </a:defRPr>
            </a:lvl1pPr>
          </a:lstStyle>
          <a:p>
            <a:fld id="{880BFD65-16B0-4613-9784-8043AE0AE7A2}" type="slidenum">
              <a:rPr lang="en-GB" smtClean="0"/>
              <a:pPr/>
              <a:t>‹#›</a:t>
            </a:fld>
            <a:endParaRPr lang="en-GB" dirty="0"/>
          </a:p>
        </p:txBody>
      </p:sp>
      <p:pic>
        <p:nvPicPr>
          <p:cNvPr id="9" name="Picture 8" descr="Amex 3_03a.png"/>
          <p:cNvPicPr>
            <a:picLocks noChangeAspect="1"/>
          </p:cNvPicPr>
          <p:nvPr/>
        </p:nvPicPr>
        <p:blipFill>
          <a:blip r:embed="rId16" cstate="print"/>
          <a:srcRect l="76775" t="45450" r="5901" b="18755"/>
          <a:stretch>
            <a:fillRect/>
          </a:stretch>
        </p:blipFill>
        <p:spPr>
          <a:xfrm>
            <a:off x="7020276" y="6376247"/>
            <a:ext cx="1584176" cy="360040"/>
          </a:xfrm>
          <a:prstGeom prst="rect">
            <a:avLst/>
          </a:prstGeom>
        </p:spPr>
      </p:pic>
      <p:pic>
        <p:nvPicPr>
          <p:cNvPr id="12" name="Picture 11" descr="Amex 3_03a.png"/>
          <p:cNvPicPr>
            <a:picLocks noChangeAspect="1"/>
          </p:cNvPicPr>
          <p:nvPr/>
        </p:nvPicPr>
        <p:blipFill>
          <a:blip r:embed="rId16" cstate="print"/>
          <a:srcRect b="85682"/>
          <a:stretch>
            <a:fillRect/>
          </a:stretch>
        </p:blipFill>
        <p:spPr>
          <a:xfrm>
            <a:off x="0" y="6160219"/>
            <a:ext cx="9144000" cy="144016"/>
          </a:xfrm>
          <a:prstGeom prst="rect">
            <a:avLst/>
          </a:prstGeom>
        </p:spPr>
      </p:pic>
      <p:sp>
        <p:nvSpPr>
          <p:cNvPr id="7" name="Rectangle 6"/>
          <p:cNvSpPr/>
          <p:nvPr/>
        </p:nvSpPr>
        <p:spPr bwMode="auto">
          <a:xfrm>
            <a:off x="0" y="4"/>
            <a:ext cx="9144000" cy="836613"/>
          </a:xfrm>
          <a:prstGeom prst="rect">
            <a:avLst/>
          </a:prstGeom>
          <a:solidFill>
            <a:srgbClr val="111B62"/>
          </a:solidFill>
          <a:ln w="9525" cap="flat" cmpd="sng" algn="ctr">
            <a:noFill/>
            <a:prstDash val="solid"/>
            <a:round/>
            <a:headEnd type="none" w="med" len="med"/>
            <a:tailEnd type="none" w="med" len="med"/>
          </a:ln>
          <a:effectLst/>
        </p:spPr>
        <p:txBody>
          <a:bodyPr vert="horz" wrap="square" lIns="91392" tIns="45697" rIns="91392" bIns="45697"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0000"/>
              </a:solidFill>
              <a:ea typeface="ＭＳ Ｐゴシック" charset="-128"/>
              <a:cs typeface="ＭＳ Ｐゴシック" charset="-128"/>
            </a:endParaRPr>
          </a:p>
        </p:txBody>
      </p:sp>
      <p:sp>
        <p:nvSpPr>
          <p:cNvPr id="8" name="Title Placeholder 7"/>
          <p:cNvSpPr>
            <a:spLocks noGrp="1"/>
          </p:cNvSpPr>
          <p:nvPr>
            <p:ph type="title"/>
          </p:nvPr>
        </p:nvSpPr>
        <p:spPr>
          <a:xfrm>
            <a:off x="539750" y="116613"/>
            <a:ext cx="8064500" cy="720000"/>
          </a:xfrm>
          <a:prstGeom prst="rect">
            <a:avLst/>
          </a:prstGeom>
        </p:spPr>
        <p:txBody>
          <a:bodyPr vert="horz" lIns="91392" tIns="45697" rIns="91392" bIns="45697" rtlCol="0" anchor="b" anchorCtr="0">
            <a:normAutofit/>
          </a:bodyPr>
          <a:lstStyle/>
          <a:p>
            <a:r>
              <a:rPr lang="en-US" smtClean="0"/>
              <a:t>Click to edit Master title style</a:t>
            </a:r>
            <a:endParaRPr lang="en-GB"/>
          </a:p>
        </p:txBody>
      </p:sp>
      <p:cxnSp>
        <p:nvCxnSpPr>
          <p:cNvPr id="11" name="Straight Connector 10"/>
          <p:cNvCxnSpPr/>
          <p:nvPr/>
        </p:nvCxnSpPr>
        <p:spPr>
          <a:xfrm>
            <a:off x="6948264" y="6376247"/>
            <a:ext cx="0" cy="36004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Lst>
  <p:hf hdr="0" dt="0"/>
  <p:txStyles>
    <p:titleStyle>
      <a:lvl1pPr algn="l" defTabSz="913932" rtl="0" eaLnBrk="1" latinLnBrk="0" hangingPunct="1">
        <a:spcBef>
          <a:spcPct val="0"/>
        </a:spcBef>
        <a:buNone/>
        <a:defRPr sz="2000" kern="1200">
          <a:solidFill>
            <a:schemeClr val="bg1"/>
          </a:solidFill>
          <a:latin typeface="+mj-lt"/>
          <a:ea typeface="+mj-ea"/>
          <a:cs typeface="+mj-cs"/>
        </a:defRPr>
      </a:lvl1pPr>
    </p:titleStyle>
    <p:bodyStyle>
      <a:lvl1pPr marL="342724" indent="-342724" algn="l" defTabSz="913932"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569" indent="-285604" algn="l" defTabSz="913932"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414" indent="-228483" algn="l" defTabSz="913932"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380"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347"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312"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278"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244"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210"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932" rtl="0" eaLnBrk="1" latinLnBrk="0" hangingPunct="1">
        <a:defRPr sz="1800" kern="1200">
          <a:solidFill>
            <a:schemeClr val="tx1"/>
          </a:solidFill>
          <a:latin typeface="+mn-lt"/>
          <a:ea typeface="+mn-ea"/>
          <a:cs typeface="+mn-cs"/>
        </a:defRPr>
      </a:lvl1pPr>
      <a:lvl2pPr marL="456966" algn="l" defTabSz="913932" rtl="0" eaLnBrk="1" latinLnBrk="0" hangingPunct="1">
        <a:defRPr sz="1800" kern="1200">
          <a:solidFill>
            <a:schemeClr val="tx1"/>
          </a:solidFill>
          <a:latin typeface="+mn-lt"/>
          <a:ea typeface="+mn-ea"/>
          <a:cs typeface="+mn-cs"/>
        </a:defRPr>
      </a:lvl2pPr>
      <a:lvl3pPr marL="913932" algn="l" defTabSz="913932" rtl="0" eaLnBrk="1" latinLnBrk="0" hangingPunct="1">
        <a:defRPr sz="1800" kern="1200">
          <a:solidFill>
            <a:schemeClr val="tx1"/>
          </a:solidFill>
          <a:latin typeface="+mn-lt"/>
          <a:ea typeface="+mn-ea"/>
          <a:cs typeface="+mn-cs"/>
        </a:defRPr>
      </a:lvl3pPr>
      <a:lvl4pPr marL="1370898" algn="l" defTabSz="913932" rtl="0" eaLnBrk="1" latinLnBrk="0" hangingPunct="1">
        <a:defRPr sz="1800" kern="1200">
          <a:solidFill>
            <a:schemeClr val="tx1"/>
          </a:solidFill>
          <a:latin typeface="+mn-lt"/>
          <a:ea typeface="+mn-ea"/>
          <a:cs typeface="+mn-cs"/>
        </a:defRPr>
      </a:lvl4pPr>
      <a:lvl5pPr marL="1827862" algn="l" defTabSz="913932" rtl="0" eaLnBrk="1" latinLnBrk="0" hangingPunct="1">
        <a:defRPr sz="1800" kern="1200">
          <a:solidFill>
            <a:schemeClr val="tx1"/>
          </a:solidFill>
          <a:latin typeface="+mn-lt"/>
          <a:ea typeface="+mn-ea"/>
          <a:cs typeface="+mn-cs"/>
        </a:defRPr>
      </a:lvl5pPr>
      <a:lvl6pPr marL="2284829" algn="l" defTabSz="913932" rtl="0" eaLnBrk="1" latinLnBrk="0" hangingPunct="1">
        <a:defRPr sz="1800" kern="1200">
          <a:solidFill>
            <a:schemeClr val="tx1"/>
          </a:solidFill>
          <a:latin typeface="+mn-lt"/>
          <a:ea typeface="+mn-ea"/>
          <a:cs typeface="+mn-cs"/>
        </a:defRPr>
      </a:lvl6pPr>
      <a:lvl7pPr marL="2741796" algn="l" defTabSz="913932" rtl="0" eaLnBrk="1" latinLnBrk="0" hangingPunct="1">
        <a:defRPr sz="1800" kern="1200">
          <a:solidFill>
            <a:schemeClr val="tx1"/>
          </a:solidFill>
          <a:latin typeface="+mn-lt"/>
          <a:ea typeface="+mn-ea"/>
          <a:cs typeface="+mn-cs"/>
        </a:defRPr>
      </a:lvl7pPr>
      <a:lvl8pPr marL="3198761" algn="l" defTabSz="913932" rtl="0" eaLnBrk="1" latinLnBrk="0" hangingPunct="1">
        <a:defRPr sz="1800" kern="1200">
          <a:solidFill>
            <a:schemeClr val="tx1"/>
          </a:solidFill>
          <a:latin typeface="+mn-lt"/>
          <a:ea typeface="+mn-ea"/>
          <a:cs typeface="+mn-cs"/>
        </a:defRPr>
      </a:lvl8pPr>
      <a:lvl9pPr marL="3655728" algn="l" defTabSz="913932"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604452" y="6376263"/>
            <a:ext cx="360000" cy="360000"/>
          </a:xfrm>
          <a:prstGeom prst="rect">
            <a:avLst/>
          </a:prstGeom>
        </p:spPr>
        <p:txBody>
          <a:bodyPr vert="horz" lIns="91392" tIns="45697" rIns="91392" bIns="45697" rtlCol="0" anchor="ctr"/>
          <a:lstStyle>
            <a:lvl1pPr algn="l">
              <a:defRPr sz="1000">
                <a:solidFill>
                  <a:srgbClr val="898989"/>
                </a:solidFill>
                <a:latin typeface="Arial" pitchFamily="34" charset="0"/>
                <a:cs typeface="Arial" pitchFamily="34" charset="0"/>
              </a:defRPr>
            </a:lvl1pPr>
          </a:lstStyle>
          <a:p>
            <a:fld id="{880BFD65-16B0-4613-9784-8043AE0AE7A2}" type="slidenum">
              <a:rPr lang="en-GB" smtClean="0"/>
              <a:pPr/>
              <a:t>‹#›</a:t>
            </a:fld>
            <a:endParaRPr lang="en-GB" dirty="0"/>
          </a:p>
        </p:txBody>
      </p:sp>
      <p:pic>
        <p:nvPicPr>
          <p:cNvPr id="9" name="Picture 8" descr="Amex 3_03a.png"/>
          <p:cNvPicPr>
            <a:picLocks noChangeAspect="1"/>
          </p:cNvPicPr>
          <p:nvPr/>
        </p:nvPicPr>
        <p:blipFill>
          <a:blip r:embed="rId6" cstate="print"/>
          <a:srcRect l="76775" t="45450" r="5901" b="18755"/>
          <a:stretch>
            <a:fillRect/>
          </a:stretch>
        </p:blipFill>
        <p:spPr>
          <a:xfrm>
            <a:off x="7020276" y="6376247"/>
            <a:ext cx="1584176" cy="360040"/>
          </a:xfrm>
          <a:prstGeom prst="rect">
            <a:avLst/>
          </a:prstGeom>
        </p:spPr>
      </p:pic>
      <p:pic>
        <p:nvPicPr>
          <p:cNvPr id="12" name="Picture 11" descr="Amex 3_03a.png"/>
          <p:cNvPicPr>
            <a:picLocks noChangeAspect="1"/>
          </p:cNvPicPr>
          <p:nvPr/>
        </p:nvPicPr>
        <p:blipFill>
          <a:blip r:embed="rId6" cstate="print"/>
          <a:srcRect b="85682"/>
          <a:stretch>
            <a:fillRect/>
          </a:stretch>
        </p:blipFill>
        <p:spPr>
          <a:xfrm>
            <a:off x="0" y="6160219"/>
            <a:ext cx="9144000" cy="144016"/>
          </a:xfrm>
          <a:prstGeom prst="rect">
            <a:avLst/>
          </a:prstGeom>
        </p:spPr>
      </p:pic>
      <p:sp>
        <p:nvSpPr>
          <p:cNvPr id="7" name="Rectangle 6"/>
          <p:cNvSpPr/>
          <p:nvPr/>
        </p:nvSpPr>
        <p:spPr bwMode="auto">
          <a:xfrm>
            <a:off x="0" y="4"/>
            <a:ext cx="9144000" cy="836613"/>
          </a:xfrm>
          <a:prstGeom prst="rect">
            <a:avLst/>
          </a:prstGeom>
          <a:solidFill>
            <a:srgbClr val="111B62"/>
          </a:solidFill>
          <a:ln w="9525" cap="flat" cmpd="sng" algn="ctr">
            <a:noFill/>
            <a:prstDash val="solid"/>
            <a:round/>
            <a:headEnd type="none" w="med" len="med"/>
            <a:tailEnd type="none" w="med" len="med"/>
          </a:ln>
          <a:effectLst/>
        </p:spPr>
        <p:txBody>
          <a:bodyPr vert="horz" wrap="square" lIns="91392" tIns="45697" rIns="91392" bIns="45697"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0000"/>
              </a:solidFill>
              <a:ea typeface="ＭＳ Ｐゴシック" charset="-128"/>
              <a:cs typeface="ＭＳ Ｐゴシック" charset="-128"/>
            </a:endParaRPr>
          </a:p>
        </p:txBody>
      </p:sp>
      <p:sp>
        <p:nvSpPr>
          <p:cNvPr id="8" name="Title Placeholder 7"/>
          <p:cNvSpPr>
            <a:spLocks noGrp="1"/>
          </p:cNvSpPr>
          <p:nvPr>
            <p:ph type="title"/>
          </p:nvPr>
        </p:nvSpPr>
        <p:spPr>
          <a:xfrm>
            <a:off x="539750" y="116613"/>
            <a:ext cx="8064500" cy="720000"/>
          </a:xfrm>
          <a:prstGeom prst="rect">
            <a:avLst/>
          </a:prstGeom>
        </p:spPr>
        <p:txBody>
          <a:bodyPr vert="horz" lIns="91392" tIns="45697" rIns="91392" bIns="45697" rtlCol="0" anchor="b" anchorCtr="0">
            <a:normAutofit/>
          </a:bodyPr>
          <a:lstStyle/>
          <a:p>
            <a:r>
              <a:rPr lang="en-US" smtClean="0"/>
              <a:t>Click to edit Master title style</a:t>
            </a:r>
            <a:endParaRPr lang="en-GB"/>
          </a:p>
        </p:txBody>
      </p:sp>
      <p:cxnSp>
        <p:nvCxnSpPr>
          <p:cNvPr id="11" name="Straight Connector 10"/>
          <p:cNvCxnSpPr/>
          <p:nvPr/>
        </p:nvCxnSpPr>
        <p:spPr>
          <a:xfrm>
            <a:off x="6948264" y="6376247"/>
            <a:ext cx="0" cy="36004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Lst>
  <p:hf hdr="0" dt="0"/>
  <p:txStyles>
    <p:titleStyle>
      <a:lvl1pPr algn="l" defTabSz="913932" rtl="0" eaLnBrk="1" latinLnBrk="0" hangingPunct="1">
        <a:spcBef>
          <a:spcPct val="0"/>
        </a:spcBef>
        <a:buNone/>
        <a:defRPr sz="2000" kern="1200">
          <a:solidFill>
            <a:schemeClr val="bg1"/>
          </a:solidFill>
          <a:latin typeface="+mj-lt"/>
          <a:ea typeface="+mj-ea"/>
          <a:cs typeface="+mj-cs"/>
        </a:defRPr>
      </a:lvl1pPr>
    </p:titleStyle>
    <p:bodyStyle>
      <a:lvl1pPr marL="342724" indent="-342724" algn="l" defTabSz="913932"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569" indent="-285604" algn="l" defTabSz="913932"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414" indent="-228483" algn="l" defTabSz="913932"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380"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347"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312"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278"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244"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210"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932" rtl="0" eaLnBrk="1" latinLnBrk="0" hangingPunct="1">
        <a:defRPr sz="1800" kern="1200">
          <a:solidFill>
            <a:schemeClr val="tx1"/>
          </a:solidFill>
          <a:latin typeface="+mn-lt"/>
          <a:ea typeface="+mn-ea"/>
          <a:cs typeface="+mn-cs"/>
        </a:defRPr>
      </a:lvl1pPr>
      <a:lvl2pPr marL="456966" algn="l" defTabSz="913932" rtl="0" eaLnBrk="1" latinLnBrk="0" hangingPunct="1">
        <a:defRPr sz="1800" kern="1200">
          <a:solidFill>
            <a:schemeClr val="tx1"/>
          </a:solidFill>
          <a:latin typeface="+mn-lt"/>
          <a:ea typeface="+mn-ea"/>
          <a:cs typeface="+mn-cs"/>
        </a:defRPr>
      </a:lvl2pPr>
      <a:lvl3pPr marL="913932" algn="l" defTabSz="913932" rtl="0" eaLnBrk="1" latinLnBrk="0" hangingPunct="1">
        <a:defRPr sz="1800" kern="1200">
          <a:solidFill>
            <a:schemeClr val="tx1"/>
          </a:solidFill>
          <a:latin typeface="+mn-lt"/>
          <a:ea typeface="+mn-ea"/>
          <a:cs typeface="+mn-cs"/>
        </a:defRPr>
      </a:lvl3pPr>
      <a:lvl4pPr marL="1370898" algn="l" defTabSz="913932" rtl="0" eaLnBrk="1" latinLnBrk="0" hangingPunct="1">
        <a:defRPr sz="1800" kern="1200">
          <a:solidFill>
            <a:schemeClr val="tx1"/>
          </a:solidFill>
          <a:latin typeface="+mn-lt"/>
          <a:ea typeface="+mn-ea"/>
          <a:cs typeface="+mn-cs"/>
        </a:defRPr>
      </a:lvl4pPr>
      <a:lvl5pPr marL="1827862" algn="l" defTabSz="913932" rtl="0" eaLnBrk="1" latinLnBrk="0" hangingPunct="1">
        <a:defRPr sz="1800" kern="1200">
          <a:solidFill>
            <a:schemeClr val="tx1"/>
          </a:solidFill>
          <a:latin typeface="+mn-lt"/>
          <a:ea typeface="+mn-ea"/>
          <a:cs typeface="+mn-cs"/>
        </a:defRPr>
      </a:lvl5pPr>
      <a:lvl6pPr marL="2284829" algn="l" defTabSz="913932" rtl="0" eaLnBrk="1" latinLnBrk="0" hangingPunct="1">
        <a:defRPr sz="1800" kern="1200">
          <a:solidFill>
            <a:schemeClr val="tx1"/>
          </a:solidFill>
          <a:latin typeface="+mn-lt"/>
          <a:ea typeface="+mn-ea"/>
          <a:cs typeface="+mn-cs"/>
        </a:defRPr>
      </a:lvl6pPr>
      <a:lvl7pPr marL="2741796" algn="l" defTabSz="913932" rtl="0" eaLnBrk="1" latinLnBrk="0" hangingPunct="1">
        <a:defRPr sz="1800" kern="1200">
          <a:solidFill>
            <a:schemeClr val="tx1"/>
          </a:solidFill>
          <a:latin typeface="+mn-lt"/>
          <a:ea typeface="+mn-ea"/>
          <a:cs typeface="+mn-cs"/>
        </a:defRPr>
      </a:lvl7pPr>
      <a:lvl8pPr marL="3198761" algn="l" defTabSz="913932" rtl="0" eaLnBrk="1" latinLnBrk="0" hangingPunct="1">
        <a:defRPr sz="1800" kern="1200">
          <a:solidFill>
            <a:schemeClr val="tx1"/>
          </a:solidFill>
          <a:latin typeface="+mn-lt"/>
          <a:ea typeface="+mn-ea"/>
          <a:cs typeface="+mn-cs"/>
        </a:defRPr>
      </a:lvl8pPr>
      <a:lvl9pPr marL="3655728" algn="l" defTabSz="913932"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604452" y="6376263"/>
            <a:ext cx="360000" cy="360000"/>
          </a:xfrm>
          <a:prstGeom prst="rect">
            <a:avLst/>
          </a:prstGeom>
        </p:spPr>
        <p:txBody>
          <a:bodyPr vert="horz" lIns="91392" tIns="45697" rIns="91392" bIns="45697" rtlCol="0" anchor="ctr"/>
          <a:lstStyle>
            <a:lvl1pPr algn="l">
              <a:defRPr sz="1000">
                <a:solidFill>
                  <a:srgbClr val="898989"/>
                </a:solidFill>
                <a:latin typeface="Arial" pitchFamily="34" charset="0"/>
                <a:cs typeface="Arial" pitchFamily="34" charset="0"/>
              </a:defRPr>
            </a:lvl1pPr>
          </a:lstStyle>
          <a:p>
            <a:fld id="{880BFD65-16B0-4613-9784-8043AE0AE7A2}" type="slidenum">
              <a:rPr lang="en-GB" smtClean="0"/>
              <a:pPr/>
              <a:t>‹#›</a:t>
            </a:fld>
            <a:endParaRPr lang="en-GB" dirty="0"/>
          </a:p>
        </p:txBody>
      </p:sp>
      <p:pic>
        <p:nvPicPr>
          <p:cNvPr id="9" name="Picture 8" descr="Amex 3_03a.png"/>
          <p:cNvPicPr>
            <a:picLocks noChangeAspect="1"/>
          </p:cNvPicPr>
          <p:nvPr/>
        </p:nvPicPr>
        <p:blipFill>
          <a:blip r:embed="rId6" cstate="print"/>
          <a:srcRect l="76775" t="45450" r="5901" b="18755"/>
          <a:stretch>
            <a:fillRect/>
          </a:stretch>
        </p:blipFill>
        <p:spPr>
          <a:xfrm>
            <a:off x="7020276" y="6376247"/>
            <a:ext cx="1584176" cy="360040"/>
          </a:xfrm>
          <a:prstGeom prst="rect">
            <a:avLst/>
          </a:prstGeom>
        </p:spPr>
      </p:pic>
      <p:pic>
        <p:nvPicPr>
          <p:cNvPr id="12" name="Picture 11" descr="Amex 3_03a.png"/>
          <p:cNvPicPr>
            <a:picLocks noChangeAspect="1"/>
          </p:cNvPicPr>
          <p:nvPr/>
        </p:nvPicPr>
        <p:blipFill>
          <a:blip r:embed="rId6" cstate="print"/>
          <a:srcRect b="85682"/>
          <a:stretch>
            <a:fillRect/>
          </a:stretch>
        </p:blipFill>
        <p:spPr>
          <a:xfrm>
            <a:off x="0" y="6160219"/>
            <a:ext cx="9144000" cy="144016"/>
          </a:xfrm>
          <a:prstGeom prst="rect">
            <a:avLst/>
          </a:prstGeom>
        </p:spPr>
      </p:pic>
      <p:sp>
        <p:nvSpPr>
          <p:cNvPr id="7" name="Rectangle 6"/>
          <p:cNvSpPr/>
          <p:nvPr/>
        </p:nvSpPr>
        <p:spPr bwMode="auto">
          <a:xfrm>
            <a:off x="0" y="4"/>
            <a:ext cx="9144000" cy="836613"/>
          </a:xfrm>
          <a:prstGeom prst="rect">
            <a:avLst/>
          </a:prstGeom>
          <a:solidFill>
            <a:srgbClr val="111B62"/>
          </a:solidFill>
          <a:ln w="9525" cap="flat" cmpd="sng" algn="ctr">
            <a:noFill/>
            <a:prstDash val="solid"/>
            <a:round/>
            <a:headEnd type="none" w="med" len="med"/>
            <a:tailEnd type="none" w="med" len="med"/>
          </a:ln>
          <a:effectLst/>
        </p:spPr>
        <p:txBody>
          <a:bodyPr vert="horz" wrap="square" lIns="91392" tIns="45697" rIns="91392" bIns="45697"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0000"/>
              </a:solidFill>
              <a:ea typeface="ＭＳ Ｐゴシック" charset="-128"/>
              <a:cs typeface="ＭＳ Ｐゴシック" charset="-128"/>
            </a:endParaRPr>
          </a:p>
        </p:txBody>
      </p:sp>
      <p:sp>
        <p:nvSpPr>
          <p:cNvPr id="8" name="Title Placeholder 7"/>
          <p:cNvSpPr>
            <a:spLocks noGrp="1"/>
          </p:cNvSpPr>
          <p:nvPr>
            <p:ph type="title"/>
          </p:nvPr>
        </p:nvSpPr>
        <p:spPr>
          <a:xfrm>
            <a:off x="539750" y="116613"/>
            <a:ext cx="8064500" cy="720000"/>
          </a:xfrm>
          <a:prstGeom prst="rect">
            <a:avLst/>
          </a:prstGeom>
        </p:spPr>
        <p:txBody>
          <a:bodyPr vert="horz" lIns="91392" tIns="45697" rIns="91392" bIns="45697" rtlCol="0" anchor="b" anchorCtr="0">
            <a:normAutofit/>
          </a:bodyPr>
          <a:lstStyle/>
          <a:p>
            <a:r>
              <a:rPr lang="en-US" smtClean="0"/>
              <a:t>Click to edit Master title style</a:t>
            </a:r>
            <a:endParaRPr lang="en-GB"/>
          </a:p>
        </p:txBody>
      </p:sp>
      <p:cxnSp>
        <p:nvCxnSpPr>
          <p:cNvPr id="11" name="Straight Connector 10"/>
          <p:cNvCxnSpPr/>
          <p:nvPr/>
        </p:nvCxnSpPr>
        <p:spPr>
          <a:xfrm>
            <a:off x="6948264" y="6376247"/>
            <a:ext cx="0" cy="36004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Lst>
  <p:hf hdr="0" dt="0"/>
  <p:txStyles>
    <p:titleStyle>
      <a:lvl1pPr algn="l" defTabSz="913932" rtl="0" eaLnBrk="1" latinLnBrk="0" hangingPunct="1">
        <a:spcBef>
          <a:spcPct val="0"/>
        </a:spcBef>
        <a:buNone/>
        <a:defRPr sz="2000" kern="1200">
          <a:solidFill>
            <a:schemeClr val="bg1"/>
          </a:solidFill>
          <a:latin typeface="+mj-lt"/>
          <a:ea typeface="+mj-ea"/>
          <a:cs typeface="+mj-cs"/>
        </a:defRPr>
      </a:lvl1pPr>
    </p:titleStyle>
    <p:bodyStyle>
      <a:lvl1pPr marL="342724" indent="-342724" algn="l" defTabSz="913932"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569" indent="-285604" algn="l" defTabSz="913932"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414" indent="-228483" algn="l" defTabSz="913932"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380"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347"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312"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278"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244"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210"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932" rtl="0" eaLnBrk="1" latinLnBrk="0" hangingPunct="1">
        <a:defRPr sz="1800" kern="1200">
          <a:solidFill>
            <a:schemeClr val="tx1"/>
          </a:solidFill>
          <a:latin typeface="+mn-lt"/>
          <a:ea typeface="+mn-ea"/>
          <a:cs typeface="+mn-cs"/>
        </a:defRPr>
      </a:lvl1pPr>
      <a:lvl2pPr marL="456966" algn="l" defTabSz="913932" rtl="0" eaLnBrk="1" latinLnBrk="0" hangingPunct="1">
        <a:defRPr sz="1800" kern="1200">
          <a:solidFill>
            <a:schemeClr val="tx1"/>
          </a:solidFill>
          <a:latin typeface="+mn-lt"/>
          <a:ea typeface="+mn-ea"/>
          <a:cs typeface="+mn-cs"/>
        </a:defRPr>
      </a:lvl2pPr>
      <a:lvl3pPr marL="913932" algn="l" defTabSz="913932" rtl="0" eaLnBrk="1" latinLnBrk="0" hangingPunct="1">
        <a:defRPr sz="1800" kern="1200">
          <a:solidFill>
            <a:schemeClr val="tx1"/>
          </a:solidFill>
          <a:latin typeface="+mn-lt"/>
          <a:ea typeface="+mn-ea"/>
          <a:cs typeface="+mn-cs"/>
        </a:defRPr>
      </a:lvl3pPr>
      <a:lvl4pPr marL="1370898" algn="l" defTabSz="913932" rtl="0" eaLnBrk="1" latinLnBrk="0" hangingPunct="1">
        <a:defRPr sz="1800" kern="1200">
          <a:solidFill>
            <a:schemeClr val="tx1"/>
          </a:solidFill>
          <a:latin typeface="+mn-lt"/>
          <a:ea typeface="+mn-ea"/>
          <a:cs typeface="+mn-cs"/>
        </a:defRPr>
      </a:lvl4pPr>
      <a:lvl5pPr marL="1827862" algn="l" defTabSz="913932" rtl="0" eaLnBrk="1" latinLnBrk="0" hangingPunct="1">
        <a:defRPr sz="1800" kern="1200">
          <a:solidFill>
            <a:schemeClr val="tx1"/>
          </a:solidFill>
          <a:latin typeface="+mn-lt"/>
          <a:ea typeface="+mn-ea"/>
          <a:cs typeface="+mn-cs"/>
        </a:defRPr>
      </a:lvl5pPr>
      <a:lvl6pPr marL="2284829" algn="l" defTabSz="913932" rtl="0" eaLnBrk="1" latinLnBrk="0" hangingPunct="1">
        <a:defRPr sz="1800" kern="1200">
          <a:solidFill>
            <a:schemeClr val="tx1"/>
          </a:solidFill>
          <a:latin typeface="+mn-lt"/>
          <a:ea typeface="+mn-ea"/>
          <a:cs typeface="+mn-cs"/>
        </a:defRPr>
      </a:lvl6pPr>
      <a:lvl7pPr marL="2741796" algn="l" defTabSz="913932" rtl="0" eaLnBrk="1" latinLnBrk="0" hangingPunct="1">
        <a:defRPr sz="1800" kern="1200">
          <a:solidFill>
            <a:schemeClr val="tx1"/>
          </a:solidFill>
          <a:latin typeface="+mn-lt"/>
          <a:ea typeface="+mn-ea"/>
          <a:cs typeface="+mn-cs"/>
        </a:defRPr>
      </a:lvl7pPr>
      <a:lvl8pPr marL="3198761" algn="l" defTabSz="913932" rtl="0" eaLnBrk="1" latinLnBrk="0" hangingPunct="1">
        <a:defRPr sz="1800" kern="1200">
          <a:solidFill>
            <a:schemeClr val="tx1"/>
          </a:solidFill>
          <a:latin typeface="+mn-lt"/>
          <a:ea typeface="+mn-ea"/>
          <a:cs typeface="+mn-cs"/>
        </a:defRPr>
      </a:lvl8pPr>
      <a:lvl9pPr marL="3655728" algn="l" defTabSz="913932"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604452" y="6376263"/>
            <a:ext cx="360000" cy="360000"/>
          </a:xfrm>
          <a:prstGeom prst="rect">
            <a:avLst/>
          </a:prstGeom>
        </p:spPr>
        <p:txBody>
          <a:bodyPr vert="horz" lIns="91392" tIns="45697" rIns="91392" bIns="45697" rtlCol="0" anchor="ctr"/>
          <a:lstStyle>
            <a:lvl1pPr algn="l">
              <a:defRPr sz="1000">
                <a:solidFill>
                  <a:srgbClr val="898989"/>
                </a:solidFill>
                <a:latin typeface="Arial" pitchFamily="34" charset="0"/>
                <a:cs typeface="Arial" pitchFamily="34" charset="0"/>
              </a:defRPr>
            </a:lvl1pPr>
          </a:lstStyle>
          <a:p>
            <a:fld id="{880BFD65-16B0-4613-9784-8043AE0AE7A2}" type="slidenum">
              <a:rPr lang="en-GB" smtClean="0"/>
              <a:pPr/>
              <a:t>‹#›</a:t>
            </a:fld>
            <a:endParaRPr lang="en-GB" dirty="0"/>
          </a:p>
        </p:txBody>
      </p:sp>
      <p:pic>
        <p:nvPicPr>
          <p:cNvPr id="9" name="Picture 8" descr="Amex 3_03a.png"/>
          <p:cNvPicPr>
            <a:picLocks noChangeAspect="1"/>
          </p:cNvPicPr>
          <p:nvPr/>
        </p:nvPicPr>
        <p:blipFill>
          <a:blip r:embed="rId6" cstate="print"/>
          <a:srcRect l="76775" t="45450" r="5901" b="18755"/>
          <a:stretch>
            <a:fillRect/>
          </a:stretch>
        </p:blipFill>
        <p:spPr>
          <a:xfrm>
            <a:off x="7020276" y="6376247"/>
            <a:ext cx="1584176" cy="360040"/>
          </a:xfrm>
          <a:prstGeom prst="rect">
            <a:avLst/>
          </a:prstGeom>
        </p:spPr>
      </p:pic>
      <p:pic>
        <p:nvPicPr>
          <p:cNvPr id="12" name="Picture 11" descr="Amex 3_03a.png"/>
          <p:cNvPicPr>
            <a:picLocks noChangeAspect="1"/>
          </p:cNvPicPr>
          <p:nvPr/>
        </p:nvPicPr>
        <p:blipFill>
          <a:blip r:embed="rId6" cstate="print"/>
          <a:srcRect b="85682"/>
          <a:stretch>
            <a:fillRect/>
          </a:stretch>
        </p:blipFill>
        <p:spPr>
          <a:xfrm>
            <a:off x="0" y="6160219"/>
            <a:ext cx="9144000" cy="144016"/>
          </a:xfrm>
          <a:prstGeom prst="rect">
            <a:avLst/>
          </a:prstGeom>
        </p:spPr>
      </p:pic>
      <p:sp>
        <p:nvSpPr>
          <p:cNvPr id="7" name="Rectangle 6"/>
          <p:cNvSpPr/>
          <p:nvPr/>
        </p:nvSpPr>
        <p:spPr bwMode="auto">
          <a:xfrm>
            <a:off x="0" y="4"/>
            <a:ext cx="9144000" cy="836613"/>
          </a:xfrm>
          <a:prstGeom prst="rect">
            <a:avLst/>
          </a:prstGeom>
          <a:solidFill>
            <a:srgbClr val="111B62"/>
          </a:solidFill>
          <a:ln w="9525" cap="flat" cmpd="sng" algn="ctr">
            <a:noFill/>
            <a:prstDash val="solid"/>
            <a:round/>
            <a:headEnd type="none" w="med" len="med"/>
            <a:tailEnd type="none" w="med" len="med"/>
          </a:ln>
          <a:effectLst/>
        </p:spPr>
        <p:txBody>
          <a:bodyPr vert="horz" wrap="square" lIns="91392" tIns="45697" rIns="91392" bIns="45697"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0000"/>
              </a:solidFill>
              <a:ea typeface="ＭＳ Ｐゴシック" charset="-128"/>
              <a:cs typeface="ＭＳ Ｐゴシック" charset="-128"/>
            </a:endParaRPr>
          </a:p>
        </p:txBody>
      </p:sp>
      <p:sp>
        <p:nvSpPr>
          <p:cNvPr id="8" name="Title Placeholder 7"/>
          <p:cNvSpPr>
            <a:spLocks noGrp="1"/>
          </p:cNvSpPr>
          <p:nvPr>
            <p:ph type="title"/>
          </p:nvPr>
        </p:nvSpPr>
        <p:spPr>
          <a:xfrm>
            <a:off x="539750" y="116613"/>
            <a:ext cx="8064500" cy="720000"/>
          </a:xfrm>
          <a:prstGeom prst="rect">
            <a:avLst/>
          </a:prstGeom>
        </p:spPr>
        <p:txBody>
          <a:bodyPr vert="horz" lIns="91392" tIns="45697" rIns="91392" bIns="45697" rtlCol="0" anchor="b" anchorCtr="0">
            <a:normAutofit/>
          </a:bodyPr>
          <a:lstStyle/>
          <a:p>
            <a:r>
              <a:rPr lang="en-US" smtClean="0"/>
              <a:t>Click to edit Master title style</a:t>
            </a:r>
            <a:endParaRPr lang="en-GB"/>
          </a:p>
        </p:txBody>
      </p:sp>
      <p:cxnSp>
        <p:nvCxnSpPr>
          <p:cNvPr id="11" name="Straight Connector 10"/>
          <p:cNvCxnSpPr/>
          <p:nvPr/>
        </p:nvCxnSpPr>
        <p:spPr>
          <a:xfrm>
            <a:off x="6948264" y="6376247"/>
            <a:ext cx="0" cy="36004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Lst>
  <p:hf hdr="0" dt="0"/>
  <p:txStyles>
    <p:titleStyle>
      <a:lvl1pPr algn="l" defTabSz="913932" rtl="0" eaLnBrk="1" latinLnBrk="0" hangingPunct="1">
        <a:spcBef>
          <a:spcPct val="0"/>
        </a:spcBef>
        <a:buNone/>
        <a:defRPr sz="2000" kern="1200">
          <a:solidFill>
            <a:schemeClr val="bg1"/>
          </a:solidFill>
          <a:latin typeface="+mj-lt"/>
          <a:ea typeface="+mj-ea"/>
          <a:cs typeface="+mj-cs"/>
        </a:defRPr>
      </a:lvl1pPr>
    </p:titleStyle>
    <p:bodyStyle>
      <a:lvl1pPr marL="342724" indent="-342724" algn="l" defTabSz="913932"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569" indent="-285604" algn="l" defTabSz="913932"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414" indent="-228483" algn="l" defTabSz="913932"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380"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347"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312"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278"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244"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210" indent="-228483" algn="l" defTabSz="91393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932" rtl="0" eaLnBrk="1" latinLnBrk="0" hangingPunct="1">
        <a:defRPr sz="1800" kern="1200">
          <a:solidFill>
            <a:schemeClr val="tx1"/>
          </a:solidFill>
          <a:latin typeface="+mn-lt"/>
          <a:ea typeface="+mn-ea"/>
          <a:cs typeface="+mn-cs"/>
        </a:defRPr>
      </a:lvl1pPr>
      <a:lvl2pPr marL="456966" algn="l" defTabSz="913932" rtl="0" eaLnBrk="1" latinLnBrk="0" hangingPunct="1">
        <a:defRPr sz="1800" kern="1200">
          <a:solidFill>
            <a:schemeClr val="tx1"/>
          </a:solidFill>
          <a:latin typeface="+mn-lt"/>
          <a:ea typeface="+mn-ea"/>
          <a:cs typeface="+mn-cs"/>
        </a:defRPr>
      </a:lvl2pPr>
      <a:lvl3pPr marL="913932" algn="l" defTabSz="913932" rtl="0" eaLnBrk="1" latinLnBrk="0" hangingPunct="1">
        <a:defRPr sz="1800" kern="1200">
          <a:solidFill>
            <a:schemeClr val="tx1"/>
          </a:solidFill>
          <a:latin typeface="+mn-lt"/>
          <a:ea typeface="+mn-ea"/>
          <a:cs typeface="+mn-cs"/>
        </a:defRPr>
      </a:lvl3pPr>
      <a:lvl4pPr marL="1370898" algn="l" defTabSz="913932" rtl="0" eaLnBrk="1" latinLnBrk="0" hangingPunct="1">
        <a:defRPr sz="1800" kern="1200">
          <a:solidFill>
            <a:schemeClr val="tx1"/>
          </a:solidFill>
          <a:latin typeface="+mn-lt"/>
          <a:ea typeface="+mn-ea"/>
          <a:cs typeface="+mn-cs"/>
        </a:defRPr>
      </a:lvl4pPr>
      <a:lvl5pPr marL="1827862" algn="l" defTabSz="913932" rtl="0" eaLnBrk="1" latinLnBrk="0" hangingPunct="1">
        <a:defRPr sz="1800" kern="1200">
          <a:solidFill>
            <a:schemeClr val="tx1"/>
          </a:solidFill>
          <a:latin typeface="+mn-lt"/>
          <a:ea typeface="+mn-ea"/>
          <a:cs typeface="+mn-cs"/>
        </a:defRPr>
      </a:lvl5pPr>
      <a:lvl6pPr marL="2284829" algn="l" defTabSz="913932" rtl="0" eaLnBrk="1" latinLnBrk="0" hangingPunct="1">
        <a:defRPr sz="1800" kern="1200">
          <a:solidFill>
            <a:schemeClr val="tx1"/>
          </a:solidFill>
          <a:latin typeface="+mn-lt"/>
          <a:ea typeface="+mn-ea"/>
          <a:cs typeface="+mn-cs"/>
        </a:defRPr>
      </a:lvl6pPr>
      <a:lvl7pPr marL="2741796" algn="l" defTabSz="913932" rtl="0" eaLnBrk="1" latinLnBrk="0" hangingPunct="1">
        <a:defRPr sz="1800" kern="1200">
          <a:solidFill>
            <a:schemeClr val="tx1"/>
          </a:solidFill>
          <a:latin typeface="+mn-lt"/>
          <a:ea typeface="+mn-ea"/>
          <a:cs typeface="+mn-cs"/>
        </a:defRPr>
      </a:lvl7pPr>
      <a:lvl8pPr marL="3198761" algn="l" defTabSz="913932" rtl="0" eaLnBrk="1" latinLnBrk="0" hangingPunct="1">
        <a:defRPr sz="1800" kern="1200">
          <a:solidFill>
            <a:schemeClr val="tx1"/>
          </a:solidFill>
          <a:latin typeface="+mn-lt"/>
          <a:ea typeface="+mn-ea"/>
          <a:cs typeface="+mn-cs"/>
        </a:defRPr>
      </a:lvl8pPr>
      <a:lvl9pPr marL="3655728" algn="l" defTabSz="91393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1.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9.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0.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0.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notesSlide" Target="../notesSlides/notesSlide6.xml"/><Relationship Id="rId7" Type="http://schemas.openxmlformats.org/officeDocument/2006/relationships/diagramQuickStyle" Target="../diagrams/quickStyle1.xml"/><Relationship Id="rId2" Type="http://schemas.openxmlformats.org/officeDocument/2006/relationships/slideLayout" Target="../slideLayouts/slideLayout130.xml"/><Relationship Id="rId1" Type="http://schemas.openxmlformats.org/officeDocument/2006/relationships/vmlDrawing" Target="../drawings/vmlDrawing8.v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oleObject" Target="../embeddings/oleObject8.bin"/><Relationship Id="rId9" Type="http://schemas.microsoft.com/office/2007/relationships/diagramDrawing" Target="../diagrams/drawing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3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13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notesSlide" Target="../notesSlides/notesSlide9.xml"/><Relationship Id="rId7" Type="http://schemas.openxmlformats.org/officeDocument/2006/relationships/diagramQuickStyle" Target="../diagrams/quickStyle4.xml"/><Relationship Id="rId2" Type="http://schemas.openxmlformats.org/officeDocument/2006/relationships/slideLayout" Target="../slideLayouts/slideLayout130.xml"/><Relationship Id="rId1" Type="http://schemas.openxmlformats.org/officeDocument/2006/relationships/vmlDrawing" Target="../drawings/vmlDrawing9.v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oleObject" Target="../embeddings/oleObject9.bin"/><Relationship Id="rId9" Type="http://schemas.microsoft.com/office/2007/relationships/diagramDrawing" Target="../diagrams/drawin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lgn="l"/>
            <a:r>
              <a:rPr lang="en-GB" dirty="0" smtClean="0">
                <a:solidFill>
                  <a:srgbClr val="002060"/>
                </a:solidFill>
              </a:rPr>
              <a:t>October 23, 2014</a:t>
            </a:r>
            <a:endParaRPr lang="en-GB" dirty="0">
              <a:solidFill>
                <a:srgbClr val="002060"/>
              </a:solidFill>
            </a:endParaRPr>
          </a:p>
        </p:txBody>
      </p:sp>
      <p:sp>
        <p:nvSpPr>
          <p:cNvPr id="2" name="Title 1"/>
          <p:cNvSpPr>
            <a:spLocks noGrp="1"/>
          </p:cNvSpPr>
          <p:nvPr>
            <p:ph type="ctrTitle"/>
          </p:nvPr>
        </p:nvSpPr>
        <p:spPr>
          <a:xfrm>
            <a:off x="4248472" y="2204864"/>
            <a:ext cx="4895528" cy="720080"/>
          </a:xfrm>
        </p:spPr>
        <p:txBody>
          <a:bodyPr/>
          <a:lstStyle/>
          <a:p>
            <a:r>
              <a:rPr lang="en-US" b="0" dirty="0" smtClean="0"/>
              <a:t/>
            </a:r>
            <a:br>
              <a:rPr lang="en-US" b="0" dirty="0" smtClean="0"/>
            </a:br>
            <a:endParaRPr lang="en-US" b="0" dirty="0"/>
          </a:p>
        </p:txBody>
      </p:sp>
      <p:sp>
        <p:nvSpPr>
          <p:cNvPr id="3" name="TextBox 2"/>
          <p:cNvSpPr txBox="1"/>
          <p:nvPr/>
        </p:nvSpPr>
        <p:spPr>
          <a:xfrm>
            <a:off x="323532" y="4499828"/>
            <a:ext cx="2680445" cy="646284"/>
          </a:xfrm>
          <a:prstGeom prst="rect">
            <a:avLst/>
          </a:prstGeom>
          <a:noFill/>
        </p:spPr>
        <p:txBody>
          <a:bodyPr wrap="none" lIns="91392" tIns="45697" rIns="91392" bIns="45697" rtlCol="0">
            <a:spAutoFit/>
          </a:bodyPr>
          <a:lstStyle/>
          <a:p>
            <a:r>
              <a:rPr lang="en-US" sz="1200" dirty="0" smtClean="0">
                <a:solidFill>
                  <a:schemeClr val="bg1"/>
                </a:solidFill>
                <a:latin typeface="BentonSans Regular" pitchFamily="50" charset="0"/>
              </a:rPr>
              <a:t>Proposed Organizational Changes  </a:t>
            </a:r>
          </a:p>
          <a:p>
            <a:endParaRPr lang="en-US" sz="1200" dirty="0" smtClean="0">
              <a:solidFill>
                <a:schemeClr val="bg1"/>
              </a:solidFill>
              <a:latin typeface="BentonSans Regular" pitchFamily="50" charset="0"/>
            </a:endParaRPr>
          </a:p>
          <a:p>
            <a:r>
              <a:rPr lang="en-US" sz="1200" smtClean="0">
                <a:solidFill>
                  <a:schemeClr val="bg1"/>
                </a:solidFill>
                <a:latin typeface="BentonSans Regular" pitchFamily="50" charset="0"/>
              </a:rPr>
              <a:t>March</a:t>
            </a:r>
            <a:r>
              <a:rPr lang="en-US" sz="1200" smtClean="0">
                <a:solidFill>
                  <a:schemeClr val="bg1"/>
                </a:solidFill>
                <a:latin typeface="BentonSans Regular" pitchFamily="50" charset="0"/>
              </a:rPr>
              <a:t> </a:t>
            </a:r>
            <a:r>
              <a:rPr lang="en-US" sz="1200" dirty="0" smtClean="0">
                <a:solidFill>
                  <a:schemeClr val="bg1"/>
                </a:solidFill>
                <a:latin typeface="BentonSans Regular" pitchFamily="50" charset="0"/>
              </a:rPr>
              <a:t>2015</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587" y="1588"/>
          <a:ext cx="1587" cy="1587"/>
        </p:xfrm>
        <a:graphic>
          <a:graphicData uri="http://schemas.openxmlformats.org/presentationml/2006/ole">
            <p:oleObj spid="_x0000_s343042" name="think-cell Slide" r:id="rId4" imgW="360" imgH="360" progId="">
              <p:embed/>
            </p:oleObj>
          </a:graphicData>
        </a:graphic>
      </p:graphicFrame>
      <p:sp>
        <p:nvSpPr>
          <p:cNvPr id="4" name="Rectangle 3"/>
          <p:cNvSpPr/>
          <p:nvPr/>
        </p:nvSpPr>
        <p:spPr>
          <a:xfrm>
            <a:off x="0" y="0"/>
            <a:ext cx="9144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hangingPunct="0">
              <a:lnSpc>
                <a:spcPct val="93000"/>
              </a:lnSpc>
              <a:spcBef>
                <a:spcPct val="0"/>
              </a:spcBef>
              <a:spcAft>
                <a:spcPct val="0"/>
              </a:spcAft>
              <a:buClr>
                <a:srgbClr val="000000"/>
              </a:buClr>
              <a:buSzPct val="100000"/>
              <a:buFont typeface="Times New Roman" pitchFamily="16" charset="0"/>
              <a:buNone/>
            </a:pPr>
            <a:endParaRPr lang="en-US" dirty="0">
              <a:solidFill>
                <a:srgbClr val="FFFFFF"/>
              </a:solidFill>
            </a:endParaRPr>
          </a:p>
        </p:txBody>
      </p:sp>
      <p:sp>
        <p:nvSpPr>
          <p:cNvPr id="3" name="Text Placeholder 2"/>
          <p:cNvSpPr>
            <a:spLocks noGrp="1"/>
          </p:cNvSpPr>
          <p:nvPr>
            <p:ph type="body" sz="quarter" idx="13"/>
          </p:nvPr>
        </p:nvSpPr>
        <p:spPr>
          <a:xfrm>
            <a:off x="0" y="2492896"/>
            <a:ext cx="9144000" cy="1512168"/>
          </a:xfrm>
          <a:solidFill>
            <a:srgbClr val="002060"/>
          </a:solidFill>
        </p:spPr>
        <p:txBody>
          <a:bodyPr anchor="ctr" anchorCtr="0"/>
          <a:lstStyle/>
          <a:p>
            <a:pPr algn="ctr">
              <a:buNone/>
            </a:pPr>
            <a:r>
              <a:rPr lang="en-US" sz="3000" b="1" dirty="0" smtClean="0">
                <a:solidFill>
                  <a:schemeClr val="bg1"/>
                </a:solidFill>
                <a:latin typeface="Copperplate Gothic Light" pitchFamily="34" charset="0"/>
              </a:rPr>
              <a:t>2015</a:t>
            </a:r>
            <a:r>
              <a:rPr lang="en-US" sz="2500" b="1" dirty="0" smtClean="0">
                <a:solidFill>
                  <a:schemeClr val="bg1"/>
                </a:solidFill>
                <a:latin typeface="BentonSansCond Book" pitchFamily="2" charset="0"/>
              </a:rPr>
              <a:t>   </a:t>
            </a:r>
            <a:r>
              <a:rPr lang="en-US" sz="3000" dirty="0" smtClean="0">
                <a:solidFill>
                  <a:schemeClr val="bg1"/>
                </a:solidFill>
                <a:latin typeface="BentonSansCond Book" pitchFamily="2" charset="0"/>
              </a:rPr>
              <a:t>Strategic  Initiatives</a:t>
            </a:r>
          </a:p>
        </p:txBody>
      </p:sp>
      <p:sp>
        <p:nvSpPr>
          <p:cNvPr id="6" name="Slide Number Placeholder 32"/>
          <p:cNvSpPr>
            <a:spLocks noGrp="1"/>
          </p:cNvSpPr>
          <p:nvPr>
            <p:ph type="sldNum" sz="quarter" idx="12"/>
          </p:nvPr>
        </p:nvSpPr>
        <p:spPr>
          <a:xfrm>
            <a:off x="6841521" y="6434493"/>
            <a:ext cx="2133600" cy="365125"/>
          </a:xfrm>
        </p:spPr>
        <p:txBody>
          <a:bodyPr/>
          <a:lstStyle/>
          <a:p>
            <a:pPr algn="r"/>
            <a:fld id="{0E54BDEC-A7D6-48BE-895F-1BEAE102E935}" type="slidenum">
              <a:rPr lang="en-GB" sz="1000" smtClean="0">
                <a:solidFill>
                  <a:prstClr val="black">
                    <a:tint val="75000"/>
                  </a:prstClr>
                </a:solidFill>
              </a:rPr>
              <a:pPr algn="r"/>
              <a:t>10</a:t>
            </a:fld>
            <a:endParaRPr lang="en-GB" sz="1000" dirty="0">
              <a:solidFill>
                <a:prstClr val="black">
                  <a:tint val="75000"/>
                </a:prstClr>
              </a:solidFill>
            </a:endParaRPr>
          </a:p>
        </p:txBody>
      </p:sp>
      <p:cxnSp>
        <p:nvCxnSpPr>
          <p:cNvPr id="7" name="Straight Connector 6"/>
          <p:cNvCxnSpPr/>
          <p:nvPr/>
        </p:nvCxnSpPr>
        <p:spPr>
          <a:xfrm>
            <a:off x="0" y="4005064"/>
            <a:ext cx="9144000"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2492896"/>
            <a:ext cx="9144000"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a:solidFill>
                  <a:schemeClr val="bg1"/>
                </a:solidFill>
              </a:rPr>
              <a:t>2015 Strategic Initiatives </a:t>
            </a:r>
          </a:p>
        </p:txBody>
      </p:sp>
      <p:sp>
        <p:nvSpPr>
          <p:cNvPr id="4" name="Rectangle 3"/>
          <p:cNvSpPr/>
          <p:nvPr/>
        </p:nvSpPr>
        <p:spPr bwMode="auto">
          <a:xfrm>
            <a:off x="0" y="2057400"/>
            <a:ext cx="9144000" cy="4800600"/>
          </a:xfrm>
          <a:prstGeom prst="rect">
            <a:avLst/>
          </a:prstGeom>
          <a:solidFill>
            <a:schemeClr val="tx2"/>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457200" fontAlgn="base" hangingPunct="0">
              <a:lnSpc>
                <a:spcPct val="93000"/>
              </a:lnSpc>
              <a:spcBef>
                <a:spcPct val="0"/>
              </a:spcBef>
              <a:spcAft>
                <a:spcPct val="0"/>
              </a:spcAft>
              <a:buClr>
                <a:srgbClr val="000000"/>
              </a:buClr>
              <a:buSzPct val="100000"/>
              <a:buFont typeface="Times New Roman" pitchFamily="16" charset="0"/>
              <a:buNone/>
            </a:pPr>
            <a:endParaRPr lang="en-US" dirty="0" smtClean="0">
              <a:solidFill>
                <a:srgbClr val="000000"/>
              </a:solidFill>
              <a:ea typeface="SimSun" charset="-122"/>
            </a:endParaRPr>
          </a:p>
        </p:txBody>
      </p:sp>
      <p:sp>
        <p:nvSpPr>
          <p:cNvPr id="5" name="TextBox 4"/>
          <p:cNvSpPr txBox="1"/>
          <p:nvPr/>
        </p:nvSpPr>
        <p:spPr>
          <a:xfrm>
            <a:off x="179512" y="4311510"/>
            <a:ext cx="2664296" cy="2511329"/>
          </a:xfrm>
          <a:prstGeom prst="rect">
            <a:avLst/>
          </a:prstGeom>
          <a:noFill/>
        </p:spPr>
        <p:txBody>
          <a:bodyPr wrap="square" rtlCol="0">
            <a:spAutoFit/>
          </a:bodyPr>
          <a:lstStyle/>
          <a:p>
            <a:pPr marL="0" lvl="1" defTabSz="457200" fontAlgn="base" hangingPunct="0">
              <a:lnSpc>
                <a:spcPct val="93000"/>
              </a:lnSpc>
              <a:spcBef>
                <a:spcPct val="0"/>
              </a:spcBef>
              <a:spcAft>
                <a:spcPct val="0"/>
              </a:spcAft>
              <a:buClr>
                <a:schemeClr val="bg1"/>
              </a:buClr>
              <a:buSzPct val="100000"/>
              <a:buFont typeface="Arial" pitchFamily="34" charset="0"/>
              <a:buChar char="•"/>
            </a:pPr>
            <a:r>
              <a:rPr lang="en-US" sz="1300" dirty="0" smtClean="0">
                <a:solidFill>
                  <a:srgbClr val="FFFFFF"/>
                </a:solidFill>
                <a:ea typeface="SimSun" charset="-122"/>
              </a:rPr>
              <a:t> </a:t>
            </a:r>
            <a:r>
              <a:rPr lang="en-US" sz="1300" b="1" dirty="0" smtClean="0">
                <a:solidFill>
                  <a:srgbClr val="CC6600"/>
                </a:solidFill>
                <a:ea typeface="SimSun" charset="-122"/>
              </a:rPr>
              <a:t>Dragon</a:t>
            </a:r>
            <a:r>
              <a:rPr lang="en-US" sz="1300" dirty="0" smtClean="0">
                <a:solidFill>
                  <a:srgbClr val="FFFFFF"/>
                </a:solidFill>
                <a:ea typeface="SimSun" charset="-122"/>
              </a:rPr>
              <a:t> (CUP) project :  Open the network to be able to process and route non Amex cards and handle debit transactions.</a:t>
            </a:r>
          </a:p>
          <a:p>
            <a:pPr marL="0" lvl="1" defTabSz="457200" fontAlgn="base" hangingPunct="0">
              <a:lnSpc>
                <a:spcPct val="93000"/>
              </a:lnSpc>
              <a:spcBef>
                <a:spcPct val="0"/>
              </a:spcBef>
              <a:spcAft>
                <a:spcPct val="0"/>
              </a:spcAft>
              <a:buClr>
                <a:schemeClr val="bg1"/>
              </a:buClr>
              <a:buSzPct val="100000"/>
              <a:buFont typeface="Arial" pitchFamily="34" charset="0"/>
              <a:buChar char="•"/>
            </a:pPr>
            <a:endParaRPr lang="en-US" sz="1300" dirty="0" smtClean="0">
              <a:solidFill>
                <a:srgbClr val="FFFFFF"/>
              </a:solidFill>
              <a:ea typeface="SimSun" charset="-122"/>
            </a:endParaRPr>
          </a:p>
          <a:p>
            <a:pPr marL="0" lvl="1" defTabSz="457200" fontAlgn="base" hangingPunct="0">
              <a:lnSpc>
                <a:spcPct val="93000"/>
              </a:lnSpc>
              <a:spcBef>
                <a:spcPct val="0"/>
              </a:spcBef>
              <a:spcAft>
                <a:spcPct val="0"/>
              </a:spcAft>
              <a:buClr>
                <a:schemeClr val="bg1"/>
              </a:buClr>
              <a:buSzPct val="100000"/>
              <a:buFont typeface="Arial" pitchFamily="34" charset="0"/>
              <a:buChar char="•"/>
            </a:pPr>
            <a:r>
              <a:rPr lang="en-US" sz="1300" b="1" dirty="0" smtClean="0">
                <a:solidFill>
                  <a:srgbClr val="CC6600"/>
                </a:solidFill>
                <a:ea typeface="SimSun" charset="-122"/>
              </a:rPr>
              <a:t>Project Yankee International</a:t>
            </a:r>
            <a:r>
              <a:rPr lang="en-US" sz="1300" dirty="0" smtClean="0">
                <a:solidFill>
                  <a:srgbClr val="CC6600"/>
                </a:solidFill>
                <a:ea typeface="SimSun" charset="-122"/>
              </a:rPr>
              <a:t>: </a:t>
            </a:r>
            <a:r>
              <a:rPr lang="en-US" sz="1300" dirty="0" smtClean="0">
                <a:solidFill>
                  <a:srgbClr val="FFFFFF"/>
                </a:solidFill>
                <a:ea typeface="SimSun" charset="-122"/>
              </a:rPr>
              <a:t>Expand Yankee network capabilities into international.</a:t>
            </a:r>
          </a:p>
          <a:p>
            <a:pPr marL="0" lvl="1" defTabSz="457200" fontAlgn="base" hangingPunct="0">
              <a:lnSpc>
                <a:spcPct val="93000"/>
              </a:lnSpc>
              <a:spcBef>
                <a:spcPct val="0"/>
              </a:spcBef>
              <a:spcAft>
                <a:spcPct val="0"/>
              </a:spcAft>
              <a:buClr>
                <a:schemeClr val="bg1"/>
              </a:buClr>
              <a:buSzPct val="100000"/>
              <a:buFont typeface="Arial" pitchFamily="34" charset="0"/>
              <a:buChar char="•"/>
            </a:pPr>
            <a:endParaRPr lang="en-US" sz="1300" dirty="0" smtClean="0">
              <a:solidFill>
                <a:srgbClr val="FFFFFF"/>
              </a:solidFill>
              <a:ea typeface="SimSun" charset="-122"/>
            </a:endParaRPr>
          </a:p>
          <a:p>
            <a:pPr marL="0" lvl="1" defTabSz="457200" fontAlgn="base" hangingPunct="0">
              <a:lnSpc>
                <a:spcPct val="93000"/>
              </a:lnSpc>
              <a:spcBef>
                <a:spcPct val="0"/>
              </a:spcBef>
              <a:spcAft>
                <a:spcPct val="0"/>
              </a:spcAft>
              <a:buClr>
                <a:schemeClr val="bg1"/>
              </a:buClr>
              <a:buSzPct val="100000"/>
              <a:buFont typeface="Arial" pitchFamily="34" charset="0"/>
              <a:buChar char="•"/>
            </a:pPr>
            <a:r>
              <a:rPr lang="en-US" sz="1300" b="1" dirty="0" smtClean="0">
                <a:solidFill>
                  <a:srgbClr val="CC6600"/>
                </a:solidFill>
                <a:ea typeface="SimSun" charset="-122"/>
              </a:rPr>
              <a:t>ATM</a:t>
            </a:r>
            <a:r>
              <a:rPr lang="en-US" sz="1300" dirty="0" smtClean="0">
                <a:solidFill>
                  <a:srgbClr val="FFFFFF"/>
                </a:solidFill>
                <a:ea typeface="SimSun" charset="-122"/>
              </a:rPr>
              <a:t> commercial agreement </a:t>
            </a:r>
            <a:r>
              <a:rPr lang="en-US" sz="1300" b="1" dirty="0" smtClean="0">
                <a:solidFill>
                  <a:srgbClr val="CC6600"/>
                </a:solidFill>
                <a:ea typeface="SimSun" charset="-122"/>
              </a:rPr>
              <a:t>renegotiation. </a:t>
            </a:r>
            <a:r>
              <a:rPr lang="en-US" sz="1300" dirty="0" smtClean="0">
                <a:solidFill>
                  <a:srgbClr val="FFFFFF"/>
                </a:solidFill>
                <a:ea typeface="SimSun" charset="-122"/>
              </a:rPr>
              <a:t>Increase</a:t>
            </a:r>
            <a:r>
              <a:rPr lang="en-US" sz="1300" b="1" dirty="0" smtClean="0">
                <a:solidFill>
                  <a:schemeClr val="accent6">
                    <a:lumMod val="75000"/>
                  </a:schemeClr>
                </a:solidFill>
                <a:ea typeface="SimSun" charset="-122"/>
              </a:rPr>
              <a:t> </a:t>
            </a:r>
            <a:r>
              <a:rPr lang="en-US" sz="1300" dirty="0" smtClean="0">
                <a:solidFill>
                  <a:srgbClr val="FFFFFF"/>
                </a:solidFill>
                <a:ea typeface="SimSun" charset="-122"/>
              </a:rPr>
              <a:t>ATM</a:t>
            </a:r>
            <a:r>
              <a:rPr lang="en-US" sz="1300" b="1" dirty="0" smtClean="0">
                <a:solidFill>
                  <a:schemeClr val="accent6">
                    <a:lumMod val="75000"/>
                  </a:schemeClr>
                </a:solidFill>
                <a:ea typeface="SimSun" charset="-122"/>
              </a:rPr>
              <a:t> </a:t>
            </a:r>
            <a:r>
              <a:rPr lang="en-US" sz="1300" b="1" dirty="0" smtClean="0">
                <a:solidFill>
                  <a:srgbClr val="CC6600"/>
                </a:solidFill>
                <a:ea typeface="SimSun" charset="-122"/>
              </a:rPr>
              <a:t>coverage</a:t>
            </a:r>
            <a:r>
              <a:rPr lang="en-US" sz="1300" dirty="0" smtClean="0">
                <a:solidFill>
                  <a:srgbClr val="CC6600"/>
                </a:solidFill>
                <a:ea typeface="SimSun" charset="-122"/>
              </a:rPr>
              <a:t>,</a:t>
            </a:r>
            <a:r>
              <a:rPr lang="en-US" sz="1300" dirty="0" smtClean="0">
                <a:solidFill>
                  <a:schemeClr val="bg1"/>
                </a:solidFill>
                <a:ea typeface="SimSun" charset="-122"/>
              </a:rPr>
              <a:t> enable </a:t>
            </a:r>
            <a:r>
              <a:rPr lang="en-US" sz="1300" b="1" dirty="0" smtClean="0">
                <a:solidFill>
                  <a:srgbClr val="CC6600"/>
                </a:solidFill>
                <a:ea typeface="SimSun" charset="-122"/>
              </a:rPr>
              <a:t>increased usage</a:t>
            </a:r>
            <a:r>
              <a:rPr lang="en-US" sz="1300" b="1" dirty="0" smtClean="0">
                <a:solidFill>
                  <a:schemeClr val="accent6">
                    <a:lumMod val="75000"/>
                  </a:schemeClr>
                </a:solidFill>
                <a:ea typeface="SimSun" charset="-122"/>
              </a:rPr>
              <a:t> </a:t>
            </a:r>
            <a:r>
              <a:rPr lang="en-US" sz="1300" dirty="0" smtClean="0">
                <a:solidFill>
                  <a:schemeClr val="bg1"/>
                </a:solidFill>
                <a:ea typeface="SimSun" charset="-122"/>
              </a:rPr>
              <a:t>and reduce fees.</a:t>
            </a:r>
          </a:p>
        </p:txBody>
      </p:sp>
      <p:sp>
        <p:nvSpPr>
          <p:cNvPr id="8" name="Rectangle 7"/>
          <p:cNvSpPr/>
          <p:nvPr/>
        </p:nvSpPr>
        <p:spPr bwMode="auto">
          <a:xfrm>
            <a:off x="0" y="908720"/>
            <a:ext cx="9144000" cy="1447800"/>
          </a:xfrm>
          <a:prstGeom prst="rect">
            <a:avLst/>
          </a:prstGeom>
          <a:solidFill>
            <a:schemeClr val="bg1">
              <a:lumMod val="65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457200" fontAlgn="base" hangingPunct="0">
              <a:lnSpc>
                <a:spcPct val="93000"/>
              </a:lnSpc>
              <a:spcBef>
                <a:spcPct val="0"/>
              </a:spcBef>
              <a:spcAft>
                <a:spcPct val="0"/>
              </a:spcAft>
              <a:buClr>
                <a:srgbClr val="000000"/>
              </a:buClr>
              <a:buSzPct val="100000"/>
              <a:buFont typeface="Times New Roman" pitchFamily="16" charset="0"/>
              <a:buNone/>
            </a:pPr>
            <a:endParaRPr lang="en-US" dirty="0" smtClean="0">
              <a:solidFill>
                <a:srgbClr val="000000"/>
              </a:solidFill>
              <a:ea typeface="SimSun" charset="-122"/>
            </a:endParaRPr>
          </a:p>
        </p:txBody>
      </p:sp>
      <p:sp>
        <p:nvSpPr>
          <p:cNvPr id="9" name="Rounded Rectangle 8"/>
          <p:cNvSpPr/>
          <p:nvPr/>
        </p:nvSpPr>
        <p:spPr bwMode="auto">
          <a:xfrm>
            <a:off x="685800" y="988368"/>
            <a:ext cx="7696200" cy="1295400"/>
          </a:xfrm>
          <a:prstGeom prst="roundRect">
            <a:avLst/>
          </a:prstGeom>
          <a:solidFill>
            <a:schemeClr val="bg1"/>
          </a:solidFill>
          <a:ln w="57150" cap="flat" cmpd="sng" algn="ctr">
            <a:solidFill>
              <a:srgbClr val="25408F"/>
            </a:solidFill>
            <a:prstDash val="solid"/>
            <a:round/>
            <a:headEnd type="none" w="med" len="med"/>
            <a:tailEnd type="none" w="med" len="med"/>
          </a:ln>
          <a:effectLst/>
          <a:scene3d>
            <a:camera prst="orthographicFront"/>
            <a:lightRig rig="threePt" dir="t"/>
          </a:scene3d>
          <a:sp3d>
            <a:bevelT prst="convex"/>
          </a:sp3d>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457200" fontAlgn="base" hangingPunct="0">
              <a:lnSpc>
                <a:spcPct val="93000"/>
              </a:lnSpc>
              <a:spcBef>
                <a:spcPct val="0"/>
              </a:spcBef>
              <a:spcAft>
                <a:spcPct val="0"/>
              </a:spcAft>
              <a:buClr>
                <a:srgbClr val="000000"/>
              </a:buClr>
              <a:buSzPct val="100000"/>
              <a:buFont typeface="Times New Roman" pitchFamily="16" charset="0"/>
              <a:buNone/>
            </a:pPr>
            <a:endParaRPr lang="en-US" dirty="0" smtClean="0">
              <a:solidFill>
                <a:srgbClr val="000000"/>
              </a:solidFill>
              <a:ea typeface="SimSun" charset="-122"/>
            </a:endParaRPr>
          </a:p>
        </p:txBody>
      </p:sp>
      <p:pic>
        <p:nvPicPr>
          <p:cNvPr id="10" name="Picture 9" descr="logo_03.png"/>
          <p:cNvPicPr>
            <a:picLocks noChangeAspect="1"/>
          </p:cNvPicPr>
          <p:nvPr/>
        </p:nvPicPr>
        <p:blipFill>
          <a:blip r:embed="rId3" cstate="print"/>
          <a:stretch>
            <a:fillRect/>
          </a:stretch>
        </p:blipFill>
        <p:spPr bwMode="auto">
          <a:xfrm>
            <a:off x="3226121" y="1051828"/>
            <a:ext cx="2353991" cy="710912"/>
          </a:xfrm>
          <a:prstGeom prst="rect">
            <a:avLst/>
          </a:prstGeom>
          <a:noFill/>
          <a:ln w="9525">
            <a:noFill/>
            <a:miter lim="800000"/>
            <a:headEnd/>
            <a:tailEnd/>
          </a:ln>
        </p:spPr>
      </p:pic>
      <p:sp>
        <p:nvSpPr>
          <p:cNvPr id="11" name="TextBox 10"/>
          <p:cNvSpPr txBox="1"/>
          <p:nvPr/>
        </p:nvSpPr>
        <p:spPr>
          <a:xfrm>
            <a:off x="3343602" y="1843172"/>
            <a:ext cx="2528449" cy="369332"/>
          </a:xfrm>
          <a:prstGeom prst="rect">
            <a:avLst/>
          </a:prstGeom>
          <a:noFill/>
        </p:spPr>
        <p:txBody>
          <a:bodyPr wrap="none" rtlCol="0">
            <a:spAutoFit/>
          </a:bodyPr>
          <a:lstStyle/>
          <a:p>
            <a:r>
              <a:rPr lang="en-US" b="1" dirty="0" smtClean="0">
                <a:solidFill>
                  <a:schemeClr val="accent6">
                    <a:lumMod val="50000"/>
                  </a:schemeClr>
                </a:solidFill>
              </a:rPr>
              <a:t>2015 Strategic Initiatives</a:t>
            </a:r>
            <a:endParaRPr lang="en-US" b="1" dirty="0">
              <a:solidFill>
                <a:schemeClr val="accent6">
                  <a:lumMod val="50000"/>
                </a:schemeClr>
              </a:solidFill>
            </a:endParaRPr>
          </a:p>
        </p:txBody>
      </p:sp>
      <p:sp>
        <p:nvSpPr>
          <p:cNvPr id="12" name="TextBox 11"/>
          <p:cNvSpPr txBox="1"/>
          <p:nvPr/>
        </p:nvSpPr>
        <p:spPr>
          <a:xfrm>
            <a:off x="5868144" y="4372897"/>
            <a:ext cx="3024336" cy="2496837"/>
          </a:xfrm>
          <a:prstGeom prst="rect">
            <a:avLst/>
          </a:prstGeom>
          <a:noFill/>
        </p:spPr>
        <p:txBody>
          <a:bodyPr wrap="square" rtlCol="0">
            <a:spAutoFit/>
          </a:bodyPr>
          <a:lstStyle/>
          <a:p>
            <a:pPr marL="0" lvl="1" defTabSz="457200" fontAlgn="base" hangingPunct="0">
              <a:lnSpc>
                <a:spcPct val="93000"/>
              </a:lnSpc>
              <a:spcBef>
                <a:spcPct val="0"/>
              </a:spcBef>
              <a:spcAft>
                <a:spcPct val="0"/>
              </a:spcAft>
              <a:buClr>
                <a:schemeClr val="bg1"/>
              </a:buClr>
              <a:buSzPct val="100000"/>
              <a:buFont typeface="Arial" pitchFamily="34" charset="0"/>
              <a:buChar char="•"/>
            </a:pPr>
            <a:r>
              <a:rPr lang="en-US" sz="1400" dirty="0" smtClean="0">
                <a:solidFill>
                  <a:srgbClr val="FFFFFF"/>
                </a:solidFill>
                <a:ea typeface="SimSun" charset="-122"/>
              </a:rPr>
              <a:t> Core Network Platforms: Ensure ongoing </a:t>
            </a:r>
            <a:r>
              <a:rPr lang="en-US" sz="1400" b="1" dirty="0" smtClean="0">
                <a:solidFill>
                  <a:srgbClr val="CC6600"/>
                </a:solidFill>
                <a:ea typeface="SimSun" charset="-122"/>
              </a:rPr>
              <a:t>operations</a:t>
            </a:r>
            <a:r>
              <a:rPr lang="en-US" sz="1400" dirty="0" smtClean="0">
                <a:solidFill>
                  <a:srgbClr val="FFFFFF"/>
                </a:solidFill>
                <a:ea typeface="SimSun" charset="-122"/>
              </a:rPr>
              <a:t> are performed in a </a:t>
            </a:r>
            <a:r>
              <a:rPr lang="en-US" sz="1400" b="1" dirty="0" smtClean="0">
                <a:solidFill>
                  <a:srgbClr val="CC6600"/>
                </a:solidFill>
                <a:ea typeface="SimSun" charset="-122"/>
              </a:rPr>
              <a:t>timely and cost effective manner.</a:t>
            </a:r>
          </a:p>
          <a:p>
            <a:pPr marL="0" lvl="1" defTabSz="457200" fontAlgn="base" hangingPunct="0">
              <a:lnSpc>
                <a:spcPct val="93000"/>
              </a:lnSpc>
              <a:spcBef>
                <a:spcPct val="0"/>
              </a:spcBef>
              <a:spcAft>
                <a:spcPct val="0"/>
              </a:spcAft>
              <a:buClr>
                <a:schemeClr val="bg1"/>
              </a:buClr>
              <a:buSzPct val="100000"/>
              <a:buFont typeface="Arial" pitchFamily="34" charset="0"/>
              <a:buChar char="•"/>
            </a:pPr>
            <a:endParaRPr lang="en-US" sz="1400" dirty="0" smtClean="0">
              <a:solidFill>
                <a:srgbClr val="FFFFFF"/>
              </a:solidFill>
              <a:ea typeface="SimSun" charset="-122"/>
            </a:endParaRPr>
          </a:p>
          <a:p>
            <a:pPr marL="0" lvl="1" defTabSz="457200" fontAlgn="base" hangingPunct="0">
              <a:lnSpc>
                <a:spcPct val="93000"/>
              </a:lnSpc>
              <a:spcBef>
                <a:spcPct val="0"/>
              </a:spcBef>
              <a:spcAft>
                <a:spcPct val="0"/>
              </a:spcAft>
              <a:buClr>
                <a:schemeClr val="bg1"/>
              </a:buClr>
              <a:buSzPct val="100000"/>
              <a:buFont typeface="Arial" pitchFamily="34" charset="0"/>
              <a:buChar char="•"/>
            </a:pPr>
            <a:r>
              <a:rPr lang="en-US" sz="1400" dirty="0" smtClean="0">
                <a:solidFill>
                  <a:srgbClr val="FFFFFF"/>
                </a:solidFill>
                <a:ea typeface="SimSun" charset="-122"/>
              </a:rPr>
              <a:t>Continue to </a:t>
            </a:r>
            <a:r>
              <a:rPr lang="en-US" sz="1400" b="1" dirty="0" smtClean="0">
                <a:solidFill>
                  <a:srgbClr val="CC6600"/>
                </a:solidFill>
                <a:ea typeface="SimSun" charset="-122"/>
              </a:rPr>
              <a:t>upgrade and  enhance core system platforms.</a:t>
            </a:r>
          </a:p>
          <a:p>
            <a:pPr marL="0" lvl="1" defTabSz="457200" fontAlgn="base" hangingPunct="0">
              <a:lnSpc>
                <a:spcPct val="93000"/>
              </a:lnSpc>
              <a:spcBef>
                <a:spcPct val="0"/>
              </a:spcBef>
              <a:spcAft>
                <a:spcPct val="0"/>
              </a:spcAft>
              <a:buClr>
                <a:schemeClr val="bg1"/>
              </a:buClr>
              <a:buSzPct val="100000"/>
              <a:buFont typeface="Arial" pitchFamily="34" charset="0"/>
              <a:buChar char="•"/>
            </a:pPr>
            <a:endParaRPr lang="en-US" sz="1400" dirty="0" smtClean="0">
              <a:solidFill>
                <a:srgbClr val="FFFFFF"/>
              </a:solidFill>
              <a:ea typeface="SimSun" charset="-122"/>
            </a:endParaRPr>
          </a:p>
          <a:p>
            <a:pPr marL="0" lvl="1" defTabSz="457200" fontAlgn="base" hangingPunct="0">
              <a:lnSpc>
                <a:spcPct val="93000"/>
              </a:lnSpc>
              <a:spcBef>
                <a:spcPct val="0"/>
              </a:spcBef>
              <a:spcAft>
                <a:spcPct val="0"/>
              </a:spcAft>
              <a:buClr>
                <a:schemeClr val="bg1"/>
              </a:buClr>
              <a:buSzPct val="100000"/>
              <a:buFont typeface="Arial" pitchFamily="34" charset="0"/>
              <a:buChar char="•"/>
            </a:pPr>
            <a:r>
              <a:rPr lang="en-US" sz="1400" dirty="0" smtClean="0">
                <a:solidFill>
                  <a:srgbClr val="FFFFFF"/>
                </a:solidFill>
                <a:ea typeface="SimSun" charset="-122"/>
              </a:rPr>
              <a:t> Network products: work with issuers and acquirers to deploy </a:t>
            </a:r>
            <a:r>
              <a:rPr lang="en-US" sz="1400" b="1" dirty="0" smtClean="0">
                <a:solidFill>
                  <a:srgbClr val="CC6600"/>
                </a:solidFill>
                <a:ea typeface="SimSun" charset="-122"/>
              </a:rPr>
              <a:t>key network products </a:t>
            </a:r>
            <a:r>
              <a:rPr lang="en-US" sz="1400" dirty="0" smtClean="0">
                <a:solidFill>
                  <a:srgbClr val="FFFFFF"/>
                </a:solidFill>
                <a:ea typeface="SimSun" charset="-122"/>
              </a:rPr>
              <a:t>such as </a:t>
            </a:r>
            <a:r>
              <a:rPr lang="en-US" sz="1400" b="1" dirty="0" smtClean="0">
                <a:solidFill>
                  <a:srgbClr val="CC6600"/>
                </a:solidFill>
                <a:ea typeface="SimSun" charset="-122"/>
              </a:rPr>
              <a:t>tokenization, Safekey </a:t>
            </a:r>
            <a:r>
              <a:rPr lang="en-US" sz="1400" dirty="0" smtClean="0">
                <a:solidFill>
                  <a:srgbClr val="FFFFFF"/>
                </a:solidFill>
                <a:ea typeface="SimSun" charset="-122"/>
              </a:rPr>
              <a:t>etc.</a:t>
            </a:r>
          </a:p>
        </p:txBody>
      </p:sp>
      <p:sp>
        <p:nvSpPr>
          <p:cNvPr id="13" name="TextBox 12"/>
          <p:cNvSpPr txBox="1"/>
          <p:nvPr/>
        </p:nvSpPr>
        <p:spPr>
          <a:xfrm>
            <a:off x="2915816" y="4300889"/>
            <a:ext cx="3059832" cy="2296463"/>
          </a:xfrm>
          <a:prstGeom prst="rect">
            <a:avLst/>
          </a:prstGeom>
          <a:noFill/>
        </p:spPr>
        <p:txBody>
          <a:bodyPr wrap="square" rtlCol="0">
            <a:spAutoFit/>
          </a:bodyPr>
          <a:lstStyle/>
          <a:p>
            <a:pPr marL="0" lvl="1" defTabSz="457200" fontAlgn="base" hangingPunct="0">
              <a:lnSpc>
                <a:spcPct val="93000"/>
              </a:lnSpc>
              <a:spcBef>
                <a:spcPct val="0"/>
              </a:spcBef>
              <a:spcAft>
                <a:spcPct val="0"/>
              </a:spcAft>
              <a:buClr>
                <a:schemeClr val="bg1"/>
              </a:buClr>
              <a:buSzPct val="100000"/>
              <a:buFont typeface="Arial" pitchFamily="34" charset="0"/>
              <a:buChar char="•"/>
            </a:pPr>
            <a:r>
              <a:rPr lang="en-US" sz="1400" dirty="0" smtClean="0">
                <a:solidFill>
                  <a:srgbClr val="FFFFFF"/>
                </a:solidFill>
                <a:ea typeface="SimSun" charset="-122"/>
              </a:rPr>
              <a:t> </a:t>
            </a:r>
            <a:r>
              <a:rPr lang="en-US" sz="1400" dirty="0" smtClean="0">
                <a:solidFill>
                  <a:schemeClr val="bg1"/>
                </a:solidFill>
                <a:ea typeface="SimSun" charset="-122"/>
              </a:rPr>
              <a:t>Define </a:t>
            </a:r>
            <a:r>
              <a:rPr lang="en-US" sz="1400" b="1" dirty="0" smtClean="0">
                <a:solidFill>
                  <a:srgbClr val="CC6600"/>
                </a:solidFill>
                <a:ea typeface="SimSun" charset="-122"/>
              </a:rPr>
              <a:t>roadmap for key network capabilities </a:t>
            </a:r>
            <a:r>
              <a:rPr lang="en-US" sz="1400" dirty="0" smtClean="0">
                <a:solidFill>
                  <a:schemeClr val="bg1"/>
                </a:solidFill>
                <a:ea typeface="SimSun" charset="-122"/>
              </a:rPr>
              <a:t>in line with the industry and Amex growth needs.</a:t>
            </a:r>
          </a:p>
          <a:p>
            <a:pPr marL="0" lvl="1" defTabSz="457200" fontAlgn="base" hangingPunct="0">
              <a:lnSpc>
                <a:spcPct val="93000"/>
              </a:lnSpc>
              <a:spcBef>
                <a:spcPct val="0"/>
              </a:spcBef>
              <a:spcAft>
                <a:spcPct val="0"/>
              </a:spcAft>
              <a:buClr>
                <a:schemeClr val="bg1"/>
              </a:buClr>
              <a:buSzPct val="100000"/>
              <a:buFont typeface="Arial" pitchFamily="34" charset="0"/>
              <a:buChar char="•"/>
            </a:pPr>
            <a:endParaRPr lang="en-US" sz="1400" dirty="0" smtClean="0">
              <a:solidFill>
                <a:schemeClr val="bg1"/>
              </a:solidFill>
              <a:ea typeface="SimSun" charset="-122"/>
            </a:endParaRPr>
          </a:p>
          <a:p>
            <a:pPr marL="0" lvl="1" defTabSz="457200" fontAlgn="base" hangingPunct="0">
              <a:lnSpc>
                <a:spcPct val="93000"/>
              </a:lnSpc>
              <a:spcBef>
                <a:spcPct val="0"/>
              </a:spcBef>
              <a:spcAft>
                <a:spcPct val="0"/>
              </a:spcAft>
              <a:buClr>
                <a:schemeClr val="bg1"/>
              </a:buClr>
              <a:buSzPct val="100000"/>
              <a:buFont typeface="Arial" pitchFamily="34" charset="0"/>
              <a:buChar char="•"/>
            </a:pPr>
            <a:r>
              <a:rPr lang="en-US" sz="1400" b="1" dirty="0" smtClean="0">
                <a:solidFill>
                  <a:schemeClr val="accent6">
                    <a:lumMod val="75000"/>
                  </a:schemeClr>
                </a:solidFill>
                <a:ea typeface="SimSun" charset="-122"/>
              </a:rPr>
              <a:t> </a:t>
            </a:r>
            <a:r>
              <a:rPr lang="en-US" sz="1400" b="1" dirty="0" smtClean="0">
                <a:solidFill>
                  <a:srgbClr val="CC6600"/>
                </a:solidFill>
                <a:ea typeface="SimSun" charset="-122"/>
              </a:rPr>
              <a:t>Evolve network policy </a:t>
            </a:r>
            <a:r>
              <a:rPr lang="en-US" sz="1400" dirty="0" smtClean="0">
                <a:solidFill>
                  <a:schemeClr val="bg1"/>
                </a:solidFill>
                <a:ea typeface="SimSun" charset="-122"/>
              </a:rPr>
              <a:t>in line with Industry and new product needs: Continue to monitor adherence to policy by network participants.</a:t>
            </a:r>
          </a:p>
          <a:p>
            <a:pPr marL="0" lvl="1" defTabSz="457200" fontAlgn="base" hangingPunct="0">
              <a:lnSpc>
                <a:spcPct val="93000"/>
              </a:lnSpc>
              <a:spcBef>
                <a:spcPct val="0"/>
              </a:spcBef>
              <a:spcAft>
                <a:spcPct val="0"/>
              </a:spcAft>
              <a:buClr>
                <a:schemeClr val="bg1"/>
              </a:buClr>
              <a:buSzPct val="100000"/>
              <a:buFont typeface="Arial" pitchFamily="34" charset="0"/>
              <a:buChar char="•"/>
            </a:pPr>
            <a:endParaRPr lang="en-US" sz="1400" dirty="0" smtClean="0">
              <a:solidFill>
                <a:schemeClr val="bg1"/>
              </a:solidFill>
              <a:ea typeface="SimSun" charset="-122"/>
            </a:endParaRPr>
          </a:p>
          <a:p>
            <a:pPr marL="0" lvl="1" defTabSz="457200" fontAlgn="base" hangingPunct="0">
              <a:lnSpc>
                <a:spcPct val="93000"/>
              </a:lnSpc>
              <a:spcBef>
                <a:spcPct val="0"/>
              </a:spcBef>
              <a:spcAft>
                <a:spcPct val="0"/>
              </a:spcAft>
              <a:buClr>
                <a:schemeClr val="bg1"/>
              </a:buClr>
              <a:buSzPct val="100000"/>
              <a:buFont typeface="Arial" pitchFamily="34" charset="0"/>
              <a:buChar char="•"/>
            </a:pPr>
            <a:r>
              <a:rPr lang="en-US" sz="1400" dirty="0" smtClean="0">
                <a:solidFill>
                  <a:schemeClr val="bg1"/>
                </a:solidFill>
                <a:ea typeface="SimSun" charset="-122"/>
              </a:rPr>
              <a:t> Execute with urgency on </a:t>
            </a:r>
            <a:r>
              <a:rPr lang="en-US" sz="1400" b="1" dirty="0" smtClean="0">
                <a:solidFill>
                  <a:srgbClr val="CC6600"/>
                </a:solidFill>
                <a:ea typeface="SimSun" charset="-122"/>
              </a:rPr>
              <a:t>Network</a:t>
            </a:r>
            <a:r>
              <a:rPr lang="en-US" sz="1400" b="1" dirty="0" smtClean="0">
                <a:solidFill>
                  <a:schemeClr val="accent6">
                    <a:lumMod val="75000"/>
                  </a:schemeClr>
                </a:solidFill>
                <a:ea typeface="SimSun" charset="-122"/>
              </a:rPr>
              <a:t> </a:t>
            </a:r>
            <a:r>
              <a:rPr lang="en-US" sz="1400" b="1" dirty="0" smtClean="0">
                <a:solidFill>
                  <a:srgbClr val="CC6600"/>
                </a:solidFill>
                <a:ea typeface="SimSun" charset="-122"/>
              </a:rPr>
              <a:t>Intelligence roadmap </a:t>
            </a:r>
            <a:r>
              <a:rPr lang="en-US" sz="1400" dirty="0" smtClean="0">
                <a:solidFill>
                  <a:schemeClr val="bg1"/>
                </a:solidFill>
                <a:ea typeface="SimSun" charset="-122"/>
              </a:rPr>
              <a:t>(MIS)</a:t>
            </a:r>
            <a:endParaRPr lang="en-US" sz="1400" dirty="0" smtClean="0">
              <a:solidFill>
                <a:schemeClr val="accent6">
                  <a:lumMod val="75000"/>
                </a:schemeClr>
              </a:solidFill>
              <a:ea typeface="SimSun" charset="-122"/>
            </a:endParaRPr>
          </a:p>
        </p:txBody>
      </p:sp>
      <p:grpSp>
        <p:nvGrpSpPr>
          <p:cNvPr id="3" name="Group 13"/>
          <p:cNvGrpSpPr/>
          <p:nvPr/>
        </p:nvGrpSpPr>
        <p:grpSpPr>
          <a:xfrm>
            <a:off x="3491880" y="2420888"/>
            <a:ext cx="1676400" cy="1888116"/>
            <a:chOff x="2971800" y="838200"/>
            <a:chExt cx="1676400" cy="1960124"/>
          </a:xfrm>
        </p:grpSpPr>
        <p:grpSp>
          <p:nvGrpSpPr>
            <p:cNvPr id="6" name="Group 36"/>
            <p:cNvGrpSpPr/>
            <p:nvPr/>
          </p:nvGrpSpPr>
          <p:grpSpPr>
            <a:xfrm>
              <a:off x="2971800" y="838200"/>
              <a:ext cx="1676400" cy="1960124"/>
              <a:chOff x="838200" y="533400"/>
              <a:chExt cx="1524000" cy="2273744"/>
            </a:xfrm>
          </p:grpSpPr>
          <p:sp>
            <p:nvSpPr>
              <p:cNvPr id="17" name="Rounded Rectangle 16"/>
              <p:cNvSpPr/>
              <p:nvPr/>
            </p:nvSpPr>
            <p:spPr>
              <a:xfrm>
                <a:off x="838200" y="914400"/>
                <a:ext cx="1524000" cy="1828800"/>
              </a:xfrm>
              <a:prstGeom prst="roundRect">
                <a:avLst/>
              </a:prstGeom>
              <a:solidFill>
                <a:srgbClr val="CC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ounded Rectangle 17"/>
              <p:cNvSpPr/>
              <p:nvPr/>
            </p:nvSpPr>
            <p:spPr>
              <a:xfrm>
                <a:off x="838200" y="533400"/>
                <a:ext cx="1524000" cy="11430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838200" y="1143000"/>
                <a:ext cx="1524000" cy="914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907473" y="2057400"/>
                <a:ext cx="1454727" cy="749744"/>
              </a:xfrm>
              <a:prstGeom prst="rect">
                <a:avLst/>
              </a:prstGeom>
              <a:noFill/>
            </p:spPr>
            <p:txBody>
              <a:bodyPr wrap="square" rtlCol="0">
                <a:spAutoFit/>
              </a:bodyPr>
              <a:lstStyle/>
              <a:p>
                <a:pPr algn="ctr"/>
                <a:r>
                  <a:rPr lang="en-US" b="1" dirty="0" smtClean="0">
                    <a:solidFill>
                      <a:schemeClr val="accent6">
                        <a:lumMod val="40000"/>
                        <a:lumOff val="60000"/>
                      </a:schemeClr>
                    </a:solidFill>
                  </a:rPr>
                  <a:t>Facilitate Business</a:t>
                </a:r>
                <a:endParaRPr lang="en-US" b="1" dirty="0">
                  <a:solidFill>
                    <a:schemeClr val="accent6">
                      <a:lumMod val="40000"/>
                      <a:lumOff val="60000"/>
                    </a:schemeClr>
                  </a:solidFill>
                </a:endParaRPr>
              </a:p>
            </p:txBody>
          </p:sp>
        </p:grpSp>
        <p:pic>
          <p:nvPicPr>
            <p:cNvPr id="16" name="Picture 15" descr="cycle.png"/>
            <p:cNvPicPr>
              <a:picLocks noChangeAspect="1"/>
            </p:cNvPicPr>
            <p:nvPr/>
          </p:nvPicPr>
          <p:blipFill>
            <a:blip r:embed="rId4" cstate="print"/>
            <a:stretch>
              <a:fillRect/>
            </a:stretch>
          </p:blipFill>
          <p:spPr>
            <a:xfrm>
              <a:off x="3505200" y="1066800"/>
              <a:ext cx="666674" cy="888899"/>
            </a:xfrm>
            <a:prstGeom prst="rect">
              <a:avLst/>
            </a:prstGeom>
          </p:spPr>
        </p:pic>
      </p:grpSp>
      <p:grpSp>
        <p:nvGrpSpPr>
          <p:cNvPr id="7" name="Group 20"/>
          <p:cNvGrpSpPr/>
          <p:nvPr/>
        </p:nvGrpSpPr>
        <p:grpSpPr>
          <a:xfrm>
            <a:off x="6553944" y="2404980"/>
            <a:ext cx="1676400" cy="1911860"/>
            <a:chOff x="4953000" y="838200"/>
            <a:chExt cx="1676400" cy="1984774"/>
          </a:xfrm>
        </p:grpSpPr>
        <p:grpSp>
          <p:nvGrpSpPr>
            <p:cNvPr id="14" name="Group 14"/>
            <p:cNvGrpSpPr/>
            <p:nvPr/>
          </p:nvGrpSpPr>
          <p:grpSpPr>
            <a:xfrm>
              <a:off x="4953000" y="838200"/>
              <a:ext cx="1676400" cy="1984774"/>
              <a:chOff x="838200" y="533400"/>
              <a:chExt cx="1524000" cy="2302338"/>
            </a:xfrm>
          </p:grpSpPr>
          <p:sp>
            <p:nvSpPr>
              <p:cNvPr id="24" name="Rounded Rectangle 15"/>
              <p:cNvSpPr/>
              <p:nvPr/>
            </p:nvSpPr>
            <p:spPr>
              <a:xfrm>
                <a:off x="838200" y="914400"/>
                <a:ext cx="1524000" cy="1828800"/>
              </a:xfrm>
              <a:prstGeom prst="roundRect">
                <a:avLst/>
              </a:prstGeom>
              <a:solidFill>
                <a:srgbClr val="CC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ed Rectangle 24"/>
              <p:cNvSpPr/>
              <p:nvPr/>
            </p:nvSpPr>
            <p:spPr>
              <a:xfrm>
                <a:off x="838200" y="533400"/>
                <a:ext cx="1524000" cy="11430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838200" y="1143000"/>
                <a:ext cx="1524000" cy="914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976745" y="2057401"/>
                <a:ext cx="1385455" cy="778337"/>
              </a:xfrm>
              <a:prstGeom prst="rect">
                <a:avLst/>
              </a:prstGeom>
              <a:noFill/>
            </p:spPr>
            <p:txBody>
              <a:bodyPr wrap="square" rtlCol="0">
                <a:spAutoFit/>
              </a:bodyPr>
              <a:lstStyle/>
              <a:p>
                <a:pPr algn="ctr"/>
                <a:r>
                  <a:rPr lang="en-US" b="1" dirty="0" smtClean="0">
                    <a:solidFill>
                      <a:schemeClr val="accent6">
                        <a:lumMod val="40000"/>
                        <a:lumOff val="60000"/>
                      </a:schemeClr>
                    </a:solidFill>
                  </a:rPr>
                  <a:t>Deploy Solutions</a:t>
                </a:r>
                <a:endParaRPr lang="en-US" b="1" dirty="0">
                  <a:solidFill>
                    <a:schemeClr val="accent6">
                      <a:lumMod val="40000"/>
                      <a:lumOff val="60000"/>
                    </a:schemeClr>
                  </a:solidFill>
                </a:endParaRPr>
              </a:p>
            </p:txBody>
          </p:sp>
        </p:grpSp>
        <p:pic>
          <p:nvPicPr>
            <p:cNvPr id="23" name="Picture 22" descr="speedometer.png"/>
            <p:cNvPicPr>
              <a:picLocks noChangeAspect="1"/>
            </p:cNvPicPr>
            <p:nvPr/>
          </p:nvPicPr>
          <p:blipFill>
            <a:blip r:embed="rId5" cstate="print"/>
            <a:stretch>
              <a:fillRect/>
            </a:stretch>
          </p:blipFill>
          <p:spPr>
            <a:xfrm>
              <a:off x="5410200" y="990600"/>
              <a:ext cx="838200" cy="957943"/>
            </a:xfrm>
            <a:prstGeom prst="rect">
              <a:avLst/>
            </a:prstGeom>
          </p:spPr>
        </p:pic>
      </p:grpSp>
      <p:grpSp>
        <p:nvGrpSpPr>
          <p:cNvPr id="15" name="Group 27"/>
          <p:cNvGrpSpPr/>
          <p:nvPr/>
        </p:nvGrpSpPr>
        <p:grpSpPr>
          <a:xfrm>
            <a:off x="611560" y="2404004"/>
            <a:ext cx="1676400" cy="1905000"/>
            <a:chOff x="838200" y="533400"/>
            <a:chExt cx="1524000" cy="2209800"/>
          </a:xfrm>
        </p:grpSpPr>
        <p:sp>
          <p:nvSpPr>
            <p:cNvPr id="29" name="Rounded Rectangle 28"/>
            <p:cNvSpPr/>
            <p:nvPr/>
          </p:nvSpPr>
          <p:spPr>
            <a:xfrm>
              <a:off x="838200" y="914400"/>
              <a:ext cx="1524000" cy="1828800"/>
            </a:xfrm>
            <a:prstGeom prst="roundRect">
              <a:avLst/>
            </a:prstGeom>
            <a:solidFill>
              <a:srgbClr val="CC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ounded Rectangle 29"/>
            <p:cNvSpPr/>
            <p:nvPr/>
          </p:nvSpPr>
          <p:spPr>
            <a:xfrm>
              <a:off x="838200" y="533400"/>
              <a:ext cx="1524000" cy="11430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838200" y="1143000"/>
              <a:ext cx="1524000" cy="914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Picture 31" descr="growth.png"/>
            <p:cNvPicPr>
              <a:picLocks noChangeAspect="1"/>
            </p:cNvPicPr>
            <p:nvPr/>
          </p:nvPicPr>
          <p:blipFill>
            <a:blip r:embed="rId6" cstate="print"/>
            <a:stretch>
              <a:fillRect/>
            </a:stretch>
          </p:blipFill>
          <p:spPr>
            <a:xfrm>
              <a:off x="1066800" y="914400"/>
              <a:ext cx="990600" cy="957943"/>
            </a:xfrm>
            <a:prstGeom prst="rect">
              <a:avLst/>
            </a:prstGeom>
          </p:spPr>
        </p:pic>
        <p:sp>
          <p:nvSpPr>
            <p:cNvPr id="33" name="TextBox 32"/>
            <p:cNvSpPr txBox="1"/>
            <p:nvPr/>
          </p:nvSpPr>
          <p:spPr>
            <a:xfrm>
              <a:off x="1143000" y="2057400"/>
              <a:ext cx="914400" cy="646331"/>
            </a:xfrm>
            <a:prstGeom prst="rect">
              <a:avLst/>
            </a:prstGeom>
            <a:noFill/>
          </p:spPr>
          <p:txBody>
            <a:bodyPr wrap="square" rtlCol="0">
              <a:spAutoFit/>
            </a:bodyPr>
            <a:lstStyle/>
            <a:p>
              <a:r>
                <a:rPr lang="en-US" b="1" dirty="0" smtClean="0">
                  <a:solidFill>
                    <a:schemeClr val="accent6">
                      <a:lumMod val="40000"/>
                      <a:lumOff val="60000"/>
                    </a:schemeClr>
                  </a:solidFill>
                </a:rPr>
                <a:t>Enable Growth</a:t>
              </a:r>
              <a:endParaRPr lang="en-US" b="1" dirty="0">
                <a:solidFill>
                  <a:schemeClr val="accent6">
                    <a:lumMod val="40000"/>
                    <a:lumOff val="60000"/>
                  </a:schemeClr>
                </a:solidFill>
              </a:endParaRPr>
            </a:p>
          </p:txBody>
        </p:sp>
      </p:grpSp>
      <p:sp>
        <p:nvSpPr>
          <p:cNvPr id="34" name="Slide Number Placeholder 46"/>
          <p:cNvSpPr>
            <a:spLocks noGrp="1"/>
          </p:cNvSpPr>
          <p:nvPr>
            <p:ph type="sldNum" sz="quarter" idx="12"/>
          </p:nvPr>
        </p:nvSpPr>
        <p:spPr>
          <a:xfrm>
            <a:off x="7732588" y="7311851"/>
            <a:ext cx="2133600" cy="365125"/>
          </a:xfrm>
        </p:spPr>
        <p:txBody>
          <a:bodyPr/>
          <a:lstStyle/>
          <a:p>
            <a:fld id="{0E54BDEC-A7D6-48BE-895F-1BEAE102E935}" type="slidenum">
              <a:rPr lang="en-GB" smtClean="0">
                <a:solidFill>
                  <a:prstClr val="black">
                    <a:tint val="75000"/>
                  </a:prstClr>
                </a:solidFill>
              </a:rPr>
              <a:pPr/>
              <a:t>11</a:t>
            </a:fld>
            <a:endParaRPr lang="en-GB" dirty="0">
              <a:solidFill>
                <a:prstClr val="black">
                  <a:tint val="75000"/>
                </a:prstClr>
              </a:solidFill>
            </a:endParaRPr>
          </a:p>
        </p:txBody>
      </p:sp>
      <p:sp>
        <p:nvSpPr>
          <p:cNvPr id="35" name="Slide Number Placeholder 32"/>
          <p:cNvSpPr txBox="1">
            <a:spLocks/>
          </p:cNvSpPr>
          <p:nvPr/>
        </p:nvSpPr>
        <p:spPr>
          <a:xfrm>
            <a:off x="6841521" y="6434493"/>
            <a:ext cx="2133600" cy="365125"/>
          </a:xfrm>
          <a:prstGeom prst="rect">
            <a:avLst/>
          </a:prstGeom>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E54BDEC-A7D6-48BE-895F-1BEAE102E935}" type="slidenum">
              <a:rPr kumimoji="0" lang="en-GB" sz="1000" b="0" i="0" u="none" strike="noStrike" kern="1200" cap="none" spc="0" normalizeH="0" baseline="0" noProof="0" smtClean="0">
                <a:ln>
                  <a:noFill/>
                </a:ln>
                <a:solidFill>
                  <a:schemeClr val="bg1"/>
                </a:solidFill>
                <a:effectLst/>
                <a:uLnTx/>
                <a:uFillTx/>
                <a:latin typeface="BentonSans Regular" pitchFamily="2" charset="0"/>
                <a:ea typeface="+mn-ea"/>
                <a:cs typeface="Arial"/>
              </a:rPr>
              <a:pPr marL="0" marR="0" lvl="0" indent="0" algn="r" defTabSz="457200" rtl="0" eaLnBrk="1" fontAlgn="base" latinLnBrk="0" hangingPunct="1">
                <a:lnSpc>
                  <a:spcPct val="100000"/>
                </a:lnSpc>
                <a:spcBef>
                  <a:spcPct val="0"/>
                </a:spcBef>
                <a:spcAft>
                  <a:spcPct val="0"/>
                </a:spcAft>
                <a:buClrTx/>
                <a:buSzTx/>
                <a:buFontTx/>
                <a:buNone/>
                <a:tabLst/>
                <a:defRPr/>
              </a:pPr>
              <a:t>11</a:t>
            </a:fld>
            <a:endParaRPr kumimoji="0" lang="en-GB" sz="1000" b="0" i="0" u="none" strike="noStrike" kern="1200" cap="none" spc="0" normalizeH="0" baseline="0" noProof="0" dirty="0">
              <a:ln>
                <a:noFill/>
              </a:ln>
              <a:solidFill>
                <a:schemeClr val="bg1"/>
              </a:solidFill>
              <a:effectLst/>
              <a:uLnTx/>
              <a:uFillTx/>
              <a:latin typeface="BentonSans Regular" pitchFamily="2" charset="0"/>
              <a:ea typeface="+mn-ea"/>
              <a:cs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587" y="1588"/>
          <a:ext cx="1587" cy="1587"/>
        </p:xfrm>
        <a:graphic>
          <a:graphicData uri="http://schemas.openxmlformats.org/presentationml/2006/ole">
            <p:oleObj spid="_x0000_s294914" name="think-cell Slide" r:id="rId4" imgW="360" imgH="360" progId="">
              <p:embed/>
            </p:oleObj>
          </a:graphicData>
        </a:graphic>
      </p:graphicFrame>
      <p:sp>
        <p:nvSpPr>
          <p:cNvPr id="4" name="Rectangle 3"/>
          <p:cNvSpPr/>
          <p:nvPr/>
        </p:nvSpPr>
        <p:spPr>
          <a:xfrm>
            <a:off x="0" y="0"/>
            <a:ext cx="9144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hangingPunct="0">
              <a:lnSpc>
                <a:spcPct val="93000"/>
              </a:lnSpc>
              <a:spcBef>
                <a:spcPct val="0"/>
              </a:spcBef>
              <a:spcAft>
                <a:spcPct val="0"/>
              </a:spcAft>
              <a:buClr>
                <a:srgbClr val="000000"/>
              </a:buClr>
              <a:buSzPct val="100000"/>
              <a:buFont typeface="Times New Roman" pitchFamily="16" charset="0"/>
              <a:buNone/>
            </a:pPr>
            <a:endParaRPr lang="en-US" dirty="0">
              <a:solidFill>
                <a:srgbClr val="FFFFFF"/>
              </a:solidFill>
            </a:endParaRPr>
          </a:p>
        </p:txBody>
      </p:sp>
      <p:sp>
        <p:nvSpPr>
          <p:cNvPr id="3" name="Text Placeholder 2"/>
          <p:cNvSpPr>
            <a:spLocks noGrp="1"/>
          </p:cNvSpPr>
          <p:nvPr>
            <p:ph type="body" sz="quarter" idx="13"/>
          </p:nvPr>
        </p:nvSpPr>
        <p:spPr>
          <a:xfrm>
            <a:off x="0" y="2492896"/>
            <a:ext cx="9144000" cy="1512168"/>
          </a:xfrm>
          <a:solidFill>
            <a:srgbClr val="002060"/>
          </a:solidFill>
        </p:spPr>
        <p:txBody>
          <a:bodyPr anchor="ctr" anchorCtr="0"/>
          <a:lstStyle/>
          <a:p>
            <a:pPr algn="ctr">
              <a:buNone/>
            </a:pPr>
            <a:r>
              <a:rPr lang="en-US" sz="3000" b="1" dirty="0" smtClean="0">
                <a:solidFill>
                  <a:schemeClr val="bg1"/>
                </a:solidFill>
                <a:latin typeface="Copperplate Gothic Light" pitchFamily="34" charset="0"/>
              </a:rPr>
              <a:t>GNB  </a:t>
            </a:r>
            <a:r>
              <a:rPr lang="en-US" sz="3000" dirty="0" smtClean="0">
                <a:solidFill>
                  <a:schemeClr val="bg1"/>
                </a:solidFill>
                <a:latin typeface="BentonSansCond Book" pitchFamily="2" charset="0"/>
              </a:rPr>
              <a:t>Strategic  Priorities</a:t>
            </a:r>
          </a:p>
        </p:txBody>
      </p:sp>
      <p:cxnSp>
        <p:nvCxnSpPr>
          <p:cNvPr id="7" name="Straight Connector 6"/>
          <p:cNvCxnSpPr/>
          <p:nvPr/>
        </p:nvCxnSpPr>
        <p:spPr>
          <a:xfrm>
            <a:off x="0" y="4005064"/>
            <a:ext cx="9144000"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2492896"/>
            <a:ext cx="9144000"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2"/>
          <p:cNvSpPr>
            <a:spLocks noGrp="1"/>
          </p:cNvSpPr>
          <p:nvPr>
            <p:ph type="sldNum" sz="quarter" idx="12"/>
          </p:nvPr>
        </p:nvSpPr>
        <p:spPr>
          <a:xfrm>
            <a:off x="6841521" y="6434493"/>
            <a:ext cx="2133600" cy="365125"/>
          </a:xfrm>
        </p:spPr>
        <p:txBody>
          <a:bodyPr/>
          <a:lstStyle/>
          <a:p>
            <a:pPr algn="r"/>
            <a:fld id="{0E54BDEC-A7D6-48BE-895F-1BEAE102E935}" type="slidenum">
              <a:rPr lang="en-GB" sz="1000" smtClean="0">
                <a:solidFill>
                  <a:prstClr val="black">
                    <a:tint val="75000"/>
                  </a:prstClr>
                </a:solidFill>
              </a:rPr>
              <a:pPr algn="r"/>
              <a:t>2</a:t>
            </a:fld>
            <a:endParaRPr lang="en-GB" sz="1000" dirty="0">
              <a:solidFill>
                <a:prstClr val="black">
                  <a:tint val="75000"/>
                </a:prst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a:solidFill>
                  <a:schemeClr val="bg1"/>
                </a:solidFill>
              </a:rPr>
              <a:t>Strategic Priorities</a:t>
            </a:r>
          </a:p>
        </p:txBody>
      </p:sp>
      <p:sp>
        <p:nvSpPr>
          <p:cNvPr id="4" name="Rectangle 3"/>
          <p:cNvSpPr/>
          <p:nvPr/>
        </p:nvSpPr>
        <p:spPr bwMode="auto">
          <a:xfrm>
            <a:off x="0" y="2057400"/>
            <a:ext cx="9144000" cy="4800600"/>
          </a:xfrm>
          <a:prstGeom prst="rect">
            <a:avLst/>
          </a:prstGeom>
          <a:solidFill>
            <a:schemeClr val="tx2"/>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457200" fontAlgn="base" hangingPunct="0">
              <a:lnSpc>
                <a:spcPct val="93000"/>
              </a:lnSpc>
              <a:spcBef>
                <a:spcPct val="0"/>
              </a:spcBef>
              <a:spcAft>
                <a:spcPct val="0"/>
              </a:spcAft>
              <a:buClr>
                <a:srgbClr val="000000"/>
              </a:buClr>
              <a:buSzPct val="100000"/>
              <a:buFont typeface="Times New Roman" pitchFamily="16" charset="0"/>
              <a:buNone/>
            </a:pPr>
            <a:endParaRPr lang="en-US" dirty="0" smtClean="0">
              <a:solidFill>
                <a:srgbClr val="000000"/>
              </a:solidFill>
              <a:ea typeface="SimSun" charset="-122"/>
            </a:endParaRPr>
          </a:p>
        </p:txBody>
      </p:sp>
      <p:sp>
        <p:nvSpPr>
          <p:cNvPr id="5" name="TextBox 4"/>
          <p:cNvSpPr txBox="1"/>
          <p:nvPr/>
        </p:nvSpPr>
        <p:spPr>
          <a:xfrm>
            <a:off x="179512" y="4454386"/>
            <a:ext cx="2664296" cy="1809726"/>
          </a:xfrm>
          <a:prstGeom prst="rect">
            <a:avLst/>
          </a:prstGeom>
          <a:noFill/>
        </p:spPr>
        <p:txBody>
          <a:bodyPr wrap="square" rtlCol="0">
            <a:spAutoFit/>
          </a:bodyPr>
          <a:lstStyle/>
          <a:p>
            <a:pPr marL="0" lvl="1" algn="ctr" defTabSz="457200" fontAlgn="base" hangingPunct="0">
              <a:lnSpc>
                <a:spcPct val="93000"/>
              </a:lnSpc>
              <a:spcBef>
                <a:spcPct val="0"/>
              </a:spcBef>
              <a:spcAft>
                <a:spcPct val="0"/>
              </a:spcAft>
              <a:buClr>
                <a:srgbClr val="000000"/>
              </a:buClr>
              <a:buSzPct val="100000"/>
            </a:pPr>
            <a:r>
              <a:rPr lang="en-US" sz="2000" b="1" i="1" dirty="0" smtClean="0">
                <a:solidFill>
                  <a:srgbClr val="FFFFFF"/>
                </a:solidFill>
                <a:ea typeface="SimSun" charset="-122"/>
              </a:rPr>
              <a:t>Enable</a:t>
            </a:r>
            <a:r>
              <a:rPr lang="en-US" sz="2000" dirty="0" smtClean="0">
                <a:solidFill>
                  <a:srgbClr val="FFFFFF"/>
                </a:solidFill>
                <a:ea typeface="SimSun" charset="-122"/>
              </a:rPr>
              <a:t> </a:t>
            </a:r>
            <a:r>
              <a:rPr lang="en-US" sz="2000" b="1" i="1" dirty="0" smtClean="0">
                <a:solidFill>
                  <a:srgbClr val="FFFFFF"/>
                </a:solidFill>
                <a:ea typeface="SimSun" charset="-122"/>
              </a:rPr>
              <a:t>growth</a:t>
            </a:r>
            <a:r>
              <a:rPr lang="en-US" sz="2000" dirty="0" smtClean="0">
                <a:solidFill>
                  <a:srgbClr val="FFFFFF"/>
                </a:solidFill>
                <a:ea typeface="SimSun" charset="-122"/>
              </a:rPr>
              <a:t> across AXP through strong engagement with Network customers and strategic partners</a:t>
            </a:r>
            <a:endParaRPr lang="en-US" sz="2000" dirty="0">
              <a:solidFill>
                <a:srgbClr val="FFFFFF"/>
              </a:solidFill>
              <a:ea typeface="SimSun" charset="-122"/>
            </a:endParaRPr>
          </a:p>
        </p:txBody>
      </p:sp>
      <p:sp>
        <p:nvSpPr>
          <p:cNvPr id="6" name="TextBox 5"/>
          <p:cNvSpPr txBox="1"/>
          <p:nvPr/>
        </p:nvSpPr>
        <p:spPr>
          <a:xfrm>
            <a:off x="2915816" y="4454386"/>
            <a:ext cx="2952328" cy="1631216"/>
          </a:xfrm>
          <a:prstGeom prst="rect">
            <a:avLst/>
          </a:prstGeom>
          <a:noFill/>
        </p:spPr>
        <p:txBody>
          <a:bodyPr wrap="square" rtlCol="0">
            <a:spAutoFit/>
          </a:bodyPr>
          <a:lstStyle/>
          <a:p>
            <a:pPr marL="231775" lvl="1" algn="ctr">
              <a:defRPr/>
            </a:pPr>
            <a:r>
              <a:rPr lang="en-US" sz="2000" b="1" kern="0" dirty="0" smtClean="0">
                <a:solidFill>
                  <a:schemeClr val="bg1"/>
                </a:solidFill>
              </a:rPr>
              <a:t>Facilitate</a:t>
            </a:r>
            <a:r>
              <a:rPr lang="en-US" sz="2000" kern="0" dirty="0" smtClean="0">
                <a:solidFill>
                  <a:schemeClr val="bg1"/>
                </a:solidFill>
              </a:rPr>
              <a:t> Acquirers and Issuers to </a:t>
            </a:r>
            <a:r>
              <a:rPr lang="en-US" sz="2000" b="1" kern="0" dirty="0" smtClean="0">
                <a:solidFill>
                  <a:schemeClr val="bg1"/>
                </a:solidFill>
              </a:rPr>
              <a:t>seamlessly do business </a:t>
            </a:r>
            <a:r>
              <a:rPr lang="en-US" sz="2000" kern="0" dirty="0" smtClean="0">
                <a:solidFill>
                  <a:schemeClr val="bg1"/>
                </a:solidFill>
              </a:rPr>
              <a:t>with our Network</a:t>
            </a:r>
          </a:p>
        </p:txBody>
      </p:sp>
      <p:sp>
        <p:nvSpPr>
          <p:cNvPr id="7" name="TextBox 6"/>
          <p:cNvSpPr txBox="1"/>
          <p:nvPr/>
        </p:nvSpPr>
        <p:spPr>
          <a:xfrm>
            <a:off x="5943600" y="4399956"/>
            <a:ext cx="3020888" cy="2095958"/>
          </a:xfrm>
          <a:prstGeom prst="rect">
            <a:avLst/>
          </a:prstGeom>
          <a:noFill/>
        </p:spPr>
        <p:txBody>
          <a:bodyPr wrap="square" rtlCol="0">
            <a:spAutoFit/>
          </a:bodyPr>
          <a:lstStyle/>
          <a:p>
            <a:pPr algn="ctr" defTabSz="457200" fontAlgn="base" hangingPunct="0">
              <a:lnSpc>
                <a:spcPct val="93000"/>
              </a:lnSpc>
              <a:spcBef>
                <a:spcPct val="0"/>
              </a:spcBef>
              <a:spcAft>
                <a:spcPct val="0"/>
              </a:spcAft>
              <a:buClr>
                <a:srgbClr val="000000"/>
              </a:buClr>
              <a:buSzPct val="100000"/>
              <a:buFont typeface="Times New Roman" pitchFamily="16" charset="0"/>
              <a:buNone/>
            </a:pPr>
            <a:r>
              <a:rPr lang="en-US" sz="2000" kern="0" dirty="0" smtClean="0">
                <a:solidFill>
                  <a:schemeClr val="bg1"/>
                </a:solidFill>
              </a:rPr>
              <a:t> </a:t>
            </a:r>
            <a:r>
              <a:rPr lang="en-US" sz="2000" b="1" i="1" dirty="0" smtClean="0">
                <a:solidFill>
                  <a:srgbClr val="FFFFFF"/>
                </a:solidFill>
                <a:ea typeface="SimSun" charset="-122"/>
              </a:rPr>
              <a:t>Rapid deployment </a:t>
            </a:r>
            <a:r>
              <a:rPr lang="en-US" sz="2000" kern="0" dirty="0" smtClean="0">
                <a:solidFill>
                  <a:schemeClr val="bg1"/>
                </a:solidFill>
              </a:rPr>
              <a:t>of Network products and capabilities that enable growth for AXP, its issuers, acquirers and network solution providers</a:t>
            </a:r>
            <a:endParaRPr lang="en-US" sz="2000" dirty="0">
              <a:solidFill>
                <a:schemeClr val="bg1"/>
              </a:solidFill>
              <a:ea typeface="SimSun" charset="-122"/>
            </a:endParaRPr>
          </a:p>
        </p:txBody>
      </p:sp>
      <p:sp>
        <p:nvSpPr>
          <p:cNvPr id="8" name="Rectangle 7"/>
          <p:cNvSpPr/>
          <p:nvPr/>
        </p:nvSpPr>
        <p:spPr bwMode="auto">
          <a:xfrm>
            <a:off x="0" y="908720"/>
            <a:ext cx="9144000" cy="1447800"/>
          </a:xfrm>
          <a:prstGeom prst="rect">
            <a:avLst/>
          </a:prstGeom>
          <a:solidFill>
            <a:schemeClr val="bg1">
              <a:lumMod val="65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457200" fontAlgn="base" hangingPunct="0">
              <a:lnSpc>
                <a:spcPct val="93000"/>
              </a:lnSpc>
              <a:spcBef>
                <a:spcPct val="0"/>
              </a:spcBef>
              <a:spcAft>
                <a:spcPct val="0"/>
              </a:spcAft>
              <a:buClr>
                <a:srgbClr val="000000"/>
              </a:buClr>
              <a:buSzPct val="100000"/>
              <a:buFont typeface="Times New Roman" pitchFamily="16" charset="0"/>
              <a:buNone/>
            </a:pPr>
            <a:endParaRPr lang="en-US" dirty="0" smtClean="0">
              <a:solidFill>
                <a:srgbClr val="000000"/>
              </a:solidFill>
              <a:ea typeface="SimSun" charset="-122"/>
            </a:endParaRPr>
          </a:p>
        </p:txBody>
      </p:sp>
      <p:sp>
        <p:nvSpPr>
          <p:cNvPr id="9" name="Rounded Rectangle 8"/>
          <p:cNvSpPr/>
          <p:nvPr/>
        </p:nvSpPr>
        <p:spPr bwMode="auto">
          <a:xfrm>
            <a:off x="685800" y="988368"/>
            <a:ext cx="7696200" cy="1295400"/>
          </a:xfrm>
          <a:prstGeom prst="roundRect">
            <a:avLst/>
          </a:prstGeom>
          <a:solidFill>
            <a:schemeClr val="bg1"/>
          </a:solidFill>
          <a:ln w="57150" cap="flat" cmpd="sng" algn="ctr">
            <a:solidFill>
              <a:srgbClr val="25408F"/>
            </a:solidFill>
            <a:prstDash val="solid"/>
            <a:round/>
            <a:headEnd type="none" w="med" len="med"/>
            <a:tailEnd type="none" w="med" len="med"/>
          </a:ln>
          <a:effectLst/>
          <a:scene3d>
            <a:camera prst="orthographicFront"/>
            <a:lightRig rig="threePt" dir="t"/>
          </a:scene3d>
          <a:sp3d>
            <a:bevelT prst="convex"/>
          </a:sp3d>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457200" fontAlgn="base" hangingPunct="0">
              <a:lnSpc>
                <a:spcPct val="93000"/>
              </a:lnSpc>
              <a:spcBef>
                <a:spcPct val="0"/>
              </a:spcBef>
              <a:spcAft>
                <a:spcPct val="0"/>
              </a:spcAft>
              <a:buClr>
                <a:srgbClr val="000000"/>
              </a:buClr>
              <a:buSzPct val="100000"/>
              <a:buFont typeface="Times New Roman" pitchFamily="16" charset="0"/>
              <a:buNone/>
            </a:pPr>
            <a:endParaRPr lang="en-US" dirty="0" smtClean="0">
              <a:solidFill>
                <a:srgbClr val="000000"/>
              </a:solidFill>
              <a:ea typeface="SimSun" charset="-122"/>
            </a:endParaRPr>
          </a:p>
        </p:txBody>
      </p:sp>
      <p:pic>
        <p:nvPicPr>
          <p:cNvPr id="10" name="Picture 9" descr="logo_03.png"/>
          <p:cNvPicPr>
            <a:picLocks noChangeAspect="1"/>
          </p:cNvPicPr>
          <p:nvPr/>
        </p:nvPicPr>
        <p:blipFill>
          <a:blip r:embed="rId3" cstate="print"/>
          <a:stretch>
            <a:fillRect/>
          </a:stretch>
        </p:blipFill>
        <p:spPr bwMode="auto">
          <a:xfrm>
            <a:off x="3298129" y="1051828"/>
            <a:ext cx="2353991" cy="710912"/>
          </a:xfrm>
          <a:prstGeom prst="rect">
            <a:avLst/>
          </a:prstGeom>
          <a:noFill/>
          <a:ln w="9525">
            <a:noFill/>
            <a:miter lim="800000"/>
            <a:headEnd/>
            <a:tailEnd/>
          </a:ln>
        </p:spPr>
      </p:pic>
      <p:sp>
        <p:nvSpPr>
          <p:cNvPr id="11" name="TextBox 10"/>
          <p:cNvSpPr txBox="1"/>
          <p:nvPr/>
        </p:nvSpPr>
        <p:spPr>
          <a:xfrm>
            <a:off x="3789368" y="1843172"/>
            <a:ext cx="1934760" cy="369332"/>
          </a:xfrm>
          <a:prstGeom prst="rect">
            <a:avLst/>
          </a:prstGeom>
          <a:noFill/>
        </p:spPr>
        <p:txBody>
          <a:bodyPr wrap="none" rtlCol="0">
            <a:spAutoFit/>
          </a:bodyPr>
          <a:lstStyle/>
          <a:p>
            <a:pPr algn="ctr"/>
            <a:r>
              <a:rPr lang="en-US" b="1" dirty="0" smtClean="0">
                <a:solidFill>
                  <a:schemeClr val="accent6">
                    <a:lumMod val="50000"/>
                  </a:schemeClr>
                </a:solidFill>
              </a:rPr>
              <a:t>Strategic Priorities</a:t>
            </a:r>
            <a:endParaRPr lang="en-US" b="1" dirty="0">
              <a:solidFill>
                <a:schemeClr val="accent6">
                  <a:lumMod val="50000"/>
                </a:schemeClr>
              </a:solidFill>
            </a:endParaRPr>
          </a:p>
        </p:txBody>
      </p:sp>
      <p:grpSp>
        <p:nvGrpSpPr>
          <p:cNvPr id="3" name="Group 35"/>
          <p:cNvGrpSpPr/>
          <p:nvPr/>
        </p:nvGrpSpPr>
        <p:grpSpPr>
          <a:xfrm>
            <a:off x="3491880" y="2420888"/>
            <a:ext cx="1676400" cy="1888116"/>
            <a:chOff x="2971800" y="838200"/>
            <a:chExt cx="1676400" cy="1960124"/>
          </a:xfrm>
        </p:grpSpPr>
        <p:grpSp>
          <p:nvGrpSpPr>
            <p:cNvPr id="12" name="Group 36"/>
            <p:cNvGrpSpPr/>
            <p:nvPr/>
          </p:nvGrpSpPr>
          <p:grpSpPr>
            <a:xfrm>
              <a:off x="2971800" y="838200"/>
              <a:ext cx="1676400" cy="1960124"/>
              <a:chOff x="838200" y="533400"/>
              <a:chExt cx="1524000" cy="2273744"/>
            </a:xfrm>
          </p:grpSpPr>
          <p:sp>
            <p:nvSpPr>
              <p:cNvPr id="39" name="Rounded Rectangle 38"/>
              <p:cNvSpPr/>
              <p:nvPr/>
            </p:nvSpPr>
            <p:spPr>
              <a:xfrm>
                <a:off x="838200" y="914400"/>
                <a:ext cx="1524000" cy="1828800"/>
              </a:xfrm>
              <a:prstGeom prst="roundRect">
                <a:avLst/>
              </a:prstGeom>
              <a:solidFill>
                <a:srgbClr val="CC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ed Rectangle 39"/>
              <p:cNvSpPr/>
              <p:nvPr/>
            </p:nvSpPr>
            <p:spPr>
              <a:xfrm>
                <a:off x="838200" y="533400"/>
                <a:ext cx="1524000" cy="11430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838200" y="1143000"/>
                <a:ext cx="1524000" cy="914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907473" y="2057400"/>
                <a:ext cx="1454727" cy="749744"/>
              </a:xfrm>
              <a:prstGeom prst="rect">
                <a:avLst/>
              </a:prstGeom>
              <a:noFill/>
            </p:spPr>
            <p:txBody>
              <a:bodyPr wrap="square" rtlCol="0">
                <a:spAutoFit/>
              </a:bodyPr>
              <a:lstStyle/>
              <a:p>
                <a:pPr algn="ctr"/>
                <a:r>
                  <a:rPr lang="en-US" b="1" dirty="0" smtClean="0">
                    <a:solidFill>
                      <a:schemeClr val="accent6">
                        <a:lumMod val="40000"/>
                        <a:lumOff val="60000"/>
                      </a:schemeClr>
                    </a:solidFill>
                  </a:rPr>
                  <a:t>Facilitate Business</a:t>
                </a:r>
                <a:endParaRPr lang="en-US" b="1" dirty="0">
                  <a:solidFill>
                    <a:schemeClr val="accent6">
                      <a:lumMod val="40000"/>
                      <a:lumOff val="60000"/>
                    </a:schemeClr>
                  </a:solidFill>
                </a:endParaRPr>
              </a:p>
            </p:txBody>
          </p:sp>
        </p:grpSp>
        <p:pic>
          <p:nvPicPr>
            <p:cNvPr id="38" name="Picture 37" descr="cycle.png"/>
            <p:cNvPicPr>
              <a:picLocks noChangeAspect="1"/>
            </p:cNvPicPr>
            <p:nvPr/>
          </p:nvPicPr>
          <p:blipFill>
            <a:blip r:embed="rId4" cstate="print"/>
            <a:stretch>
              <a:fillRect/>
            </a:stretch>
          </p:blipFill>
          <p:spPr>
            <a:xfrm>
              <a:off x="3505200" y="1066800"/>
              <a:ext cx="666674" cy="888899"/>
            </a:xfrm>
            <a:prstGeom prst="rect">
              <a:avLst/>
            </a:prstGeom>
          </p:spPr>
        </p:pic>
      </p:grpSp>
      <p:grpSp>
        <p:nvGrpSpPr>
          <p:cNvPr id="13" name="Group 42"/>
          <p:cNvGrpSpPr/>
          <p:nvPr/>
        </p:nvGrpSpPr>
        <p:grpSpPr>
          <a:xfrm>
            <a:off x="6553944" y="2404980"/>
            <a:ext cx="1676400" cy="1911860"/>
            <a:chOff x="4953000" y="838200"/>
            <a:chExt cx="1676400" cy="1984775"/>
          </a:xfrm>
        </p:grpSpPr>
        <p:grpSp>
          <p:nvGrpSpPr>
            <p:cNvPr id="14" name="Group 14"/>
            <p:cNvGrpSpPr/>
            <p:nvPr/>
          </p:nvGrpSpPr>
          <p:grpSpPr>
            <a:xfrm>
              <a:off x="4953000" y="838200"/>
              <a:ext cx="1676400" cy="1984775"/>
              <a:chOff x="838200" y="533400"/>
              <a:chExt cx="1524000" cy="2302339"/>
            </a:xfrm>
          </p:grpSpPr>
          <p:sp>
            <p:nvSpPr>
              <p:cNvPr id="46" name="Rounded Rectangle 15"/>
              <p:cNvSpPr/>
              <p:nvPr/>
            </p:nvSpPr>
            <p:spPr>
              <a:xfrm>
                <a:off x="838200" y="914400"/>
                <a:ext cx="1524000" cy="1828800"/>
              </a:xfrm>
              <a:prstGeom prst="roundRect">
                <a:avLst/>
              </a:prstGeom>
              <a:solidFill>
                <a:srgbClr val="CC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ounded Rectangle 46"/>
              <p:cNvSpPr/>
              <p:nvPr/>
            </p:nvSpPr>
            <p:spPr>
              <a:xfrm>
                <a:off x="838200" y="533400"/>
                <a:ext cx="1524000" cy="11430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838200" y="1143000"/>
                <a:ext cx="1524000" cy="914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976745" y="2057401"/>
                <a:ext cx="1385455" cy="778338"/>
              </a:xfrm>
              <a:prstGeom prst="rect">
                <a:avLst/>
              </a:prstGeom>
              <a:noFill/>
            </p:spPr>
            <p:txBody>
              <a:bodyPr wrap="square" rtlCol="0">
                <a:spAutoFit/>
              </a:bodyPr>
              <a:lstStyle/>
              <a:p>
                <a:pPr algn="ctr"/>
                <a:r>
                  <a:rPr lang="en-US" b="1" dirty="0" smtClean="0">
                    <a:solidFill>
                      <a:schemeClr val="accent6">
                        <a:lumMod val="40000"/>
                        <a:lumOff val="60000"/>
                      </a:schemeClr>
                    </a:solidFill>
                  </a:rPr>
                  <a:t>Deploy Solutions</a:t>
                </a:r>
                <a:endParaRPr lang="en-US" b="1" dirty="0">
                  <a:solidFill>
                    <a:schemeClr val="accent6">
                      <a:lumMod val="40000"/>
                      <a:lumOff val="60000"/>
                    </a:schemeClr>
                  </a:solidFill>
                </a:endParaRPr>
              </a:p>
            </p:txBody>
          </p:sp>
        </p:grpSp>
        <p:pic>
          <p:nvPicPr>
            <p:cNvPr id="45" name="Picture 44" descr="speedometer.png"/>
            <p:cNvPicPr>
              <a:picLocks noChangeAspect="1"/>
            </p:cNvPicPr>
            <p:nvPr/>
          </p:nvPicPr>
          <p:blipFill>
            <a:blip r:embed="rId5" cstate="print"/>
            <a:stretch>
              <a:fillRect/>
            </a:stretch>
          </p:blipFill>
          <p:spPr>
            <a:xfrm>
              <a:off x="5410200" y="990600"/>
              <a:ext cx="838200" cy="957943"/>
            </a:xfrm>
            <a:prstGeom prst="rect">
              <a:avLst/>
            </a:prstGeom>
          </p:spPr>
        </p:pic>
      </p:grpSp>
      <p:grpSp>
        <p:nvGrpSpPr>
          <p:cNvPr id="15" name="Group 49"/>
          <p:cNvGrpSpPr/>
          <p:nvPr/>
        </p:nvGrpSpPr>
        <p:grpSpPr>
          <a:xfrm>
            <a:off x="611560" y="2404004"/>
            <a:ext cx="1676400" cy="1905000"/>
            <a:chOff x="838200" y="533400"/>
            <a:chExt cx="1524000" cy="2209800"/>
          </a:xfrm>
        </p:grpSpPr>
        <p:sp>
          <p:nvSpPr>
            <p:cNvPr id="51" name="Rounded Rectangle 50"/>
            <p:cNvSpPr/>
            <p:nvPr/>
          </p:nvSpPr>
          <p:spPr>
            <a:xfrm>
              <a:off x="838200" y="914400"/>
              <a:ext cx="1524000" cy="1828800"/>
            </a:xfrm>
            <a:prstGeom prst="roundRect">
              <a:avLst/>
            </a:prstGeom>
            <a:solidFill>
              <a:srgbClr val="CC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ounded Rectangle 51"/>
            <p:cNvSpPr/>
            <p:nvPr/>
          </p:nvSpPr>
          <p:spPr>
            <a:xfrm>
              <a:off x="838200" y="533400"/>
              <a:ext cx="1524000" cy="11430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p:cNvSpPr/>
            <p:nvPr/>
          </p:nvSpPr>
          <p:spPr>
            <a:xfrm>
              <a:off x="838200" y="1143000"/>
              <a:ext cx="1524000" cy="914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4" name="Picture 53" descr="growth.png"/>
            <p:cNvPicPr>
              <a:picLocks noChangeAspect="1"/>
            </p:cNvPicPr>
            <p:nvPr/>
          </p:nvPicPr>
          <p:blipFill>
            <a:blip r:embed="rId6" cstate="print"/>
            <a:stretch>
              <a:fillRect/>
            </a:stretch>
          </p:blipFill>
          <p:spPr>
            <a:xfrm>
              <a:off x="1066800" y="914400"/>
              <a:ext cx="990600" cy="957943"/>
            </a:xfrm>
            <a:prstGeom prst="rect">
              <a:avLst/>
            </a:prstGeom>
          </p:spPr>
        </p:pic>
        <p:sp>
          <p:nvSpPr>
            <p:cNvPr id="55" name="TextBox 54"/>
            <p:cNvSpPr txBox="1"/>
            <p:nvPr/>
          </p:nvSpPr>
          <p:spPr>
            <a:xfrm>
              <a:off x="1143000" y="2057400"/>
              <a:ext cx="914400" cy="646331"/>
            </a:xfrm>
            <a:prstGeom prst="rect">
              <a:avLst/>
            </a:prstGeom>
            <a:noFill/>
          </p:spPr>
          <p:txBody>
            <a:bodyPr wrap="square" rtlCol="0">
              <a:spAutoFit/>
            </a:bodyPr>
            <a:lstStyle/>
            <a:p>
              <a:r>
                <a:rPr lang="en-US" b="1" dirty="0" smtClean="0">
                  <a:solidFill>
                    <a:schemeClr val="accent6">
                      <a:lumMod val="40000"/>
                      <a:lumOff val="60000"/>
                    </a:schemeClr>
                  </a:solidFill>
                </a:rPr>
                <a:t>Enable Growth</a:t>
              </a:r>
              <a:endParaRPr lang="en-US" b="1" dirty="0">
                <a:solidFill>
                  <a:schemeClr val="accent6">
                    <a:lumMod val="40000"/>
                    <a:lumOff val="60000"/>
                  </a:schemeClr>
                </a:solidFill>
              </a:endParaRPr>
            </a:p>
          </p:txBody>
        </p:sp>
      </p:grpSp>
      <p:sp>
        <p:nvSpPr>
          <p:cNvPr id="31" name="Slide Number Placeholder 46"/>
          <p:cNvSpPr>
            <a:spLocks noGrp="1"/>
          </p:cNvSpPr>
          <p:nvPr>
            <p:ph type="sldNum" sz="quarter" idx="12"/>
          </p:nvPr>
        </p:nvSpPr>
        <p:spPr>
          <a:xfrm>
            <a:off x="7732588" y="7311851"/>
            <a:ext cx="2133600" cy="365125"/>
          </a:xfrm>
        </p:spPr>
        <p:txBody>
          <a:bodyPr/>
          <a:lstStyle/>
          <a:p>
            <a:fld id="{0E54BDEC-A7D6-48BE-895F-1BEAE102E935}" type="slidenum">
              <a:rPr lang="en-GB" smtClean="0">
                <a:solidFill>
                  <a:prstClr val="black">
                    <a:tint val="75000"/>
                  </a:prstClr>
                </a:solidFill>
              </a:rPr>
              <a:pPr/>
              <a:t>3</a:t>
            </a:fld>
            <a:endParaRPr lang="en-GB" dirty="0">
              <a:solidFill>
                <a:prstClr val="black">
                  <a:tint val="75000"/>
                </a:prstClr>
              </a:solidFill>
            </a:endParaRPr>
          </a:p>
        </p:txBody>
      </p:sp>
      <p:sp>
        <p:nvSpPr>
          <p:cNvPr id="32" name="Slide Number Placeholder 32"/>
          <p:cNvSpPr txBox="1">
            <a:spLocks/>
          </p:cNvSpPr>
          <p:nvPr/>
        </p:nvSpPr>
        <p:spPr>
          <a:xfrm>
            <a:off x="6841521" y="6434493"/>
            <a:ext cx="2133600" cy="365125"/>
          </a:xfrm>
          <a:prstGeom prst="rect">
            <a:avLst/>
          </a:prstGeom>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E54BDEC-A7D6-48BE-895F-1BEAE102E935}" type="slidenum">
              <a:rPr kumimoji="0" lang="en-GB" sz="1000" b="0" i="0" u="none" strike="noStrike" kern="1200" cap="none" spc="0" normalizeH="0" baseline="0" noProof="0" smtClean="0">
                <a:ln>
                  <a:noFill/>
                </a:ln>
                <a:solidFill>
                  <a:schemeClr val="bg1"/>
                </a:solidFill>
                <a:effectLst/>
                <a:uLnTx/>
                <a:uFillTx/>
                <a:latin typeface="BentonSans Regular" pitchFamily="2" charset="0"/>
                <a:ea typeface="+mn-ea"/>
                <a:cs typeface="Arial"/>
              </a:rPr>
              <a:pPr marL="0" marR="0" lvl="0" indent="0" algn="r" defTabSz="457200" rtl="0" eaLnBrk="1" fontAlgn="base" latinLnBrk="0" hangingPunct="1">
                <a:lnSpc>
                  <a:spcPct val="100000"/>
                </a:lnSpc>
                <a:spcBef>
                  <a:spcPct val="0"/>
                </a:spcBef>
                <a:spcAft>
                  <a:spcPct val="0"/>
                </a:spcAft>
                <a:buClrTx/>
                <a:buSzTx/>
                <a:buFontTx/>
                <a:buNone/>
                <a:tabLst/>
                <a:defRPr/>
              </a:pPr>
              <a:t>3</a:t>
            </a:fld>
            <a:endParaRPr kumimoji="0" lang="en-GB" sz="1000" b="0" i="0" u="none" strike="noStrike" kern="1200" cap="none" spc="0" normalizeH="0" baseline="0" noProof="0" dirty="0">
              <a:ln>
                <a:noFill/>
              </a:ln>
              <a:solidFill>
                <a:schemeClr val="bg1"/>
              </a:solidFill>
              <a:effectLst/>
              <a:uLnTx/>
              <a:uFillTx/>
              <a:latin typeface="BentonSans Regular" pitchFamily="2" charset="0"/>
              <a:ea typeface="+mn-ea"/>
              <a:cs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p:cNvGraphicFramePr>
            <a:graphicFrameLocks noChangeAspect="1"/>
          </p:cNvGraphicFramePr>
          <p:nvPr/>
        </p:nvGraphicFramePr>
        <p:xfrm>
          <a:off x="1587" y="1588"/>
          <a:ext cx="1587" cy="1587"/>
        </p:xfrm>
        <a:graphic>
          <a:graphicData uri="http://schemas.openxmlformats.org/presentationml/2006/ole">
            <p:oleObj spid="_x0000_s296962" name="think-cell Slide" r:id="rId4" imgW="360" imgH="360" progId="">
              <p:embed/>
            </p:oleObj>
          </a:graphicData>
        </a:graphic>
      </p:graphicFrame>
      <p:sp>
        <p:nvSpPr>
          <p:cNvPr id="4" name="Slide Number Placeholder 3"/>
          <p:cNvSpPr>
            <a:spLocks noGrp="1"/>
          </p:cNvSpPr>
          <p:nvPr>
            <p:ph type="sldNum" sz="quarter" idx="12"/>
          </p:nvPr>
        </p:nvSpPr>
        <p:spPr/>
        <p:txBody>
          <a:bodyPr/>
          <a:lstStyle/>
          <a:p>
            <a:pPr algn="r"/>
            <a:fld id="{0E54BDEC-A7D6-48BE-895F-1BEAE102E935}" type="slidenum">
              <a:rPr lang="en-GB" sz="1000" smtClean="0">
                <a:solidFill>
                  <a:prstClr val="black">
                    <a:tint val="75000"/>
                  </a:prstClr>
                </a:solidFill>
              </a:rPr>
              <a:pPr algn="r"/>
              <a:t>4</a:t>
            </a:fld>
            <a:endParaRPr lang="en-GB" sz="1000" dirty="0">
              <a:solidFill>
                <a:prstClr val="black">
                  <a:tint val="75000"/>
                </a:prstClr>
              </a:solidFill>
            </a:endParaRPr>
          </a:p>
        </p:txBody>
      </p:sp>
      <p:sp>
        <p:nvSpPr>
          <p:cNvPr id="5" name="Title 1"/>
          <p:cNvSpPr>
            <a:spLocks noGrp="1"/>
          </p:cNvSpPr>
          <p:nvPr>
            <p:ph type="title"/>
          </p:nvPr>
        </p:nvSpPr>
        <p:spPr>
          <a:xfrm>
            <a:off x="1763688" y="206708"/>
            <a:ext cx="7272808" cy="594000"/>
          </a:xfrm>
        </p:spPr>
        <p:txBody>
          <a:bodyPr/>
          <a:lstStyle/>
          <a:p>
            <a:r>
              <a:rPr lang="en-GB" sz="2400" b="0" dirty="0">
                <a:solidFill>
                  <a:schemeClr val="bg1"/>
                </a:solidFill>
              </a:rPr>
              <a:t>Background</a:t>
            </a:r>
            <a:endParaRPr lang="en-US" sz="2400" b="0" dirty="0">
              <a:solidFill>
                <a:schemeClr val="bg1"/>
              </a:solidFill>
            </a:endParaRPr>
          </a:p>
        </p:txBody>
      </p:sp>
      <p:sp>
        <p:nvSpPr>
          <p:cNvPr id="20" name="Content Placeholder 2"/>
          <p:cNvSpPr txBox="1">
            <a:spLocks/>
          </p:cNvSpPr>
          <p:nvPr/>
        </p:nvSpPr>
        <p:spPr>
          <a:xfrm>
            <a:off x="292100" y="941618"/>
            <a:ext cx="8686799" cy="5422900"/>
          </a:xfrm>
          <a:prstGeom prst="rect">
            <a:avLst/>
          </a:prstGeom>
        </p:spPr>
        <p:txBody>
          <a:bodyPr>
            <a:noAutofit/>
          </a:bodyPr>
          <a:lstStyle/>
          <a:p>
            <a:pPr marL="342900" marR="0" lvl="0" indent="-342900" algn="l" defTabSz="457200" rtl="0" eaLnBrk="0" fontAlgn="base" latinLnBrk="0" hangingPunct="0">
              <a:lnSpc>
                <a:spcPct val="125000"/>
              </a:lnSpc>
              <a:spcBef>
                <a:spcPts val="600"/>
              </a:spcBef>
              <a:spcAft>
                <a:spcPts val="0"/>
              </a:spcAft>
              <a:buClrTx/>
              <a:buSzTx/>
              <a:buFont typeface="Arial" pitchFamily="34" charset="0"/>
              <a:buNone/>
              <a:tabLst>
                <a:tab pos="171450" algn="l"/>
              </a:tabLst>
              <a:defRPr/>
            </a:pPr>
            <a:r>
              <a:rPr kumimoji="0" lang="en-GB" sz="1400" b="0" i="0" u="none" strike="noStrike" kern="1200" cap="none" spc="0" normalizeH="0" baseline="0" noProof="0" smtClean="0">
                <a:ln>
                  <a:noFill/>
                </a:ln>
                <a:solidFill>
                  <a:srgbClr val="4D4F53"/>
                </a:solidFill>
                <a:effectLst/>
                <a:uLnTx/>
                <a:uFillTx/>
                <a:latin typeface="BentonSans Regular" pitchFamily="50" charset="0"/>
                <a:ea typeface="Arial" charset="0"/>
                <a:cs typeface="Calibri" pitchFamily="34" charset="0"/>
              </a:rPr>
              <a:t>GNB runs the American Express network which connects all issuers and acquirers (both proprietary and network partner banks). GNB also runs the ATM network and increasing connects new players in the payments space (such as Apple’s applepay) to the network.</a:t>
            </a:r>
          </a:p>
          <a:p>
            <a:pPr marL="171450" marR="0" lvl="0" indent="-171450" algn="l" defTabSz="457200" rtl="0" eaLnBrk="0" fontAlgn="base" latinLnBrk="0" hangingPunct="0">
              <a:lnSpc>
                <a:spcPct val="125000"/>
              </a:lnSpc>
              <a:spcBef>
                <a:spcPts val="600"/>
              </a:spcBef>
              <a:spcAft>
                <a:spcPts val="0"/>
              </a:spcAft>
              <a:buClrTx/>
              <a:buSzTx/>
              <a:buFont typeface="Arial" pitchFamily="34" charset="0"/>
              <a:buNone/>
              <a:tabLst>
                <a:tab pos="171450" algn="l"/>
              </a:tabLst>
              <a:defRPr/>
            </a:pPr>
            <a:r>
              <a:rPr kumimoji="0" lang="en-GB" sz="1400" b="0" i="0" u="none" strike="noStrike" kern="1200" cap="none" spc="0" normalizeH="0" baseline="0" noProof="0" smtClean="0">
                <a:ln>
                  <a:noFill/>
                </a:ln>
                <a:solidFill>
                  <a:srgbClr val="4D4F53"/>
                </a:solidFill>
                <a:effectLst/>
                <a:uLnTx/>
                <a:uFillTx/>
                <a:latin typeface="BentonSans Regular" pitchFamily="50" charset="0"/>
                <a:ea typeface="Arial" charset="0"/>
                <a:cs typeface="Calibri" pitchFamily="34" charset="0"/>
              </a:rPr>
              <a:t>GNB operates in three key areas:</a:t>
            </a:r>
          </a:p>
          <a:p>
            <a:pPr marL="398463" marR="0" lvl="1" indent="-171450" algn="l" defTabSz="457200" rtl="0" eaLnBrk="0" fontAlgn="base" latinLnBrk="0" hangingPunct="0">
              <a:lnSpc>
                <a:spcPct val="100000"/>
              </a:lnSpc>
              <a:spcBef>
                <a:spcPts val="600"/>
              </a:spcBef>
              <a:spcAft>
                <a:spcPts val="0"/>
              </a:spcAft>
              <a:buClrTx/>
              <a:buSzTx/>
              <a:buFont typeface="Courier New" pitchFamily="49" charset="0"/>
              <a:buChar char="o"/>
              <a:tabLst>
                <a:tab pos="171450" algn="l"/>
              </a:tabLst>
              <a:defRPr/>
            </a:pPr>
            <a:r>
              <a:rPr kumimoji="0" lang="en-GB" sz="1400" b="0" i="0" u="none" strike="noStrike" kern="1200" cap="none" spc="0" normalizeH="0" baseline="0" noProof="0" smtClean="0">
                <a:ln>
                  <a:noFill/>
                </a:ln>
                <a:solidFill>
                  <a:srgbClr val="4D4F53"/>
                </a:solidFill>
                <a:effectLst/>
                <a:uLnTx/>
                <a:uFillTx/>
                <a:latin typeface="BentonSans Regular" pitchFamily="50" charset="0"/>
                <a:ea typeface="Arial" charset="0"/>
                <a:cs typeface="Calibri" pitchFamily="34" charset="0"/>
              </a:rPr>
              <a:t>Core processing – an operational area which ensures the core network runs successfully</a:t>
            </a:r>
          </a:p>
          <a:p>
            <a:pPr marL="398463" marR="0" lvl="1" indent="-171450" algn="l" defTabSz="457200" rtl="0" eaLnBrk="0" fontAlgn="base" latinLnBrk="0" hangingPunct="0">
              <a:lnSpc>
                <a:spcPct val="100000"/>
              </a:lnSpc>
              <a:spcBef>
                <a:spcPts val="600"/>
              </a:spcBef>
              <a:spcAft>
                <a:spcPts val="0"/>
              </a:spcAft>
              <a:buClrTx/>
              <a:buSzTx/>
              <a:buFont typeface="Courier New" pitchFamily="49" charset="0"/>
              <a:buChar char="o"/>
              <a:tabLst>
                <a:tab pos="171450" algn="l"/>
              </a:tabLst>
              <a:defRPr/>
            </a:pPr>
            <a:r>
              <a:rPr kumimoji="0" lang="en-GB" sz="1400" b="0" i="0" u="none" strike="noStrike" kern="1200" cap="none" spc="0" normalizeH="0" baseline="0" noProof="0" smtClean="0">
                <a:ln>
                  <a:noFill/>
                </a:ln>
                <a:solidFill>
                  <a:srgbClr val="4D4F53"/>
                </a:solidFill>
                <a:effectLst/>
                <a:uLnTx/>
                <a:uFillTx/>
                <a:latin typeface="BentonSans Regular" pitchFamily="50" charset="0"/>
                <a:ea typeface="Arial" charset="0"/>
                <a:cs typeface="Calibri" pitchFamily="34" charset="0"/>
              </a:rPr>
              <a:t>Interoperability and data – this area sets the rules of the network and provides network MIS </a:t>
            </a:r>
          </a:p>
          <a:p>
            <a:pPr marL="398463" marR="0" lvl="1" indent="-171450" algn="l" defTabSz="457200" rtl="0" eaLnBrk="0" fontAlgn="base" latinLnBrk="0" hangingPunct="0">
              <a:lnSpc>
                <a:spcPct val="100000"/>
              </a:lnSpc>
              <a:spcBef>
                <a:spcPts val="600"/>
              </a:spcBef>
              <a:spcAft>
                <a:spcPts val="0"/>
              </a:spcAft>
              <a:buClrTx/>
              <a:buSzTx/>
              <a:buFont typeface="Courier New" pitchFamily="49" charset="0"/>
              <a:buChar char="o"/>
              <a:tabLst>
                <a:tab pos="171450" algn="l"/>
              </a:tabLst>
              <a:defRPr/>
            </a:pPr>
            <a:r>
              <a:rPr kumimoji="0" lang="en-GB" sz="1400" b="0" i="0" u="none" strike="noStrike" kern="1200" cap="none" spc="0" normalizeH="0" baseline="0" noProof="0" smtClean="0">
                <a:ln>
                  <a:noFill/>
                </a:ln>
                <a:solidFill>
                  <a:srgbClr val="4D4F53"/>
                </a:solidFill>
                <a:effectLst/>
                <a:uLnTx/>
                <a:uFillTx/>
                <a:latin typeface="BentonSans Regular" pitchFamily="50" charset="0"/>
                <a:ea typeface="Arial" charset="0"/>
                <a:cs typeface="Calibri" pitchFamily="34" charset="0"/>
              </a:rPr>
              <a:t>Products and Capabilities – this area develops new network products</a:t>
            </a:r>
          </a:p>
          <a:p>
            <a:pPr marL="398463" marR="0" lvl="1" indent="-171450" algn="l" defTabSz="457200" rtl="0" eaLnBrk="0" fontAlgn="base" latinLnBrk="0" hangingPunct="0">
              <a:lnSpc>
                <a:spcPct val="100000"/>
              </a:lnSpc>
              <a:spcBef>
                <a:spcPts val="600"/>
              </a:spcBef>
              <a:spcAft>
                <a:spcPts val="0"/>
              </a:spcAft>
              <a:buClrTx/>
              <a:buSzTx/>
              <a:buFont typeface="Courier New" pitchFamily="49" charset="0"/>
              <a:buChar char="o"/>
              <a:tabLst>
                <a:tab pos="171450" algn="l"/>
              </a:tabLst>
              <a:defRPr/>
            </a:pPr>
            <a:endParaRPr kumimoji="0" lang="en-GB" sz="1400" b="0" i="0" u="none" strike="noStrike" kern="1200" cap="none" spc="0" normalizeH="0" baseline="0" noProof="0" smtClean="0">
              <a:ln>
                <a:noFill/>
              </a:ln>
              <a:solidFill>
                <a:srgbClr val="4D4F53"/>
              </a:solidFill>
              <a:effectLst/>
              <a:uLnTx/>
              <a:uFillTx/>
              <a:latin typeface="BentonSans Regular" pitchFamily="50" charset="0"/>
              <a:ea typeface="Arial" charset="0"/>
              <a:cs typeface="Calibri" pitchFamily="34" charset="0"/>
            </a:endParaRPr>
          </a:p>
          <a:p>
            <a:pPr marL="342900" marR="0" lvl="0" indent="-342900" algn="l" defTabSz="457200" rtl="0" eaLnBrk="0" fontAlgn="base" latinLnBrk="0" hangingPunct="0">
              <a:lnSpc>
                <a:spcPct val="125000"/>
              </a:lnSpc>
              <a:spcBef>
                <a:spcPts val="600"/>
              </a:spcBef>
              <a:spcAft>
                <a:spcPts val="0"/>
              </a:spcAft>
              <a:buClrTx/>
              <a:buSzTx/>
              <a:buFont typeface="Arial" pitchFamily="34" charset="0"/>
              <a:buNone/>
              <a:tabLst>
                <a:tab pos="171450" algn="l"/>
              </a:tabLst>
              <a:defRPr/>
            </a:pPr>
            <a:r>
              <a:rPr kumimoji="0" lang="en-GB" sz="1400" b="0" i="0" u="none" strike="noStrike" kern="1200" cap="none" spc="0" normalizeH="0" baseline="0" noProof="0" smtClean="0">
                <a:ln>
                  <a:noFill/>
                </a:ln>
                <a:solidFill>
                  <a:srgbClr val="4D4F53"/>
                </a:solidFill>
                <a:effectLst/>
                <a:uLnTx/>
                <a:uFillTx/>
                <a:latin typeface="BentonSans Regular" pitchFamily="50" charset="0"/>
                <a:ea typeface="Arial" charset="0"/>
                <a:cs typeface="Calibri" pitchFamily="34" charset="0"/>
              </a:rPr>
              <a:t>Prior to 2014 GNB’s main  locations were in New York, PHX, Brighton, London and Sydney. In 2014 GNB established an centre in Gurgaon India and successfully migrated parts of a number of operational processes to this new Center.</a:t>
            </a:r>
          </a:p>
          <a:p>
            <a:pPr marL="342900" marR="0" lvl="0" indent="-342900" algn="l" defTabSz="457200" rtl="0" eaLnBrk="0" fontAlgn="base" latinLnBrk="0" hangingPunct="0">
              <a:lnSpc>
                <a:spcPct val="125000"/>
              </a:lnSpc>
              <a:spcBef>
                <a:spcPts val="600"/>
              </a:spcBef>
              <a:spcAft>
                <a:spcPts val="0"/>
              </a:spcAft>
              <a:buClrTx/>
              <a:buSzTx/>
              <a:buFont typeface="Arial" pitchFamily="34" charset="0"/>
              <a:buNone/>
              <a:tabLst>
                <a:tab pos="171450" algn="l"/>
              </a:tabLst>
              <a:defRPr/>
            </a:pPr>
            <a:r>
              <a:rPr kumimoji="0" lang="en-GB" sz="1400" b="0" i="0" u="none" strike="noStrike" kern="1200" cap="none" spc="0" normalizeH="0" baseline="0" noProof="0" smtClean="0">
                <a:ln>
                  <a:noFill/>
                </a:ln>
                <a:solidFill>
                  <a:srgbClr val="4D4F53"/>
                </a:solidFill>
                <a:effectLst/>
                <a:uLnTx/>
                <a:uFillTx/>
                <a:latin typeface="BentonSans Regular" pitchFamily="50" charset="0"/>
                <a:ea typeface="Arial" charset="0"/>
                <a:cs typeface="Calibri" pitchFamily="34" charset="0"/>
              </a:rPr>
              <a:t>With the need meet the companies re-engineering targets while delivering effectively on our goals GNB will look to balance work in higher cost locations (where expertise is available or required) and low cost locations (where location of availability of expertise is not an issue) as follows:</a:t>
            </a:r>
          </a:p>
          <a:p>
            <a:pPr marL="398463" marR="0" lvl="1" indent="-171450" algn="l" defTabSz="457200" rtl="0" eaLnBrk="0" fontAlgn="base" latinLnBrk="0" hangingPunct="0">
              <a:lnSpc>
                <a:spcPct val="100000"/>
              </a:lnSpc>
              <a:spcBef>
                <a:spcPts val="600"/>
              </a:spcBef>
              <a:spcAft>
                <a:spcPts val="0"/>
              </a:spcAft>
              <a:buClrTx/>
              <a:buSzTx/>
              <a:buFont typeface="Courier New" pitchFamily="49" charset="0"/>
              <a:buChar char="o"/>
              <a:tabLst>
                <a:tab pos="171450" algn="l"/>
              </a:tabLst>
              <a:defRPr/>
            </a:pPr>
            <a:r>
              <a:rPr kumimoji="0" lang="en-GB" sz="1400" b="0" i="0" u="none" strike="noStrike" kern="1200" cap="none" spc="0" normalizeH="0" baseline="0" noProof="0" smtClean="0">
                <a:ln>
                  <a:noFill/>
                </a:ln>
                <a:solidFill>
                  <a:srgbClr val="4D4F53"/>
                </a:solidFill>
                <a:effectLst/>
                <a:uLnTx/>
                <a:uFillTx/>
                <a:latin typeface="BentonSans Regular" pitchFamily="50" charset="0"/>
                <a:ea typeface="Arial" charset="0"/>
                <a:cs typeface="Calibri" pitchFamily="34" charset="0"/>
              </a:rPr>
              <a:t>Phoenix will continue to be a centre of expertise for policy and process management </a:t>
            </a:r>
          </a:p>
          <a:p>
            <a:pPr marL="398463" marR="0" lvl="1" indent="-171450" algn="l" defTabSz="457200" rtl="0" eaLnBrk="0" fontAlgn="base" latinLnBrk="0" hangingPunct="0">
              <a:lnSpc>
                <a:spcPct val="100000"/>
              </a:lnSpc>
              <a:spcBef>
                <a:spcPts val="600"/>
              </a:spcBef>
              <a:spcAft>
                <a:spcPts val="0"/>
              </a:spcAft>
              <a:buClrTx/>
              <a:buSzTx/>
              <a:buFont typeface="Courier New" pitchFamily="49" charset="0"/>
              <a:buChar char="o"/>
              <a:tabLst>
                <a:tab pos="171450" algn="l"/>
              </a:tabLst>
              <a:defRPr/>
            </a:pPr>
            <a:r>
              <a:rPr kumimoji="0" lang="en-GB" sz="1400" b="0" i="0" u="none" strike="noStrike" kern="1200" cap="none" spc="0" normalizeH="0" baseline="0" noProof="0" smtClean="0">
                <a:ln>
                  <a:noFill/>
                </a:ln>
                <a:solidFill>
                  <a:srgbClr val="4D4F53"/>
                </a:solidFill>
                <a:effectLst/>
                <a:uLnTx/>
                <a:uFillTx/>
                <a:latin typeface="BentonSans Regular" pitchFamily="50" charset="0"/>
                <a:ea typeface="Arial" charset="0"/>
                <a:cs typeface="Calibri" pitchFamily="34" charset="0"/>
              </a:rPr>
              <a:t>New York, London and Brighton will continue to be centers of expertise for development of new payment products</a:t>
            </a:r>
          </a:p>
          <a:p>
            <a:pPr marL="398463" marR="0" lvl="1" indent="-171450" algn="l" defTabSz="457200" rtl="0" eaLnBrk="0" fontAlgn="base" latinLnBrk="0" hangingPunct="0">
              <a:lnSpc>
                <a:spcPct val="100000"/>
              </a:lnSpc>
              <a:spcBef>
                <a:spcPts val="600"/>
              </a:spcBef>
              <a:spcAft>
                <a:spcPts val="0"/>
              </a:spcAft>
              <a:buClrTx/>
              <a:buSzTx/>
              <a:buFont typeface="Courier New" pitchFamily="49" charset="0"/>
              <a:buChar char="o"/>
              <a:tabLst>
                <a:tab pos="171450" algn="l"/>
              </a:tabLst>
              <a:defRPr/>
            </a:pPr>
            <a:r>
              <a:rPr kumimoji="0" lang="en-GB" sz="1400" b="0" i="0" u="none" strike="noStrike" kern="1200" cap="none" spc="0" normalizeH="0" baseline="0" noProof="0" smtClean="0">
                <a:ln>
                  <a:noFill/>
                </a:ln>
                <a:solidFill>
                  <a:srgbClr val="4D4F53"/>
                </a:solidFill>
                <a:effectLst/>
                <a:uLnTx/>
                <a:uFillTx/>
                <a:latin typeface="BentonSans Regular" pitchFamily="50" charset="0"/>
                <a:ea typeface="Arial" charset="0"/>
                <a:cs typeface="Calibri" pitchFamily="34" charset="0"/>
              </a:rPr>
              <a:t>Brighton, Sydney and other smaller locations will continue to support local partners and processes</a:t>
            </a:r>
          </a:p>
          <a:p>
            <a:pPr marL="398463" marR="0" lvl="1" indent="-171450" algn="l" defTabSz="457200" rtl="0" eaLnBrk="0" fontAlgn="base" latinLnBrk="0" hangingPunct="0">
              <a:lnSpc>
                <a:spcPct val="100000"/>
              </a:lnSpc>
              <a:spcBef>
                <a:spcPts val="600"/>
              </a:spcBef>
              <a:spcAft>
                <a:spcPts val="0"/>
              </a:spcAft>
              <a:buClrTx/>
              <a:buSzTx/>
              <a:buFont typeface="Courier New" pitchFamily="49" charset="0"/>
              <a:buChar char="o"/>
              <a:tabLst>
                <a:tab pos="171450" algn="l"/>
              </a:tabLst>
              <a:defRPr/>
            </a:pPr>
            <a:r>
              <a:rPr kumimoji="0" lang="en-GB" sz="1400" b="0" i="0" u="none" strike="noStrike" kern="1200" cap="none" spc="0" normalizeH="0" baseline="0" noProof="0" smtClean="0">
                <a:ln>
                  <a:noFill/>
                </a:ln>
                <a:solidFill>
                  <a:srgbClr val="4D4F53"/>
                </a:solidFill>
                <a:effectLst/>
                <a:uLnTx/>
                <a:uFillTx/>
                <a:latin typeface="BentonSans Regular" pitchFamily="50" charset="0"/>
                <a:ea typeface="Arial" charset="0"/>
                <a:cs typeface="Calibri" pitchFamily="34" charset="0"/>
              </a:rPr>
              <a:t>India will become the key centre for running operational processes</a:t>
            </a:r>
          </a:p>
          <a:p>
            <a:pPr marL="171450" marR="0" lvl="0" indent="-171450" algn="l" defTabSz="457200" rtl="0" eaLnBrk="0" fontAlgn="base" latinLnBrk="0" hangingPunct="0">
              <a:lnSpc>
                <a:spcPct val="125000"/>
              </a:lnSpc>
              <a:spcBef>
                <a:spcPts val="600"/>
              </a:spcBef>
              <a:spcAft>
                <a:spcPts val="0"/>
              </a:spcAft>
              <a:buClrTx/>
              <a:buSzTx/>
              <a:buFont typeface="Arial" pitchFamily="34" charset="0"/>
              <a:buNone/>
              <a:tabLst>
                <a:tab pos="171450" algn="l"/>
              </a:tabLst>
              <a:defRPr/>
            </a:pPr>
            <a:endParaRPr kumimoji="0" lang="en-GB" sz="1400" b="0" i="0" u="none" strike="noStrike" kern="1200" cap="none" spc="0" normalizeH="0" baseline="0" noProof="0" smtClean="0">
              <a:ln>
                <a:noFill/>
              </a:ln>
              <a:solidFill>
                <a:srgbClr val="4D4F53"/>
              </a:solidFill>
              <a:effectLst/>
              <a:uLnTx/>
              <a:uFillTx/>
              <a:latin typeface="BentonSans Regular" pitchFamily="50" charset="0"/>
              <a:ea typeface="Arial" charset="0"/>
              <a:cs typeface="Calibri" pitchFamily="34" charset="0"/>
            </a:endParaRPr>
          </a:p>
          <a:p>
            <a:pPr marL="285750" marR="0" lvl="0" indent="-285750" algn="l" defTabSz="457200" rtl="0" eaLnBrk="0" fontAlgn="base" latinLnBrk="0" hangingPunct="0">
              <a:lnSpc>
                <a:spcPct val="125000"/>
              </a:lnSpc>
              <a:spcBef>
                <a:spcPts val="600"/>
              </a:spcBef>
              <a:spcAft>
                <a:spcPts val="0"/>
              </a:spcAft>
              <a:buClrTx/>
              <a:buSzTx/>
              <a:buFont typeface="Arial" panose="020B0604020202020204" pitchFamily="34" charset="0"/>
              <a:buChar char="•"/>
              <a:tabLst/>
              <a:defRPr/>
            </a:pPr>
            <a:endParaRPr kumimoji="0" lang="en-GB" sz="1400" b="0" i="0" u="none" strike="noStrike" kern="1200" cap="none" spc="0" normalizeH="0" baseline="0" noProof="0" smtClean="0">
              <a:ln>
                <a:noFill/>
              </a:ln>
              <a:solidFill>
                <a:srgbClr val="4D4F53"/>
              </a:solidFill>
              <a:effectLst/>
              <a:uLnTx/>
              <a:uFillTx/>
              <a:latin typeface="BentonSans Regular" pitchFamily="50" charset="0"/>
              <a:ea typeface="Arial" charset="0"/>
              <a:cs typeface="Calibri" pitchFamily="34" charset="0"/>
            </a:endParaRPr>
          </a:p>
          <a:p>
            <a:pPr marL="176213" marR="0" lvl="0" indent="-176213" algn="l" defTabSz="457200" rtl="0" eaLnBrk="0" fontAlgn="base" latinLnBrk="0" hangingPunct="0">
              <a:lnSpc>
                <a:spcPct val="125000"/>
              </a:lnSpc>
              <a:spcBef>
                <a:spcPts val="0"/>
              </a:spcBef>
              <a:spcAft>
                <a:spcPts val="0"/>
              </a:spcAft>
              <a:buClrTx/>
              <a:buSzTx/>
              <a:buFont typeface="Wingdings" pitchFamily="2" charset="2"/>
              <a:buChar char="§"/>
              <a:tabLst/>
              <a:defRPr/>
            </a:pPr>
            <a:endParaRPr kumimoji="0" lang="en-GB" sz="1400" b="0" i="0" u="none" strike="noStrike" kern="1200" cap="none" spc="0" normalizeH="0" baseline="0" noProof="0" smtClean="0">
              <a:ln>
                <a:noFill/>
              </a:ln>
              <a:solidFill>
                <a:srgbClr val="4D4F53"/>
              </a:solidFill>
              <a:effectLst/>
              <a:uLnTx/>
              <a:uFillTx/>
              <a:latin typeface="BentonSans Regular" pitchFamily="50" charset="0"/>
              <a:ea typeface="Arial" charset="0"/>
              <a:cs typeface="Calibri" pitchFamily="34" charset="0"/>
            </a:endParaRPr>
          </a:p>
          <a:p>
            <a:pPr marL="176213" marR="0" lvl="0" indent="-176213" algn="l" defTabSz="457200" rtl="0" eaLnBrk="0" fontAlgn="base" latinLnBrk="0" hangingPunct="0">
              <a:lnSpc>
                <a:spcPct val="125000"/>
              </a:lnSpc>
              <a:spcBef>
                <a:spcPts val="0"/>
              </a:spcBef>
              <a:spcAft>
                <a:spcPts val="0"/>
              </a:spcAft>
              <a:buClrTx/>
              <a:buSzTx/>
              <a:buFont typeface="Wingdings" pitchFamily="2" charset="2"/>
              <a:buChar char="§"/>
              <a:tabLst/>
              <a:defRPr/>
            </a:pPr>
            <a:endParaRPr kumimoji="0" lang="en-GB" sz="1400" b="0" i="0" u="none" strike="noStrike" kern="1200" cap="none" spc="0" normalizeH="0" baseline="0" noProof="0" smtClean="0">
              <a:ln>
                <a:noFill/>
              </a:ln>
              <a:solidFill>
                <a:srgbClr val="4D4F53"/>
              </a:solidFill>
              <a:effectLst/>
              <a:uLnTx/>
              <a:uFillTx/>
              <a:latin typeface="BentonSans Regular" pitchFamily="50" charset="0"/>
              <a:ea typeface="Arial" charset="0"/>
              <a:cs typeface="Calibri" pitchFamily="34" charset="0"/>
            </a:endParaRPr>
          </a:p>
          <a:p>
            <a:pPr marL="176213" marR="0" lvl="0" indent="-176213" algn="l" defTabSz="457200" rtl="0" eaLnBrk="0" fontAlgn="base" latinLnBrk="0" hangingPunct="0">
              <a:lnSpc>
                <a:spcPct val="125000"/>
              </a:lnSpc>
              <a:spcBef>
                <a:spcPts val="0"/>
              </a:spcBef>
              <a:spcAft>
                <a:spcPts val="0"/>
              </a:spcAft>
              <a:buClrTx/>
              <a:buSzTx/>
              <a:buFont typeface="Wingdings" pitchFamily="2" charset="2"/>
              <a:buChar char="§"/>
              <a:tabLst/>
              <a:defRPr/>
            </a:pPr>
            <a:endParaRPr kumimoji="0" lang="en-GB" sz="1400" b="0" i="0" u="none" strike="noStrike" kern="1200" cap="none" spc="0" normalizeH="0" baseline="0" noProof="0" smtClean="0">
              <a:ln>
                <a:noFill/>
              </a:ln>
              <a:solidFill>
                <a:srgbClr val="4D4F53"/>
              </a:solidFill>
              <a:effectLst/>
              <a:uLnTx/>
              <a:uFillTx/>
              <a:latin typeface="BentonSans Regular" pitchFamily="50" charset="0"/>
              <a:ea typeface="Arial" charset="0"/>
              <a:cs typeface="Calibri" pitchFamily="34" charset="0"/>
            </a:endParaRPr>
          </a:p>
          <a:p>
            <a:pPr marL="176213" marR="0" lvl="0" indent="-176213" algn="l" defTabSz="457200" rtl="0" eaLnBrk="1" fontAlgn="base" latinLnBrk="0" hangingPunct="1">
              <a:lnSpc>
                <a:spcPct val="125000"/>
              </a:lnSpc>
              <a:spcBef>
                <a:spcPts val="0"/>
              </a:spcBef>
              <a:spcAft>
                <a:spcPts val="0"/>
              </a:spcAft>
              <a:buClrTx/>
              <a:buSzTx/>
              <a:buFont typeface="Wingdings" pitchFamily="2" charset="2"/>
              <a:buChar char="§"/>
              <a:tabLst/>
              <a:defRPr/>
            </a:pPr>
            <a:endParaRPr kumimoji="0" lang="en-GB" sz="1400" b="0" i="0" u="none" strike="noStrike" kern="1200" cap="none" spc="0" normalizeH="0" baseline="0" noProof="0" smtClean="0">
              <a:ln>
                <a:noFill/>
              </a:ln>
              <a:solidFill>
                <a:srgbClr val="4D4F53"/>
              </a:solidFill>
              <a:effectLst/>
              <a:uLnTx/>
              <a:uFillTx/>
              <a:latin typeface="BentonSans Regular" pitchFamily="50" charset="0"/>
              <a:ea typeface="Arial" charset="0"/>
              <a:cs typeface="Calibri" pitchFamily="34" charset="0"/>
            </a:endParaRPr>
          </a:p>
          <a:p>
            <a:pPr marL="342900" marR="0" lvl="0" indent="-342900" algn="l" defTabSz="457200" rtl="0" eaLnBrk="0" fontAlgn="base" latinLnBrk="0" hangingPunct="0">
              <a:lnSpc>
                <a:spcPct val="125000"/>
              </a:lnSpc>
              <a:spcBef>
                <a:spcPts val="1600"/>
              </a:spcBef>
              <a:spcAft>
                <a:spcPts val="1200"/>
              </a:spcAft>
              <a:buClrTx/>
              <a:buSzTx/>
              <a:buFont typeface="Arial" pitchFamily="34" charset="0"/>
              <a:buNone/>
              <a:tabLst/>
              <a:defRPr/>
            </a:pPr>
            <a:endParaRPr kumimoji="0" lang="en-US" sz="1400" b="0" i="0" u="none" strike="noStrike" kern="1200" cap="none" spc="0" normalizeH="0" baseline="0" noProof="0" dirty="0">
              <a:ln>
                <a:noFill/>
              </a:ln>
              <a:solidFill>
                <a:srgbClr val="4D4F53"/>
              </a:solidFill>
              <a:effectLst/>
              <a:uLnTx/>
              <a:uFillTx/>
              <a:latin typeface="Arial"/>
              <a:ea typeface="Arial" charset="0"/>
              <a:cs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p:cNvGraphicFramePr>
            <a:graphicFrameLocks noChangeAspect="1"/>
          </p:cNvGraphicFramePr>
          <p:nvPr/>
        </p:nvGraphicFramePr>
        <p:xfrm>
          <a:off x="1587" y="1588"/>
          <a:ext cx="1587" cy="1587"/>
        </p:xfrm>
        <a:graphic>
          <a:graphicData uri="http://schemas.openxmlformats.org/presentationml/2006/ole">
            <p:oleObj spid="_x0000_s297986" name="think-cell Slide" r:id="rId4" imgW="360" imgH="360" progId="">
              <p:embed/>
            </p:oleObj>
          </a:graphicData>
        </a:graphic>
      </p:graphicFrame>
      <p:sp>
        <p:nvSpPr>
          <p:cNvPr id="4" name="Slide Number Placeholder 3"/>
          <p:cNvSpPr>
            <a:spLocks noGrp="1"/>
          </p:cNvSpPr>
          <p:nvPr>
            <p:ph type="sldNum" sz="quarter" idx="12"/>
          </p:nvPr>
        </p:nvSpPr>
        <p:spPr/>
        <p:txBody>
          <a:bodyPr/>
          <a:lstStyle/>
          <a:p>
            <a:pPr algn="r"/>
            <a:fld id="{0E54BDEC-A7D6-48BE-895F-1BEAE102E935}" type="slidenum">
              <a:rPr lang="en-GB" sz="1000" smtClean="0">
                <a:solidFill>
                  <a:prstClr val="black">
                    <a:tint val="75000"/>
                  </a:prstClr>
                </a:solidFill>
              </a:rPr>
              <a:pPr algn="r"/>
              <a:t>5</a:t>
            </a:fld>
            <a:endParaRPr lang="en-GB" sz="1000" dirty="0">
              <a:solidFill>
                <a:prstClr val="black">
                  <a:tint val="75000"/>
                </a:prstClr>
              </a:solidFill>
            </a:endParaRPr>
          </a:p>
        </p:txBody>
      </p:sp>
      <p:sp>
        <p:nvSpPr>
          <p:cNvPr id="5" name="Title 1"/>
          <p:cNvSpPr>
            <a:spLocks noGrp="1"/>
          </p:cNvSpPr>
          <p:nvPr>
            <p:ph type="title"/>
          </p:nvPr>
        </p:nvSpPr>
        <p:spPr>
          <a:xfrm>
            <a:off x="1763688" y="206708"/>
            <a:ext cx="7272808" cy="594000"/>
          </a:xfrm>
        </p:spPr>
        <p:txBody>
          <a:bodyPr/>
          <a:lstStyle/>
          <a:p>
            <a:r>
              <a:rPr lang="en-GB" sz="2400" b="0" dirty="0">
                <a:solidFill>
                  <a:schemeClr val="bg1"/>
                </a:solidFill>
              </a:rPr>
              <a:t>Proposed changes and rationale</a:t>
            </a:r>
            <a:endParaRPr lang="en-US" sz="2400" b="0" dirty="0">
              <a:solidFill>
                <a:schemeClr val="bg1"/>
              </a:solidFill>
            </a:endParaRPr>
          </a:p>
        </p:txBody>
      </p:sp>
      <p:sp>
        <p:nvSpPr>
          <p:cNvPr id="18" name="Content Placeholder 2"/>
          <p:cNvSpPr txBox="1">
            <a:spLocks/>
          </p:cNvSpPr>
          <p:nvPr/>
        </p:nvSpPr>
        <p:spPr>
          <a:xfrm>
            <a:off x="390359" y="1104900"/>
            <a:ext cx="8305965" cy="5041759"/>
          </a:xfrm>
          <a:prstGeom prst="rect">
            <a:avLst/>
          </a:prstGeom>
        </p:spPr>
        <p:txBody>
          <a:bodyPr>
            <a:noAutofit/>
          </a:bodyPr>
          <a:lstStyle/>
          <a:p>
            <a:pPr marL="342900" marR="0" lvl="0" indent="-342900" algn="l" defTabSz="457200" rtl="0" eaLnBrk="0" fontAlgn="base" latinLnBrk="0" hangingPunct="0">
              <a:lnSpc>
                <a:spcPct val="125000"/>
              </a:lnSpc>
              <a:spcBef>
                <a:spcPts val="600"/>
              </a:spcBef>
              <a:spcAft>
                <a:spcPts val="0"/>
              </a:spcAft>
              <a:buClrTx/>
              <a:buSzTx/>
              <a:buFont typeface="Arial" pitchFamily="34" charset="0"/>
              <a:buNone/>
              <a:tabLst>
                <a:tab pos="171450" algn="l"/>
              </a:tabLst>
              <a:defRPr/>
            </a:pPr>
            <a:r>
              <a:rPr kumimoji="0" lang="en-GB" sz="1400" b="0" i="0" u="none" strike="noStrike" kern="1200" cap="none" spc="0" normalizeH="0" baseline="0" noProof="0" dirty="0" smtClean="0">
                <a:ln>
                  <a:noFill/>
                </a:ln>
                <a:solidFill>
                  <a:srgbClr val="4D4F53"/>
                </a:solidFill>
                <a:effectLst/>
                <a:uLnTx/>
                <a:uFillTx/>
                <a:latin typeface="BentonSans Regular" pitchFamily="50" charset="0"/>
                <a:ea typeface="Arial" charset="0"/>
                <a:cs typeface="Calibri" pitchFamily="34" charset="0"/>
              </a:rPr>
              <a:t>The proposed changes will support the goal of meeting the companies restructuring objectives while continuing to deliver on GNB’s core goals by:</a:t>
            </a:r>
          </a:p>
          <a:p>
            <a:pPr marL="398463" marR="0" lvl="1" indent="-171450" algn="l" defTabSz="457200" rtl="0" eaLnBrk="0" fontAlgn="base" latinLnBrk="0" hangingPunct="0">
              <a:lnSpc>
                <a:spcPct val="100000"/>
              </a:lnSpc>
              <a:spcBef>
                <a:spcPts val="600"/>
              </a:spcBef>
              <a:spcAft>
                <a:spcPts val="0"/>
              </a:spcAft>
              <a:buClrTx/>
              <a:buSzTx/>
              <a:buFont typeface="Courier New" pitchFamily="49" charset="0"/>
              <a:buChar char="o"/>
              <a:tabLst>
                <a:tab pos="171450" algn="l"/>
              </a:tabLst>
              <a:defRPr/>
            </a:pPr>
            <a:r>
              <a:rPr kumimoji="0" lang="en-GB" sz="1400" b="0" i="0" u="none" strike="noStrike" kern="1200" cap="none" spc="0" normalizeH="0" baseline="0" noProof="0" dirty="0" smtClean="0">
                <a:ln>
                  <a:noFill/>
                </a:ln>
                <a:solidFill>
                  <a:srgbClr val="4D4F53"/>
                </a:solidFill>
                <a:effectLst/>
                <a:uLnTx/>
                <a:uFillTx/>
                <a:latin typeface="BentonSans Regular" pitchFamily="50" charset="0"/>
                <a:ea typeface="Arial" charset="0"/>
                <a:cs typeface="Calibri" pitchFamily="34" charset="0"/>
              </a:rPr>
              <a:t>Continuing to move operational processes to our low cost centre in India</a:t>
            </a:r>
          </a:p>
          <a:p>
            <a:pPr marL="398463" marR="0" lvl="1" indent="-171450" algn="l" defTabSz="457200" rtl="0" eaLnBrk="0" fontAlgn="base" latinLnBrk="0" hangingPunct="0">
              <a:lnSpc>
                <a:spcPct val="100000"/>
              </a:lnSpc>
              <a:spcBef>
                <a:spcPts val="600"/>
              </a:spcBef>
              <a:spcAft>
                <a:spcPts val="0"/>
              </a:spcAft>
              <a:buClrTx/>
              <a:buSzTx/>
              <a:buFont typeface="Courier New" pitchFamily="49" charset="0"/>
              <a:buChar char="o"/>
              <a:tabLst>
                <a:tab pos="171450" algn="l"/>
              </a:tabLst>
              <a:defRPr/>
            </a:pPr>
            <a:r>
              <a:rPr kumimoji="0" lang="en-GB" sz="1400" b="0" i="0" u="none" strike="noStrike" kern="1200" cap="none" spc="0" normalizeH="0" baseline="0" noProof="0" dirty="0" smtClean="0">
                <a:ln>
                  <a:noFill/>
                </a:ln>
                <a:solidFill>
                  <a:srgbClr val="4D4F53"/>
                </a:solidFill>
                <a:effectLst/>
                <a:uLnTx/>
                <a:uFillTx/>
                <a:latin typeface="BentonSans Regular" pitchFamily="50" charset="0"/>
                <a:ea typeface="Arial" charset="0"/>
                <a:cs typeface="Calibri" pitchFamily="34" charset="0"/>
              </a:rPr>
              <a:t>Targeted reductions in areas which are no longer critical to GNB’s core mission (including reductions in VP level leadership)</a:t>
            </a:r>
          </a:p>
          <a:p>
            <a:pPr marL="398463" marR="0" lvl="1" indent="-171450" algn="l" defTabSz="457200" rtl="0" eaLnBrk="0" fontAlgn="base" latinLnBrk="0" hangingPunct="0">
              <a:lnSpc>
                <a:spcPct val="100000"/>
              </a:lnSpc>
              <a:spcBef>
                <a:spcPts val="600"/>
              </a:spcBef>
              <a:spcAft>
                <a:spcPts val="0"/>
              </a:spcAft>
              <a:buClrTx/>
              <a:buSzTx/>
              <a:buFont typeface="Courier New" pitchFamily="49" charset="0"/>
              <a:buChar char="o"/>
              <a:tabLst>
                <a:tab pos="171450" algn="l"/>
              </a:tabLst>
              <a:defRPr/>
            </a:pPr>
            <a:r>
              <a:rPr kumimoji="0" lang="en-GB" sz="1400" b="0" i="0" u="none" strike="noStrike" kern="1200" cap="none" spc="0" normalizeH="0" baseline="0" noProof="0" dirty="0" smtClean="0">
                <a:ln>
                  <a:noFill/>
                </a:ln>
                <a:solidFill>
                  <a:srgbClr val="4D4F53"/>
                </a:solidFill>
                <a:effectLst/>
                <a:uLnTx/>
                <a:uFillTx/>
                <a:latin typeface="BentonSans Regular" pitchFamily="50" charset="0"/>
                <a:ea typeface="Arial" charset="0"/>
                <a:cs typeface="Calibri" pitchFamily="34" charset="0"/>
              </a:rPr>
              <a:t>Reductions in one area with corresponding increases in other areas in order to shift resources from lower priority areas to higher priority areas</a:t>
            </a:r>
          </a:p>
          <a:p>
            <a:pPr marL="342900" marR="0" lvl="0" indent="-342900" algn="l" defTabSz="457200" rtl="0" eaLnBrk="0" fontAlgn="base" latinLnBrk="0" hangingPunct="0">
              <a:lnSpc>
                <a:spcPct val="125000"/>
              </a:lnSpc>
              <a:spcBef>
                <a:spcPts val="0"/>
              </a:spcBef>
              <a:spcAft>
                <a:spcPts val="0"/>
              </a:spcAft>
              <a:buClrTx/>
              <a:buSzTx/>
              <a:buFont typeface="Arial" pitchFamily="34" charset="0"/>
              <a:buNone/>
              <a:tabLst/>
              <a:defRPr/>
            </a:pPr>
            <a:endParaRPr kumimoji="0" lang="en-GB" sz="1400" b="1" i="0" u="none" strike="noStrike" kern="1200" cap="none" spc="0" normalizeH="0" baseline="0" noProof="0" dirty="0">
              <a:ln>
                <a:noFill/>
              </a:ln>
              <a:solidFill>
                <a:srgbClr val="4D4F53"/>
              </a:solidFill>
              <a:effectLst/>
              <a:uLnTx/>
              <a:uFillTx/>
              <a:latin typeface="Calibri" pitchFamily="34" charset="0"/>
              <a:ea typeface="Arial" charset="0"/>
              <a:cs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p:cNvGraphicFramePr>
            <a:graphicFrameLocks noChangeAspect="1"/>
          </p:cNvGraphicFramePr>
          <p:nvPr/>
        </p:nvGraphicFramePr>
        <p:xfrm>
          <a:off x="1587" y="1588"/>
          <a:ext cx="1587" cy="1587"/>
        </p:xfrm>
        <a:graphic>
          <a:graphicData uri="http://schemas.openxmlformats.org/presentationml/2006/ole">
            <p:oleObj spid="_x0000_s299010" name="think-cell Slide" r:id="rId4" imgW="360" imgH="360" progId="">
              <p:embed/>
            </p:oleObj>
          </a:graphicData>
        </a:graphic>
      </p:graphicFrame>
      <p:sp>
        <p:nvSpPr>
          <p:cNvPr id="17" name="Line 43"/>
          <p:cNvSpPr>
            <a:spLocks noChangeShapeType="1"/>
          </p:cNvSpPr>
          <p:nvPr/>
        </p:nvSpPr>
        <p:spPr bwMode="auto">
          <a:xfrm rot="16200000">
            <a:off x="774103" y="2977019"/>
            <a:ext cx="2286000" cy="0"/>
          </a:xfrm>
          <a:prstGeom prst="line">
            <a:avLst/>
          </a:prstGeom>
          <a:noFill/>
          <a:ln w="28575">
            <a:solidFill>
              <a:schemeClr val="tx1"/>
            </a:solidFill>
            <a:round/>
            <a:headEnd/>
            <a:tailEnd/>
          </a:ln>
        </p:spPr>
        <p:txBody>
          <a:bodyPr wrap="square" lIns="101680" tIns="50841" rIns="101680" bIns="50841" anchor="ctr" anchorCtr="0">
            <a:spAutoFit/>
          </a:bodyPr>
          <a:lstStyle/>
          <a:p>
            <a:pPr algn="ctr" defTabSz="1017157"/>
            <a:endParaRPr lang="en-US" sz="900" dirty="0">
              <a:latin typeface="Arial" pitchFamily="34" charset="0"/>
              <a:cs typeface="Arial" pitchFamily="34" charset="0"/>
            </a:endParaRPr>
          </a:p>
        </p:txBody>
      </p:sp>
      <p:grpSp>
        <p:nvGrpSpPr>
          <p:cNvPr id="2" name="Group 13"/>
          <p:cNvGrpSpPr/>
          <p:nvPr/>
        </p:nvGrpSpPr>
        <p:grpSpPr>
          <a:xfrm>
            <a:off x="228738" y="2789306"/>
            <a:ext cx="1407307" cy="703653"/>
            <a:chOff x="-3328471" y="-151943"/>
            <a:chExt cx="1407307" cy="703653"/>
          </a:xfrm>
        </p:grpSpPr>
        <p:sp>
          <p:nvSpPr>
            <p:cNvPr id="15" name="Rectangle 14"/>
            <p:cNvSpPr/>
            <p:nvPr/>
          </p:nvSpPr>
          <p:spPr>
            <a:xfrm>
              <a:off x="-3328471" y="-151943"/>
              <a:ext cx="1390374" cy="695187"/>
            </a:xfrm>
            <a:prstGeom prst="rect">
              <a:avLst/>
            </a:prstGeom>
            <a:solidFill>
              <a:schemeClr val="accent3">
                <a:lumMod val="20000"/>
                <a:lumOff val="80000"/>
              </a:schemeClr>
            </a:solidFill>
          </p:spPr>
          <p:style>
            <a:lnRef idx="2">
              <a:schemeClr val="dk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6" name="Rectangle 15"/>
            <p:cNvSpPr/>
            <p:nvPr/>
          </p:nvSpPr>
          <p:spPr>
            <a:xfrm>
              <a:off x="-3311538" y="-143477"/>
              <a:ext cx="1390374" cy="69518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lvl="0" algn="ctr" defTabSz="444500">
                <a:lnSpc>
                  <a:spcPct val="90000"/>
                </a:lnSpc>
                <a:spcAft>
                  <a:spcPct val="35000"/>
                </a:spcAft>
              </a:pPr>
              <a:r>
                <a:rPr lang="en-US" sz="1050" b="1" dirty="0" err="1" smtClean="0">
                  <a:latin typeface="Arial" pitchFamily="34" charset="0"/>
                  <a:cs typeface="Arial" pitchFamily="34" charset="0"/>
                  <a:sym typeface="GillSans" charset="0"/>
                </a:rPr>
                <a:t>Ope</a:t>
              </a:r>
              <a:r>
                <a:rPr lang="en-US" sz="1050" b="1" dirty="0" smtClean="0">
                  <a:latin typeface="Arial" pitchFamily="34" charset="0"/>
                  <a:cs typeface="Arial" pitchFamily="34" charset="0"/>
                  <a:sym typeface="GillSans" charset="0"/>
                </a:rPr>
                <a:t> </a:t>
              </a:r>
              <a:r>
                <a:rPr lang="en-US" sz="1050" b="1" dirty="0" err="1" smtClean="0">
                  <a:latin typeface="Arial" pitchFamily="34" charset="0"/>
                  <a:cs typeface="Arial" pitchFamily="34" charset="0"/>
                  <a:sym typeface="GillSans" charset="0"/>
                </a:rPr>
                <a:t>Oluwole</a:t>
              </a:r>
              <a:endParaRPr lang="en-US" sz="1050" b="1" dirty="0" smtClean="0">
                <a:latin typeface="Arial" pitchFamily="34" charset="0"/>
                <a:cs typeface="Arial" pitchFamily="34" charset="0"/>
                <a:sym typeface="GillSans" charset="0"/>
              </a:endParaRPr>
            </a:p>
            <a:p>
              <a:pPr lvl="0" algn="ctr" defTabSz="444500">
                <a:lnSpc>
                  <a:spcPct val="90000"/>
                </a:lnSpc>
                <a:spcAft>
                  <a:spcPct val="35000"/>
                </a:spcAft>
              </a:pPr>
              <a:r>
                <a:rPr lang="en-US" sz="1000" dirty="0" smtClean="0">
                  <a:latin typeface="Arial" pitchFamily="34" charset="0"/>
                  <a:cs typeface="Arial" pitchFamily="34" charset="0"/>
                  <a:sym typeface="GillSans" charset="0"/>
                </a:rPr>
                <a:t>VP Marketing Strategy</a:t>
              </a:r>
            </a:p>
            <a:p>
              <a:pPr lvl="0" algn="ctr" defTabSz="444500">
                <a:lnSpc>
                  <a:spcPct val="90000"/>
                </a:lnSpc>
                <a:spcAft>
                  <a:spcPct val="35000"/>
                </a:spcAft>
              </a:pPr>
              <a:r>
                <a:rPr lang="en-US" sz="1000" dirty="0" smtClean="0">
                  <a:latin typeface="Arial" pitchFamily="34" charset="0"/>
                  <a:cs typeface="Arial" pitchFamily="34" charset="0"/>
                  <a:sym typeface="GillSans" charset="0"/>
                </a:rPr>
                <a:t>45 – NYC</a:t>
              </a:r>
              <a:endParaRPr lang="en-US" sz="1000" dirty="0"/>
            </a:p>
          </p:txBody>
        </p:sp>
      </p:grpSp>
      <p:sp>
        <p:nvSpPr>
          <p:cNvPr id="4" name="Slide Number Placeholder 3"/>
          <p:cNvSpPr>
            <a:spLocks noGrp="1"/>
          </p:cNvSpPr>
          <p:nvPr>
            <p:ph type="sldNum" sz="quarter" idx="12"/>
          </p:nvPr>
        </p:nvSpPr>
        <p:spPr/>
        <p:txBody>
          <a:bodyPr/>
          <a:lstStyle/>
          <a:p>
            <a:pPr algn="r"/>
            <a:fld id="{0E54BDEC-A7D6-48BE-895F-1BEAE102E935}" type="slidenum">
              <a:rPr lang="en-GB" sz="1000" smtClean="0">
                <a:solidFill>
                  <a:prstClr val="black">
                    <a:tint val="75000"/>
                  </a:prstClr>
                </a:solidFill>
              </a:rPr>
              <a:pPr algn="r"/>
              <a:t>6</a:t>
            </a:fld>
            <a:endParaRPr lang="en-GB" sz="1000" dirty="0">
              <a:solidFill>
                <a:prstClr val="black">
                  <a:tint val="75000"/>
                </a:prstClr>
              </a:solidFill>
            </a:endParaRPr>
          </a:p>
        </p:txBody>
      </p:sp>
      <p:sp>
        <p:nvSpPr>
          <p:cNvPr id="5" name="Title 1"/>
          <p:cNvSpPr>
            <a:spLocks noGrp="1"/>
          </p:cNvSpPr>
          <p:nvPr>
            <p:ph type="title"/>
          </p:nvPr>
        </p:nvSpPr>
        <p:spPr>
          <a:xfrm>
            <a:off x="1763688" y="206708"/>
            <a:ext cx="7272808" cy="594000"/>
          </a:xfrm>
        </p:spPr>
        <p:txBody>
          <a:bodyPr/>
          <a:lstStyle/>
          <a:p>
            <a:r>
              <a:rPr lang="en-US" sz="2400" dirty="0">
                <a:solidFill>
                  <a:schemeClr val="tx2"/>
                </a:solidFill>
              </a:rPr>
              <a:t>Proposed POA  Organizations – </a:t>
            </a:r>
            <a:r>
              <a:rPr lang="en-US" sz="2400" dirty="0" smtClean="0">
                <a:solidFill>
                  <a:schemeClr val="tx2"/>
                </a:solidFill>
              </a:rPr>
              <a:t>GNB</a:t>
            </a:r>
            <a:endParaRPr lang="en-US" sz="2400" dirty="0">
              <a:solidFill>
                <a:schemeClr val="tx2"/>
              </a:solidFill>
            </a:endParaRPr>
          </a:p>
        </p:txBody>
      </p:sp>
      <p:graphicFrame>
        <p:nvGraphicFramePr>
          <p:cNvPr id="6" name="Diagram 5"/>
          <p:cNvGraphicFramePr/>
          <p:nvPr/>
        </p:nvGraphicFramePr>
        <p:xfrm>
          <a:off x="1768475" y="993775"/>
          <a:ext cx="7324725" cy="56388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7" name="Line 43"/>
          <p:cNvSpPr>
            <a:spLocks noChangeShapeType="1"/>
          </p:cNvSpPr>
          <p:nvPr/>
        </p:nvSpPr>
        <p:spPr bwMode="auto">
          <a:xfrm rot="5400000">
            <a:off x="6454859" y="2301533"/>
            <a:ext cx="914400" cy="0"/>
          </a:xfrm>
          <a:prstGeom prst="line">
            <a:avLst/>
          </a:prstGeom>
          <a:noFill/>
          <a:ln w="28575">
            <a:solidFill>
              <a:schemeClr val="tx1"/>
            </a:solidFill>
            <a:round/>
            <a:headEnd/>
            <a:tailEnd/>
          </a:ln>
        </p:spPr>
        <p:txBody>
          <a:bodyPr wrap="square" lIns="101680" tIns="50841" rIns="101680" bIns="50841" anchor="ctr" anchorCtr="0">
            <a:spAutoFit/>
          </a:bodyPr>
          <a:lstStyle/>
          <a:p>
            <a:pPr algn="ctr" defTabSz="1017157"/>
            <a:endParaRPr lang="en-US" sz="900" dirty="0">
              <a:latin typeface="Arial" pitchFamily="34" charset="0"/>
              <a:cs typeface="Arial" pitchFamily="34" charset="0"/>
            </a:endParaRPr>
          </a:p>
        </p:txBody>
      </p:sp>
      <p:sp>
        <p:nvSpPr>
          <p:cNvPr id="8" name="Line 43"/>
          <p:cNvSpPr>
            <a:spLocks noChangeShapeType="1"/>
          </p:cNvSpPr>
          <p:nvPr/>
        </p:nvSpPr>
        <p:spPr bwMode="auto">
          <a:xfrm rot="10800000">
            <a:off x="5730631" y="1836713"/>
            <a:ext cx="1188720" cy="0"/>
          </a:xfrm>
          <a:prstGeom prst="line">
            <a:avLst/>
          </a:prstGeom>
          <a:noFill/>
          <a:ln w="28575">
            <a:solidFill>
              <a:schemeClr val="tx1"/>
            </a:solidFill>
            <a:round/>
            <a:headEnd/>
            <a:tailEnd/>
          </a:ln>
        </p:spPr>
        <p:txBody>
          <a:bodyPr wrap="square" lIns="101680" tIns="50841" rIns="101680" bIns="50841" anchor="ctr" anchorCtr="0">
            <a:spAutoFit/>
          </a:bodyPr>
          <a:lstStyle/>
          <a:p>
            <a:pPr algn="ctr" defTabSz="1017157"/>
            <a:endParaRPr lang="en-US" sz="900" dirty="0">
              <a:latin typeface="Arial" pitchFamily="34" charset="0"/>
              <a:cs typeface="Arial" pitchFamily="34" charset="0"/>
            </a:endParaRPr>
          </a:p>
        </p:txBody>
      </p:sp>
      <p:sp>
        <p:nvSpPr>
          <p:cNvPr id="12" name="Line 43"/>
          <p:cNvSpPr>
            <a:spLocks noChangeShapeType="1"/>
          </p:cNvSpPr>
          <p:nvPr/>
        </p:nvSpPr>
        <p:spPr bwMode="auto">
          <a:xfrm rot="10800000">
            <a:off x="1913293" y="1834019"/>
            <a:ext cx="2194560" cy="0"/>
          </a:xfrm>
          <a:prstGeom prst="line">
            <a:avLst/>
          </a:prstGeom>
          <a:noFill/>
          <a:ln w="28575">
            <a:solidFill>
              <a:schemeClr val="tx1"/>
            </a:solidFill>
            <a:round/>
            <a:headEnd/>
            <a:tailEnd/>
          </a:ln>
        </p:spPr>
        <p:txBody>
          <a:bodyPr wrap="square" lIns="101680" tIns="50841" rIns="101680" bIns="50841" anchor="ctr" anchorCtr="0">
            <a:spAutoFit/>
          </a:bodyPr>
          <a:lstStyle/>
          <a:p>
            <a:pPr algn="ctr" defTabSz="1017157"/>
            <a:endParaRPr lang="en-US" sz="900" dirty="0">
              <a:latin typeface="Arial" pitchFamily="34" charset="0"/>
              <a:cs typeface="Arial" pitchFamily="34" charset="0"/>
            </a:endParaRPr>
          </a:p>
        </p:txBody>
      </p:sp>
      <p:sp>
        <p:nvSpPr>
          <p:cNvPr id="19" name="Line 43"/>
          <p:cNvSpPr>
            <a:spLocks noChangeShapeType="1"/>
          </p:cNvSpPr>
          <p:nvPr/>
        </p:nvSpPr>
        <p:spPr bwMode="auto">
          <a:xfrm rot="10800000">
            <a:off x="1633258" y="3167519"/>
            <a:ext cx="274320" cy="0"/>
          </a:xfrm>
          <a:prstGeom prst="line">
            <a:avLst/>
          </a:prstGeom>
          <a:noFill/>
          <a:ln w="28575">
            <a:solidFill>
              <a:schemeClr val="tx1"/>
            </a:solidFill>
            <a:round/>
            <a:headEnd/>
            <a:tailEnd/>
          </a:ln>
        </p:spPr>
        <p:txBody>
          <a:bodyPr wrap="square" lIns="101680" tIns="50841" rIns="101680" bIns="50841" anchor="ctr" anchorCtr="0">
            <a:spAutoFit/>
          </a:bodyPr>
          <a:lstStyle/>
          <a:p>
            <a:pPr algn="ctr" defTabSz="1017157"/>
            <a:endParaRPr lang="en-US" sz="900" dirty="0">
              <a:latin typeface="Arial" pitchFamily="34" charset="0"/>
              <a:cs typeface="Arial" pitchFamily="34" charset="0"/>
            </a:endParaRPr>
          </a:p>
        </p:txBody>
      </p:sp>
      <p:grpSp>
        <p:nvGrpSpPr>
          <p:cNvPr id="3" name="Group 19"/>
          <p:cNvGrpSpPr/>
          <p:nvPr/>
        </p:nvGrpSpPr>
        <p:grpSpPr>
          <a:xfrm>
            <a:off x="228738" y="3732281"/>
            <a:ext cx="1407307" cy="703653"/>
            <a:chOff x="-3328471" y="-151943"/>
            <a:chExt cx="1407307" cy="703653"/>
          </a:xfrm>
        </p:grpSpPr>
        <p:sp>
          <p:nvSpPr>
            <p:cNvPr id="21" name="Rectangle 20"/>
            <p:cNvSpPr/>
            <p:nvPr/>
          </p:nvSpPr>
          <p:spPr>
            <a:xfrm>
              <a:off x="-3328471" y="-151943"/>
              <a:ext cx="1390374" cy="695187"/>
            </a:xfrm>
            <a:prstGeom prst="rect">
              <a:avLst/>
            </a:prstGeom>
            <a:solidFill>
              <a:schemeClr val="accent3">
                <a:lumMod val="20000"/>
                <a:lumOff val="80000"/>
              </a:schemeClr>
            </a:solidFill>
          </p:spPr>
          <p:style>
            <a:lnRef idx="2">
              <a:schemeClr val="dk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2" name="Rectangle 21"/>
            <p:cNvSpPr/>
            <p:nvPr/>
          </p:nvSpPr>
          <p:spPr>
            <a:xfrm>
              <a:off x="-3311538" y="-143477"/>
              <a:ext cx="1390374" cy="69518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lvl="0" algn="ctr" defTabSz="444500">
                <a:lnSpc>
                  <a:spcPct val="90000"/>
                </a:lnSpc>
                <a:spcAft>
                  <a:spcPct val="35000"/>
                </a:spcAft>
              </a:pPr>
              <a:r>
                <a:rPr lang="en-US" sz="1050" b="1" dirty="0" smtClean="0">
                  <a:latin typeface="Arial" pitchFamily="34" charset="0"/>
                  <a:cs typeface="Arial" pitchFamily="34" charset="0"/>
                  <a:sym typeface="GillSans" charset="0"/>
                </a:rPr>
                <a:t>Nyasha Ward</a:t>
              </a:r>
            </a:p>
            <a:p>
              <a:pPr lvl="0" algn="ctr" defTabSz="444500">
                <a:lnSpc>
                  <a:spcPct val="90000"/>
                </a:lnSpc>
                <a:spcAft>
                  <a:spcPct val="35000"/>
                </a:spcAft>
              </a:pPr>
              <a:r>
                <a:rPr lang="en-US" sz="1000" dirty="0" smtClean="0">
                  <a:latin typeface="Arial" pitchFamily="34" charset="0"/>
                  <a:cs typeface="Arial" pitchFamily="34" charset="0"/>
                  <a:sym typeface="GillSans" charset="0"/>
                </a:rPr>
                <a:t>Director Business Planning</a:t>
              </a:r>
            </a:p>
            <a:p>
              <a:pPr lvl="0" algn="ctr" defTabSz="444500">
                <a:lnSpc>
                  <a:spcPct val="90000"/>
                </a:lnSpc>
                <a:spcAft>
                  <a:spcPct val="35000"/>
                </a:spcAft>
              </a:pPr>
              <a:r>
                <a:rPr lang="en-US" sz="1000" dirty="0" smtClean="0">
                  <a:latin typeface="Arial" pitchFamily="34" charset="0"/>
                  <a:cs typeface="Arial" pitchFamily="34" charset="0"/>
                  <a:sym typeface="GillSans" charset="0"/>
                </a:rPr>
                <a:t>40 – NYC</a:t>
              </a:r>
              <a:endParaRPr lang="en-US" sz="1000" dirty="0"/>
            </a:p>
          </p:txBody>
        </p:sp>
      </p:grpSp>
      <p:sp>
        <p:nvSpPr>
          <p:cNvPr id="23" name="Line 43"/>
          <p:cNvSpPr>
            <a:spLocks noChangeShapeType="1"/>
          </p:cNvSpPr>
          <p:nvPr/>
        </p:nvSpPr>
        <p:spPr bwMode="auto">
          <a:xfrm rot="10800000">
            <a:off x="1633258" y="4110494"/>
            <a:ext cx="274320" cy="0"/>
          </a:xfrm>
          <a:prstGeom prst="line">
            <a:avLst/>
          </a:prstGeom>
          <a:noFill/>
          <a:ln w="28575">
            <a:solidFill>
              <a:schemeClr val="tx1"/>
            </a:solidFill>
            <a:round/>
            <a:headEnd/>
            <a:tailEnd/>
          </a:ln>
        </p:spPr>
        <p:txBody>
          <a:bodyPr wrap="square" lIns="101680" tIns="50841" rIns="101680" bIns="50841" anchor="ctr" anchorCtr="0">
            <a:spAutoFit/>
          </a:bodyPr>
          <a:lstStyle/>
          <a:p>
            <a:pPr algn="ctr" defTabSz="1017157"/>
            <a:endParaRPr lang="en-US" sz="9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gn="r"/>
            <a:fld id="{0E54BDEC-A7D6-48BE-895F-1BEAE102E935}" type="slidenum">
              <a:rPr lang="en-GB" sz="1000" smtClean="0">
                <a:solidFill>
                  <a:prstClr val="black">
                    <a:tint val="75000"/>
                  </a:prstClr>
                </a:solidFill>
              </a:rPr>
              <a:pPr algn="r"/>
              <a:t>7</a:t>
            </a:fld>
            <a:endParaRPr lang="en-GB" sz="1000" dirty="0">
              <a:solidFill>
                <a:prstClr val="black">
                  <a:tint val="75000"/>
                </a:prstClr>
              </a:solidFill>
            </a:endParaRPr>
          </a:p>
        </p:txBody>
      </p:sp>
      <p:sp>
        <p:nvSpPr>
          <p:cNvPr id="5" name="Title 1"/>
          <p:cNvSpPr>
            <a:spLocks noGrp="1"/>
          </p:cNvSpPr>
          <p:nvPr>
            <p:ph type="title"/>
          </p:nvPr>
        </p:nvSpPr>
        <p:spPr>
          <a:xfrm>
            <a:off x="1763688" y="206708"/>
            <a:ext cx="7272808" cy="594000"/>
          </a:xfrm>
        </p:spPr>
        <p:txBody>
          <a:bodyPr/>
          <a:lstStyle/>
          <a:p>
            <a:r>
              <a:rPr lang="en-US" sz="2400" dirty="0">
                <a:solidFill>
                  <a:schemeClr val="tx2"/>
                </a:solidFill>
              </a:rPr>
              <a:t>Proposed POA  Organizations – Network </a:t>
            </a:r>
            <a:r>
              <a:rPr lang="en-US" sz="2400" dirty="0" smtClean="0">
                <a:solidFill>
                  <a:schemeClr val="tx2"/>
                </a:solidFill>
              </a:rPr>
              <a:t>Management</a:t>
            </a:r>
            <a:endParaRPr lang="en-US" sz="2400" dirty="0">
              <a:solidFill>
                <a:schemeClr val="tx2"/>
              </a:solidFill>
            </a:endParaRPr>
          </a:p>
        </p:txBody>
      </p:sp>
      <p:graphicFrame>
        <p:nvGraphicFramePr>
          <p:cNvPr id="6" name="Diagram 5"/>
          <p:cNvGraphicFramePr/>
          <p:nvPr/>
        </p:nvGraphicFramePr>
        <p:xfrm>
          <a:off x="723900" y="809625"/>
          <a:ext cx="7724775" cy="5372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gn="r"/>
            <a:fld id="{0E54BDEC-A7D6-48BE-895F-1BEAE102E935}" type="slidenum">
              <a:rPr lang="en-GB" sz="1000" smtClean="0">
                <a:solidFill>
                  <a:prstClr val="black">
                    <a:tint val="75000"/>
                  </a:prstClr>
                </a:solidFill>
              </a:rPr>
              <a:pPr algn="r"/>
              <a:t>8</a:t>
            </a:fld>
            <a:endParaRPr lang="en-GB" sz="1000" dirty="0">
              <a:solidFill>
                <a:prstClr val="black">
                  <a:tint val="75000"/>
                </a:prstClr>
              </a:solidFill>
            </a:endParaRPr>
          </a:p>
        </p:txBody>
      </p:sp>
      <p:sp>
        <p:nvSpPr>
          <p:cNvPr id="5" name="Title 1"/>
          <p:cNvSpPr>
            <a:spLocks noGrp="1"/>
          </p:cNvSpPr>
          <p:nvPr>
            <p:ph type="title"/>
          </p:nvPr>
        </p:nvSpPr>
        <p:spPr>
          <a:xfrm>
            <a:off x="1763688" y="206708"/>
            <a:ext cx="7272808" cy="594000"/>
          </a:xfrm>
        </p:spPr>
        <p:txBody>
          <a:bodyPr/>
          <a:lstStyle/>
          <a:p>
            <a:r>
              <a:rPr lang="en-US" sz="2400" dirty="0">
                <a:solidFill>
                  <a:schemeClr val="tx2"/>
                </a:solidFill>
              </a:rPr>
              <a:t>Proposed POA  Organizations – Network </a:t>
            </a:r>
            <a:r>
              <a:rPr lang="en-US" sz="2400" dirty="0" smtClean="0">
                <a:solidFill>
                  <a:schemeClr val="tx2"/>
                </a:solidFill>
              </a:rPr>
              <a:t>Management</a:t>
            </a:r>
            <a:endParaRPr lang="en-US" sz="2400" dirty="0">
              <a:solidFill>
                <a:schemeClr val="tx2"/>
              </a:solidFill>
            </a:endParaRPr>
          </a:p>
        </p:txBody>
      </p:sp>
      <p:graphicFrame>
        <p:nvGraphicFramePr>
          <p:cNvPr id="6" name="Diagram 5"/>
          <p:cNvGraphicFramePr/>
          <p:nvPr/>
        </p:nvGraphicFramePr>
        <p:xfrm>
          <a:off x="723900" y="809625"/>
          <a:ext cx="8124825" cy="5372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 name="Group 6"/>
          <p:cNvGrpSpPr/>
          <p:nvPr/>
        </p:nvGrpSpPr>
        <p:grpSpPr>
          <a:xfrm>
            <a:off x="6670859" y="4609975"/>
            <a:ext cx="1345832" cy="781299"/>
            <a:chOff x="6728452" y="2715056"/>
            <a:chExt cx="1345832" cy="781299"/>
          </a:xfrm>
        </p:grpSpPr>
        <p:sp>
          <p:nvSpPr>
            <p:cNvPr id="8" name="Rectangle 7"/>
            <p:cNvSpPr/>
            <p:nvPr/>
          </p:nvSpPr>
          <p:spPr>
            <a:xfrm>
              <a:off x="6728452" y="2715056"/>
              <a:ext cx="1345832" cy="781299"/>
            </a:xfrm>
            <a:prstGeom prst="rect">
              <a:avLst/>
            </a:prstGeom>
            <a:solidFill>
              <a:schemeClr val="accent3">
                <a:lumMod val="20000"/>
                <a:lumOff val="80000"/>
              </a:schemeClr>
            </a:solidFill>
          </p:spPr>
          <p:style>
            <a:lnRef idx="2">
              <a:schemeClr val="dk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9" name="Rectangle 8"/>
            <p:cNvSpPr/>
            <p:nvPr/>
          </p:nvSpPr>
          <p:spPr>
            <a:xfrm>
              <a:off x="6728452" y="2715056"/>
              <a:ext cx="1345832" cy="78129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algn="ctr">
                <a:defRPr/>
              </a:pPr>
              <a:r>
                <a:rPr lang="en-US" sz="1000" b="1" dirty="0" smtClean="0">
                  <a:solidFill>
                    <a:schemeClr val="tx1"/>
                  </a:solidFill>
                  <a:latin typeface="Arial" pitchFamily="34" charset="0"/>
                  <a:cs typeface="Arial" pitchFamily="34" charset="0"/>
                </a:rPr>
                <a:t>Sachin Gulati</a:t>
              </a:r>
            </a:p>
            <a:p>
              <a:pPr algn="ctr">
                <a:defRPr/>
              </a:pPr>
              <a:r>
                <a:rPr lang="en-US" sz="1000" dirty="0" smtClean="0">
                  <a:solidFill>
                    <a:schemeClr val="tx1"/>
                  </a:solidFill>
                  <a:latin typeface="Arial" pitchFamily="34" charset="0"/>
                  <a:cs typeface="Arial" pitchFamily="34" charset="0"/>
                </a:rPr>
                <a:t>Dir Network Services</a:t>
              </a:r>
            </a:p>
            <a:p>
              <a:pPr algn="ctr">
                <a:defRPr/>
              </a:pPr>
              <a:r>
                <a:rPr lang="en-US" sz="1000" dirty="0" smtClean="0">
                  <a:solidFill>
                    <a:schemeClr val="tx1"/>
                  </a:solidFill>
                  <a:latin typeface="Arial" pitchFamily="34" charset="0"/>
                  <a:cs typeface="Arial" pitchFamily="34" charset="0"/>
                </a:rPr>
                <a:t>40 – </a:t>
              </a:r>
              <a:r>
                <a:rPr lang="en-US" sz="1000" dirty="0" err="1" smtClean="0">
                  <a:solidFill>
                    <a:schemeClr val="tx1"/>
                  </a:solidFill>
                  <a:latin typeface="Arial" pitchFamily="34" charset="0"/>
                  <a:cs typeface="Arial" pitchFamily="34" charset="0"/>
                </a:rPr>
                <a:t>Gurgaon</a:t>
              </a:r>
              <a:endParaRPr lang="en-US" sz="1000" dirty="0">
                <a:solidFill>
                  <a:schemeClr val="tx1"/>
                </a:solidFill>
                <a:latin typeface="Arial" pitchFamily="34" charset="0"/>
                <a:cs typeface="Arial" pitchFamily="34" charset="0"/>
              </a:endParaRPr>
            </a:p>
          </p:txBody>
        </p:sp>
      </p:grpSp>
      <p:sp>
        <p:nvSpPr>
          <p:cNvPr id="12" name="Line 43"/>
          <p:cNvSpPr>
            <a:spLocks noChangeShapeType="1"/>
          </p:cNvSpPr>
          <p:nvPr/>
        </p:nvSpPr>
        <p:spPr bwMode="auto">
          <a:xfrm rot="16200000">
            <a:off x="6609118" y="3879989"/>
            <a:ext cx="1463040" cy="0"/>
          </a:xfrm>
          <a:prstGeom prst="line">
            <a:avLst/>
          </a:prstGeom>
          <a:noFill/>
          <a:ln w="28575">
            <a:solidFill>
              <a:schemeClr val="bg1">
                <a:lumMod val="65000"/>
              </a:schemeClr>
            </a:solidFill>
            <a:prstDash val="sysDash"/>
            <a:round/>
            <a:headEnd/>
            <a:tailEnd/>
          </a:ln>
        </p:spPr>
        <p:txBody>
          <a:bodyPr wrap="square" lIns="101680" tIns="50841" rIns="101680" bIns="50841" anchor="ctr" anchorCtr="0">
            <a:spAutoFit/>
          </a:bodyPr>
          <a:lstStyle/>
          <a:p>
            <a:pPr algn="ctr" defTabSz="1017157"/>
            <a:endParaRPr lang="en-US" sz="900" dirty="0">
              <a:latin typeface="Arial" pitchFamily="34" charset="0"/>
              <a:cs typeface="Arial" pitchFamily="34" charset="0"/>
            </a:endParaRPr>
          </a:p>
        </p:txBody>
      </p:sp>
      <p:sp>
        <p:nvSpPr>
          <p:cNvPr id="13" name="Line 43"/>
          <p:cNvSpPr>
            <a:spLocks noChangeShapeType="1"/>
          </p:cNvSpPr>
          <p:nvPr/>
        </p:nvSpPr>
        <p:spPr bwMode="auto">
          <a:xfrm>
            <a:off x="5546128" y="3121799"/>
            <a:ext cx="1828800" cy="0"/>
          </a:xfrm>
          <a:prstGeom prst="line">
            <a:avLst/>
          </a:prstGeom>
          <a:noFill/>
          <a:ln w="28575">
            <a:solidFill>
              <a:schemeClr val="bg1">
                <a:lumMod val="65000"/>
              </a:schemeClr>
            </a:solidFill>
            <a:prstDash val="sysDash"/>
            <a:round/>
            <a:headEnd/>
            <a:tailEnd/>
          </a:ln>
        </p:spPr>
        <p:txBody>
          <a:bodyPr wrap="square" lIns="101680" tIns="50841" rIns="101680" bIns="50841" anchor="ctr" anchorCtr="0">
            <a:spAutoFit/>
          </a:bodyPr>
          <a:lstStyle/>
          <a:p>
            <a:pPr algn="ctr" defTabSz="1017157"/>
            <a:endParaRPr lang="en-US" sz="9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nvGraphicFramePr>
        <p:xfrm>
          <a:off x="1587" y="1588"/>
          <a:ext cx="1587" cy="1587"/>
        </p:xfrm>
        <a:graphic>
          <a:graphicData uri="http://schemas.openxmlformats.org/presentationml/2006/ole">
            <p:oleObj spid="_x0000_s300034" name="think-cell Slide" r:id="rId4" imgW="360" imgH="360" progId="">
              <p:embed/>
            </p:oleObj>
          </a:graphicData>
        </a:graphic>
      </p:graphicFrame>
      <p:graphicFrame>
        <p:nvGraphicFramePr>
          <p:cNvPr id="6" name="Diagram 5"/>
          <p:cNvGraphicFramePr/>
          <p:nvPr/>
        </p:nvGraphicFramePr>
        <p:xfrm>
          <a:off x="1171575" y="1009650"/>
          <a:ext cx="7324725" cy="56388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7" name="Line 43"/>
          <p:cNvSpPr>
            <a:spLocks noChangeShapeType="1"/>
          </p:cNvSpPr>
          <p:nvPr/>
        </p:nvSpPr>
        <p:spPr bwMode="auto">
          <a:xfrm rot="5400000">
            <a:off x="5328900" y="2336458"/>
            <a:ext cx="914400" cy="0"/>
          </a:xfrm>
          <a:prstGeom prst="line">
            <a:avLst/>
          </a:prstGeom>
          <a:noFill/>
          <a:ln w="31750">
            <a:noFill/>
            <a:round/>
            <a:headEnd/>
            <a:tailEnd/>
          </a:ln>
        </p:spPr>
        <p:txBody>
          <a:bodyPr wrap="square" lIns="101680" tIns="50841" rIns="101680" bIns="50841" anchor="ctr" anchorCtr="0">
            <a:spAutoFit/>
          </a:bodyPr>
          <a:lstStyle/>
          <a:p>
            <a:pPr algn="ctr" defTabSz="1017157"/>
            <a:endParaRPr lang="en-US" sz="900" dirty="0">
              <a:latin typeface="Arial" pitchFamily="34" charset="0"/>
              <a:cs typeface="Arial" pitchFamily="34" charset="0"/>
            </a:endParaRPr>
          </a:p>
        </p:txBody>
      </p:sp>
      <p:sp>
        <p:nvSpPr>
          <p:cNvPr id="4" name="Slide Number Placeholder 3"/>
          <p:cNvSpPr>
            <a:spLocks noGrp="1"/>
          </p:cNvSpPr>
          <p:nvPr>
            <p:ph type="sldNum" sz="quarter" idx="12"/>
          </p:nvPr>
        </p:nvSpPr>
        <p:spPr>
          <a:xfrm>
            <a:off x="6830888" y="6492875"/>
            <a:ext cx="2133600" cy="365125"/>
          </a:xfrm>
        </p:spPr>
        <p:txBody>
          <a:bodyPr/>
          <a:lstStyle/>
          <a:p>
            <a:pPr algn="r"/>
            <a:fld id="{0E54BDEC-A7D6-48BE-895F-1BEAE102E935}" type="slidenum">
              <a:rPr lang="en-GB" sz="1000" smtClean="0">
                <a:solidFill>
                  <a:prstClr val="black">
                    <a:tint val="75000"/>
                  </a:prstClr>
                </a:solidFill>
              </a:rPr>
              <a:pPr algn="r"/>
              <a:t>9</a:t>
            </a:fld>
            <a:endParaRPr lang="en-GB" sz="1000" dirty="0">
              <a:solidFill>
                <a:prstClr val="black">
                  <a:tint val="75000"/>
                </a:prstClr>
              </a:solidFill>
            </a:endParaRPr>
          </a:p>
        </p:txBody>
      </p:sp>
      <p:sp>
        <p:nvSpPr>
          <p:cNvPr id="5" name="Title 1"/>
          <p:cNvSpPr>
            <a:spLocks noGrp="1"/>
          </p:cNvSpPr>
          <p:nvPr>
            <p:ph type="title"/>
          </p:nvPr>
        </p:nvSpPr>
        <p:spPr>
          <a:xfrm>
            <a:off x="1763688" y="206708"/>
            <a:ext cx="7272808" cy="594000"/>
          </a:xfrm>
        </p:spPr>
        <p:txBody>
          <a:bodyPr/>
          <a:lstStyle/>
          <a:p>
            <a:r>
              <a:rPr lang="en-US" sz="2400" dirty="0">
                <a:solidFill>
                  <a:schemeClr val="tx2"/>
                </a:solidFill>
              </a:rPr>
              <a:t>Proposed POA  Organizations – Network Commercialization</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GNB PPT Template">
  <a:themeElements>
    <a:clrScheme name="GNB">
      <a:dk1>
        <a:srgbClr val="000000"/>
      </a:dk1>
      <a:lt1>
        <a:srgbClr val="FFFFFF"/>
      </a:lt1>
      <a:dk2>
        <a:srgbClr val="787878"/>
      </a:dk2>
      <a:lt2>
        <a:srgbClr val="A4A4A4"/>
      </a:lt2>
      <a:accent1>
        <a:srgbClr val="111B62"/>
      </a:accent1>
      <a:accent2>
        <a:srgbClr val="78CBDB"/>
      </a:accent2>
      <a:accent3>
        <a:srgbClr val="4E9D30"/>
      </a:accent3>
      <a:accent4>
        <a:srgbClr val="A4CF51"/>
      </a:accent4>
      <a:accent5>
        <a:srgbClr val="F1E04F"/>
      </a:accent5>
      <a:accent6>
        <a:srgbClr val="EE9930"/>
      </a:accent6>
      <a:hlink>
        <a:srgbClr val="0000FF"/>
      </a:hlink>
      <a:folHlink>
        <a:srgbClr val="800080"/>
      </a:folHlink>
    </a:clrScheme>
    <a:fontScheme name="GN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10.xml><?xml version="1.0" encoding="utf-8"?>
<a:theme xmlns:a="http://schemas.openxmlformats.org/drawingml/2006/main" name="6_GNB PPT Template">
  <a:themeElements>
    <a:clrScheme name="GNB">
      <a:dk1>
        <a:srgbClr val="000000"/>
      </a:dk1>
      <a:lt1>
        <a:srgbClr val="FFFFFF"/>
      </a:lt1>
      <a:dk2>
        <a:srgbClr val="787878"/>
      </a:dk2>
      <a:lt2>
        <a:srgbClr val="A4A4A4"/>
      </a:lt2>
      <a:accent1>
        <a:srgbClr val="111B62"/>
      </a:accent1>
      <a:accent2>
        <a:srgbClr val="78CBDB"/>
      </a:accent2>
      <a:accent3>
        <a:srgbClr val="4E9D30"/>
      </a:accent3>
      <a:accent4>
        <a:srgbClr val="A4CF51"/>
      </a:accent4>
      <a:accent5>
        <a:srgbClr val="F1E04F"/>
      </a:accent5>
      <a:accent6>
        <a:srgbClr val="EE9930"/>
      </a:accent6>
      <a:hlink>
        <a:srgbClr val="0000FF"/>
      </a:hlink>
      <a:folHlink>
        <a:srgbClr val="800080"/>
      </a:folHlink>
    </a:clrScheme>
    <a:fontScheme name="GN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11.xml><?xml version="1.0" encoding="utf-8"?>
<a:theme xmlns:a="http://schemas.openxmlformats.org/drawingml/2006/main" name="7_GNB PPT Template">
  <a:themeElements>
    <a:clrScheme name="GNB">
      <a:dk1>
        <a:srgbClr val="000000"/>
      </a:dk1>
      <a:lt1>
        <a:srgbClr val="FFFFFF"/>
      </a:lt1>
      <a:dk2>
        <a:srgbClr val="787878"/>
      </a:dk2>
      <a:lt2>
        <a:srgbClr val="A4A4A4"/>
      </a:lt2>
      <a:accent1>
        <a:srgbClr val="111B62"/>
      </a:accent1>
      <a:accent2>
        <a:srgbClr val="78CBDB"/>
      </a:accent2>
      <a:accent3>
        <a:srgbClr val="4E9D30"/>
      </a:accent3>
      <a:accent4>
        <a:srgbClr val="A4CF51"/>
      </a:accent4>
      <a:accent5>
        <a:srgbClr val="F1E04F"/>
      </a:accent5>
      <a:accent6>
        <a:srgbClr val="EE9930"/>
      </a:accent6>
      <a:hlink>
        <a:srgbClr val="0000FF"/>
      </a:hlink>
      <a:folHlink>
        <a:srgbClr val="800080"/>
      </a:folHlink>
    </a:clrScheme>
    <a:fontScheme name="GN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12.xml><?xml version="1.0" encoding="utf-8"?>
<a:theme xmlns:a="http://schemas.openxmlformats.org/drawingml/2006/main" name="8_GNB PPT Template">
  <a:themeElements>
    <a:clrScheme name="GNB">
      <a:dk1>
        <a:srgbClr val="000000"/>
      </a:dk1>
      <a:lt1>
        <a:srgbClr val="FFFFFF"/>
      </a:lt1>
      <a:dk2>
        <a:srgbClr val="787878"/>
      </a:dk2>
      <a:lt2>
        <a:srgbClr val="A4A4A4"/>
      </a:lt2>
      <a:accent1>
        <a:srgbClr val="111B62"/>
      </a:accent1>
      <a:accent2>
        <a:srgbClr val="78CBDB"/>
      </a:accent2>
      <a:accent3>
        <a:srgbClr val="4E9D30"/>
      </a:accent3>
      <a:accent4>
        <a:srgbClr val="A4CF51"/>
      </a:accent4>
      <a:accent5>
        <a:srgbClr val="F1E04F"/>
      </a:accent5>
      <a:accent6>
        <a:srgbClr val="EE9930"/>
      </a:accent6>
      <a:hlink>
        <a:srgbClr val="0000FF"/>
      </a:hlink>
      <a:folHlink>
        <a:srgbClr val="800080"/>
      </a:folHlink>
    </a:clrScheme>
    <a:fontScheme name="GN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13.xml><?xml version="1.0" encoding="utf-8"?>
<a:theme xmlns:a="http://schemas.openxmlformats.org/drawingml/2006/main" name="9_GNB PPT Template">
  <a:themeElements>
    <a:clrScheme name="GNB">
      <a:dk1>
        <a:srgbClr val="000000"/>
      </a:dk1>
      <a:lt1>
        <a:srgbClr val="FFFFFF"/>
      </a:lt1>
      <a:dk2>
        <a:srgbClr val="787878"/>
      </a:dk2>
      <a:lt2>
        <a:srgbClr val="A4A4A4"/>
      </a:lt2>
      <a:accent1>
        <a:srgbClr val="111B62"/>
      </a:accent1>
      <a:accent2>
        <a:srgbClr val="78CBDB"/>
      </a:accent2>
      <a:accent3>
        <a:srgbClr val="4E9D30"/>
      </a:accent3>
      <a:accent4>
        <a:srgbClr val="A4CF51"/>
      </a:accent4>
      <a:accent5>
        <a:srgbClr val="F1E04F"/>
      </a:accent5>
      <a:accent6>
        <a:srgbClr val="EE9930"/>
      </a:accent6>
      <a:hlink>
        <a:srgbClr val="0000FF"/>
      </a:hlink>
      <a:folHlink>
        <a:srgbClr val="800080"/>
      </a:folHlink>
    </a:clrScheme>
    <a:fontScheme name="GN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14.xml><?xml version="1.0" encoding="utf-8"?>
<a:theme xmlns:a="http://schemas.openxmlformats.org/drawingml/2006/main" name="3_GNICS White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GNB PPT Template (Extended)">
  <a:themeElements>
    <a:clrScheme name="GNB">
      <a:dk1>
        <a:srgbClr val="000000"/>
      </a:dk1>
      <a:lt1>
        <a:srgbClr val="FFFFFF"/>
      </a:lt1>
      <a:dk2>
        <a:srgbClr val="787878"/>
      </a:dk2>
      <a:lt2>
        <a:srgbClr val="A4A4A4"/>
      </a:lt2>
      <a:accent1>
        <a:srgbClr val="111B62"/>
      </a:accent1>
      <a:accent2>
        <a:srgbClr val="78CBDB"/>
      </a:accent2>
      <a:accent3>
        <a:srgbClr val="4E9D30"/>
      </a:accent3>
      <a:accent4>
        <a:srgbClr val="A4CF51"/>
      </a:accent4>
      <a:accent5>
        <a:srgbClr val="F1E04F"/>
      </a:accent5>
      <a:accent6>
        <a:srgbClr val="EE9930"/>
      </a:accent6>
      <a:hlink>
        <a:srgbClr val="0000FF"/>
      </a:hlink>
      <a:folHlink>
        <a:srgbClr val="800080"/>
      </a:folHlink>
    </a:clrScheme>
    <a:fontScheme name="GN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xml><?xml version="1.0" encoding="utf-8"?>
<a:theme xmlns:a="http://schemas.openxmlformats.org/drawingml/2006/main" name="1_GNB PPT Template (Extended)">
  <a:themeElements>
    <a:clrScheme name="GNB">
      <a:dk1>
        <a:srgbClr val="000000"/>
      </a:dk1>
      <a:lt1>
        <a:srgbClr val="FFFFFF"/>
      </a:lt1>
      <a:dk2>
        <a:srgbClr val="787878"/>
      </a:dk2>
      <a:lt2>
        <a:srgbClr val="A4A4A4"/>
      </a:lt2>
      <a:accent1>
        <a:srgbClr val="111B62"/>
      </a:accent1>
      <a:accent2>
        <a:srgbClr val="78CBDB"/>
      </a:accent2>
      <a:accent3>
        <a:srgbClr val="4E9D30"/>
      </a:accent3>
      <a:accent4>
        <a:srgbClr val="A4CF51"/>
      </a:accent4>
      <a:accent5>
        <a:srgbClr val="F1E04F"/>
      </a:accent5>
      <a:accent6>
        <a:srgbClr val="EE9930"/>
      </a:accent6>
      <a:hlink>
        <a:srgbClr val="0000FF"/>
      </a:hlink>
      <a:folHlink>
        <a:srgbClr val="800080"/>
      </a:folHlink>
    </a:clrScheme>
    <a:fontScheme name="GN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5.xml><?xml version="1.0" encoding="utf-8"?>
<a:theme xmlns:a="http://schemas.openxmlformats.org/drawingml/2006/main" name="2_GNB PPT Template">
  <a:themeElements>
    <a:clrScheme name="GNB">
      <a:dk1>
        <a:srgbClr val="000000"/>
      </a:dk1>
      <a:lt1>
        <a:srgbClr val="FFFFFF"/>
      </a:lt1>
      <a:dk2>
        <a:srgbClr val="787878"/>
      </a:dk2>
      <a:lt2>
        <a:srgbClr val="A4A4A4"/>
      </a:lt2>
      <a:accent1>
        <a:srgbClr val="111B62"/>
      </a:accent1>
      <a:accent2>
        <a:srgbClr val="78CBDB"/>
      </a:accent2>
      <a:accent3>
        <a:srgbClr val="4E9D30"/>
      </a:accent3>
      <a:accent4>
        <a:srgbClr val="A4CF51"/>
      </a:accent4>
      <a:accent5>
        <a:srgbClr val="F1E04F"/>
      </a:accent5>
      <a:accent6>
        <a:srgbClr val="EE9930"/>
      </a:accent6>
      <a:hlink>
        <a:srgbClr val="0000FF"/>
      </a:hlink>
      <a:folHlink>
        <a:srgbClr val="800080"/>
      </a:folHlink>
    </a:clrScheme>
    <a:fontScheme name="GN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6.xml><?xml version="1.0" encoding="utf-8"?>
<a:theme xmlns:a="http://schemas.openxmlformats.org/drawingml/2006/main" name="1_GNB PPT Template">
  <a:themeElements>
    <a:clrScheme name="GNB">
      <a:dk1>
        <a:srgbClr val="000000"/>
      </a:dk1>
      <a:lt1>
        <a:srgbClr val="FFFFFF"/>
      </a:lt1>
      <a:dk2>
        <a:srgbClr val="787878"/>
      </a:dk2>
      <a:lt2>
        <a:srgbClr val="A4A4A4"/>
      </a:lt2>
      <a:accent1>
        <a:srgbClr val="111B62"/>
      </a:accent1>
      <a:accent2>
        <a:srgbClr val="78CBDB"/>
      </a:accent2>
      <a:accent3>
        <a:srgbClr val="4E9D30"/>
      </a:accent3>
      <a:accent4>
        <a:srgbClr val="A4CF51"/>
      </a:accent4>
      <a:accent5>
        <a:srgbClr val="F1E04F"/>
      </a:accent5>
      <a:accent6>
        <a:srgbClr val="EE9930"/>
      </a:accent6>
      <a:hlink>
        <a:srgbClr val="0000FF"/>
      </a:hlink>
      <a:folHlink>
        <a:srgbClr val="800080"/>
      </a:folHlink>
    </a:clrScheme>
    <a:fontScheme name="GN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7.xml><?xml version="1.0" encoding="utf-8"?>
<a:theme xmlns:a="http://schemas.openxmlformats.org/drawingml/2006/main" name="3_GNB PPT Template">
  <a:themeElements>
    <a:clrScheme name="GNB">
      <a:dk1>
        <a:srgbClr val="000000"/>
      </a:dk1>
      <a:lt1>
        <a:srgbClr val="FFFFFF"/>
      </a:lt1>
      <a:dk2>
        <a:srgbClr val="787878"/>
      </a:dk2>
      <a:lt2>
        <a:srgbClr val="A4A4A4"/>
      </a:lt2>
      <a:accent1>
        <a:srgbClr val="111B62"/>
      </a:accent1>
      <a:accent2>
        <a:srgbClr val="78CBDB"/>
      </a:accent2>
      <a:accent3>
        <a:srgbClr val="4E9D30"/>
      </a:accent3>
      <a:accent4>
        <a:srgbClr val="A4CF51"/>
      </a:accent4>
      <a:accent5>
        <a:srgbClr val="F1E04F"/>
      </a:accent5>
      <a:accent6>
        <a:srgbClr val="EE9930"/>
      </a:accent6>
      <a:hlink>
        <a:srgbClr val="0000FF"/>
      </a:hlink>
      <a:folHlink>
        <a:srgbClr val="800080"/>
      </a:folHlink>
    </a:clrScheme>
    <a:fontScheme name="GN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8.xml><?xml version="1.0" encoding="utf-8"?>
<a:theme xmlns:a="http://schemas.openxmlformats.org/drawingml/2006/main" name="4_GNB PPT Template">
  <a:themeElements>
    <a:clrScheme name="GNB">
      <a:dk1>
        <a:srgbClr val="000000"/>
      </a:dk1>
      <a:lt1>
        <a:srgbClr val="FFFFFF"/>
      </a:lt1>
      <a:dk2>
        <a:srgbClr val="787878"/>
      </a:dk2>
      <a:lt2>
        <a:srgbClr val="A4A4A4"/>
      </a:lt2>
      <a:accent1>
        <a:srgbClr val="111B62"/>
      </a:accent1>
      <a:accent2>
        <a:srgbClr val="78CBDB"/>
      </a:accent2>
      <a:accent3>
        <a:srgbClr val="4E9D30"/>
      </a:accent3>
      <a:accent4>
        <a:srgbClr val="A4CF51"/>
      </a:accent4>
      <a:accent5>
        <a:srgbClr val="F1E04F"/>
      </a:accent5>
      <a:accent6>
        <a:srgbClr val="EE9930"/>
      </a:accent6>
      <a:hlink>
        <a:srgbClr val="0000FF"/>
      </a:hlink>
      <a:folHlink>
        <a:srgbClr val="800080"/>
      </a:folHlink>
    </a:clrScheme>
    <a:fontScheme name="GN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9.xml><?xml version="1.0" encoding="utf-8"?>
<a:theme xmlns:a="http://schemas.openxmlformats.org/drawingml/2006/main" name="5_GNB PPT Template">
  <a:themeElements>
    <a:clrScheme name="GNB">
      <a:dk1>
        <a:srgbClr val="000000"/>
      </a:dk1>
      <a:lt1>
        <a:srgbClr val="FFFFFF"/>
      </a:lt1>
      <a:dk2>
        <a:srgbClr val="787878"/>
      </a:dk2>
      <a:lt2>
        <a:srgbClr val="A4A4A4"/>
      </a:lt2>
      <a:accent1>
        <a:srgbClr val="111B62"/>
      </a:accent1>
      <a:accent2>
        <a:srgbClr val="78CBDB"/>
      </a:accent2>
      <a:accent3>
        <a:srgbClr val="4E9D30"/>
      </a:accent3>
      <a:accent4>
        <a:srgbClr val="A4CF51"/>
      </a:accent4>
      <a:accent5>
        <a:srgbClr val="F1E04F"/>
      </a:accent5>
      <a:accent6>
        <a:srgbClr val="EE9930"/>
      </a:accent6>
      <a:hlink>
        <a:srgbClr val="0000FF"/>
      </a:hlink>
      <a:folHlink>
        <a:srgbClr val="800080"/>
      </a:folHlink>
    </a:clrScheme>
    <a:fontScheme name="GN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axpIsRecord xmlns="16bea94e-d56c-4e45-9d96-f53ef92f3816">No</axpIsRecord>
    <AXPInformationClassification xmlns="b72663d6-6774-4c8e-8314-585f140f4f92">AXP Internal</AXPInformationClassification>
  </documentManagement>
</p:properties>
</file>

<file path=customXml/item2.xml><?xml version="1.0" encoding="utf-8"?>
<?mso-contentType ?>
<FormTemplates xmlns="http://schemas.microsoft.com/sharepoint/v3/contenttype/forms">
  <Edit>AxpDCCustomDocumentLibraryForm</Edit>
</FormTemplates>
</file>

<file path=customXml/item3.xml><?xml version="1.0" encoding="utf-8"?>
<?mso-contentType ?>
<spe:Receivers xmlns:spe="http://schemas.microsoft.com/sharepoint/events">
  <Receiver>
    <Name>ItemAddingHandler</Name>
    <Synchronization>Synchronous</Synchronization>
    <Type>1</Type>
    <SequenceNumber>10000</SequenceNumber>
    <Assembly>Axp.WPT.OnPrem.DataClassification, Version=1.0.0.0, Culture=neutral, PublicKeyToken=62c99e9103eee8ba</Assembly>
    <Class>Axp.WPT.OnPrem.DataClassification.DataClassificationEventReceiver</Class>
    <Data/>
    <Filter/>
  </Receiver>
  <Receiver>
    <Name>ItemUpdatingHandler</Name>
    <Synchronization>Synchronous</Synchronization>
    <Type>2</Type>
    <SequenceNumber>10001</SequenceNumber>
    <Assembly>Axp.WPT.OnPrem.DataClassification, Version=1.0.0.0, Culture=neutral, PublicKeyToken=62c99e9103eee8ba</Assembly>
    <Class>Axp.WPT.OnPrem.DataClassification.DataClassificationEventReceiver</Class>
    <Data/>
    <Filter/>
  </Receiver>
  <Receiver>
    <Name>ItemAddedHandler</Name>
    <Synchronization>Asynchronous</Synchronization>
    <Type>10001</Type>
    <SequenceNumber>10002</SequenceNumber>
    <Assembly>Axp.WPT.OnPrem.DataClassification, Version=1.0.0.0, Culture=neutral, PublicKeyToken=62c99e9103eee8ba</Assembly>
    <Class>Axp.WPT.OnPrem.DataClassification.DataClassificationEventReceiver</Class>
    <Data/>
    <Filter/>
  </Receiver>
  <Receiver>
    <Name>ItemUpdatedHandler</Name>
    <Synchronization>Asynchronous</Synchronization>
    <Type>10002</Type>
    <SequenceNumber>10003</SequenceNumber>
    <Assembly>Axp.WPT.OnPrem.DataClassification, Version=1.0.0.0, Culture=neutral, PublicKeyToken=62c99e9103eee8ba</Assembly>
    <Class>Axp.WPT.OnPrem.DataClassification.DataClassificationEventReceiver</Class>
    <Data/>
    <Filter/>
  </Receiver>
</spe:Receivers>
</file>

<file path=customXml/item4.xml><?xml version="1.0" encoding="utf-8"?>
<ct:contentTypeSchema xmlns:ct="http://schemas.microsoft.com/office/2006/metadata/contentType" xmlns:ma="http://schemas.microsoft.com/office/2006/metadata/properties/metaAttributes" ct:_="" ma:_="" ma:contentTypeName="AXP-Document" ma:contentTypeID="0x0101004F1EAE09BD1444F099ACD95A45FFA332004B71166DFD5AF14CA36F5CA598288462" ma:contentTypeVersion="11" ma:contentTypeDescription="Axp document content type " ma:contentTypeScope="" ma:versionID="22555b59aa930a79a04a40e4c687d3e5">
  <xsd:schema xmlns:xsd="http://www.w3.org/2001/XMLSchema" xmlns:xs="http://www.w3.org/2001/XMLSchema" xmlns:p="http://schemas.microsoft.com/office/2006/metadata/properties" xmlns:ns1="b72663d6-6774-4c8e-8314-585f140f4f92" xmlns:ns2="16bea94e-d56c-4e45-9d96-f53ef92f3816" targetNamespace="http://schemas.microsoft.com/office/2006/metadata/properties" ma:root="true" ma:fieldsID="39e0a871ef8954fb2c669b4baca75688" ns1:_="" ns2:_="">
    <xsd:import namespace="b72663d6-6774-4c8e-8314-585f140f4f92"/>
    <xsd:import namespace="16bea94e-d56c-4e45-9d96-f53ef92f3816"/>
    <xsd:element name="properties">
      <xsd:complexType>
        <xsd:sequence>
          <xsd:element name="documentManagement">
            <xsd:complexType>
              <xsd:all>
                <xsd:element ref="ns1:AXPInformationClassification"/>
                <xsd:element ref="ns2:axpIsRecord"/>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2663d6-6774-4c8e-8314-585f140f4f92" elementFormDefault="qualified">
    <xsd:import namespace="http://schemas.microsoft.com/office/2006/documentManagement/types"/>
    <xsd:import namespace="http://schemas.microsoft.com/office/infopath/2007/PartnerControls"/>
    <xsd:element name="AXPInformationClassification" ma:index="0" ma:displayName="AXP Information Classification" ma:description=" NOTE: The option(s) available for AXP Information Classification are dependent on the site setup. In accordance with AXP Information Classification Policy (AXP-IS04), you must properly classify your information.  Do not upload a document classified higher than the site allows.  If you need to upload a document that is a higher level than the options displayed, please contact this Site’s Administrator (Owner)." ma:format="RadioButtons" ma:internalName="AXPInformationClassification">
      <xsd:simpleType>
        <xsd:restriction base="dms:Choice">
          <xsd:enumeration value="AXP Public"/>
          <xsd:enumeration value="AXP Internal"/>
        </xsd:restriction>
      </xsd:simpleType>
    </xsd:element>
  </xsd:schema>
  <xsd:schema xmlns:xsd="http://www.w3.org/2001/XMLSchema" xmlns:xs="http://www.w3.org/2001/XMLSchema" xmlns:dms="http://schemas.microsoft.com/office/2006/documentManagement/types" xmlns:pc="http://schemas.microsoft.com/office/infopath/2007/PartnerControls" targetNamespace="16bea94e-d56c-4e45-9d96-f53ef92f3816" elementFormDefault="qualified">
    <xsd:import namespace="http://schemas.microsoft.com/office/2006/documentManagement/types"/>
    <xsd:import namespace="http://schemas.microsoft.com/office/infopath/2007/PartnerControls"/>
    <xsd:element name="axpIsRecord" ma:index="1" ma:displayName="AXP Record Classification" ma:default="No" ma:description="Is this an official record?  Official records include any information in any format that AXP employees or agents obtain or create in the course of doing business that AXP should retain in order to operate the business or to comply with applicable laws or regulations. &#10;&#10;If “YES”, then the document will be archived for long term storage based on the period assigned by the Record Retention Schedule. &#10;&#10;If “NO”, the document will not be placed in long term storage and will be subject to deletion from SharePoint after a specified period (i.e. site decommission, etc)&#10;&#10;For more information please refer to our @amex SharePoint Reference page" ma:format="Dropdown" ma:internalName="axpIsRecord" ma:readOnly="false">
      <xsd:simpleType>
        <xsd:restriction base="dms:Choice">
          <xsd:enumeration value="No"/>
          <xsd:enumeration value="Y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5389C0-68C2-4796-AC4D-E3D12527A2E1}">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b72663d6-6774-4c8e-8314-585f140f4f92"/>
    <ds:schemaRef ds:uri="16bea94e-d56c-4e45-9d96-f53ef92f3816"/>
    <ds:schemaRef ds:uri="http://schemas.openxmlformats.org/package/2006/metadata/core-properties"/>
    <ds:schemaRef ds:uri="http://schemas.microsoft.com/office/infopath/2007/PartnerControls"/>
  </ds:schemaRefs>
</ds:datastoreItem>
</file>

<file path=customXml/itemProps2.xml><?xml version="1.0" encoding="utf-8"?>
<ds:datastoreItem xmlns:ds="http://schemas.openxmlformats.org/officeDocument/2006/customXml" ds:itemID="{493B6935-05C3-46E8-9DBA-44B6C8D471EC}">
  <ds:schemaRefs>
    <ds:schemaRef ds:uri="http://schemas.microsoft.com/sharepoint/v3/contenttype/forms"/>
  </ds:schemaRefs>
</ds:datastoreItem>
</file>

<file path=customXml/itemProps3.xml><?xml version="1.0" encoding="utf-8"?>
<ds:datastoreItem xmlns:ds="http://schemas.openxmlformats.org/officeDocument/2006/customXml" ds:itemID="{EEA089C2-AC70-4618-9B54-FDAEBF983A2C}">
  <ds:schemaRefs>
    <ds:schemaRef ds:uri="http://schemas.microsoft.com/sharepoint/events"/>
  </ds:schemaRefs>
</ds:datastoreItem>
</file>

<file path=customXml/itemProps4.xml><?xml version="1.0" encoding="utf-8"?>
<ds:datastoreItem xmlns:ds="http://schemas.openxmlformats.org/officeDocument/2006/customXml" ds:itemID="{CF0BCEDE-6B26-4E19-B342-1355754927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2663d6-6774-4c8e-8314-585f140f4f92"/>
    <ds:schemaRef ds:uri="16bea94e-d56c-4e45-9d96-f53ef92f38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GNB PPT Template</Template>
  <TotalTime>34449</TotalTime>
  <Words>844</Words>
  <Application>Microsoft Office PowerPoint</Application>
  <PresentationFormat>On-screen Show (4:3)</PresentationFormat>
  <Paragraphs>168</Paragraphs>
  <Slides>11</Slides>
  <Notes>11</Notes>
  <HiddenSlides>0</HiddenSlides>
  <MMClips>0</MMClips>
  <ScaleCrop>false</ScaleCrop>
  <HeadingPairs>
    <vt:vector size="6" baseType="variant">
      <vt:variant>
        <vt:lpstr>Theme</vt:lpstr>
      </vt:variant>
      <vt:variant>
        <vt:i4>14</vt:i4>
      </vt:variant>
      <vt:variant>
        <vt:lpstr>Embedded OLE Servers</vt:lpstr>
      </vt:variant>
      <vt:variant>
        <vt:i4>1</vt:i4>
      </vt:variant>
      <vt:variant>
        <vt:lpstr>Slide Titles</vt:lpstr>
      </vt:variant>
      <vt:variant>
        <vt:i4>11</vt:i4>
      </vt:variant>
    </vt:vector>
  </HeadingPairs>
  <TitlesOfParts>
    <vt:vector size="26" baseType="lpstr">
      <vt:lpstr>GNB PPT Template</vt:lpstr>
      <vt:lpstr>Custom Design</vt:lpstr>
      <vt:lpstr>GNB PPT Template (Extended)</vt:lpstr>
      <vt:lpstr>1_GNB PPT Template (Extended)</vt:lpstr>
      <vt:lpstr>2_GNB PPT Template</vt:lpstr>
      <vt:lpstr>1_GNB PPT Template</vt:lpstr>
      <vt:lpstr>3_GNB PPT Template</vt:lpstr>
      <vt:lpstr>4_GNB PPT Template</vt:lpstr>
      <vt:lpstr>5_GNB PPT Template</vt:lpstr>
      <vt:lpstr>6_GNB PPT Template</vt:lpstr>
      <vt:lpstr>7_GNB PPT Template</vt:lpstr>
      <vt:lpstr>8_GNB PPT Template</vt:lpstr>
      <vt:lpstr>9_GNB PPT Template</vt:lpstr>
      <vt:lpstr>3_GNICS White 1</vt:lpstr>
      <vt:lpstr>think-cell Slide</vt:lpstr>
      <vt:lpstr> </vt:lpstr>
      <vt:lpstr>Slide 2</vt:lpstr>
      <vt:lpstr>Strategic Priorities</vt:lpstr>
      <vt:lpstr>Background</vt:lpstr>
      <vt:lpstr>Proposed changes and rationale</vt:lpstr>
      <vt:lpstr>Proposed POA  Organizations – GNB</vt:lpstr>
      <vt:lpstr>Proposed POA  Organizations – Network Management</vt:lpstr>
      <vt:lpstr>Proposed POA  Organizations – Network Management</vt:lpstr>
      <vt:lpstr>Proposed POA  Organizations – Network Commercialization</vt:lpstr>
      <vt:lpstr>Slide 10</vt:lpstr>
      <vt:lpstr>2015 Strategic Initiatives </vt:lpstr>
    </vt:vector>
  </TitlesOfParts>
  <Company>American Express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American Express</dc:creator>
  <cp:lastModifiedBy>mbmatan</cp:lastModifiedBy>
  <cp:revision>1164</cp:revision>
  <dcterms:created xsi:type="dcterms:W3CDTF">2013-05-16T10:11:18Z</dcterms:created>
  <dcterms:modified xsi:type="dcterms:W3CDTF">2015-03-24T21:22:27Z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XPAuthor">
    <vt:lpwstr>Richard Rous</vt:lpwstr>
  </property>
  <property fmtid="{D5CDD505-2E9C-101B-9397-08002B2CF9AE}" pid="3" name="AXPDataClassification">
    <vt:lpwstr>AXP Restricted</vt:lpwstr>
  </property>
  <property fmtid="{D5CDD505-2E9C-101B-9397-08002B2CF9AE}" pid="4" name="AXPDataClassificationForSearch">
    <vt:lpwstr>AXPRestricted_UniqueSearchString</vt:lpwstr>
  </property>
  <property fmtid="{D5CDD505-2E9C-101B-9397-08002B2CF9AE}" pid="5" name="AXPLastAuthor">
    <vt:lpwstr>Mike B Matan</vt:lpwstr>
  </property>
  <property fmtid="{D5CDD505-2E9C-101B-9397-08002B2CF9AE}" pid="6" name="ContentTypeId">
    <vt:lpwstr>0x0101004F1EAE09BD1444F099ACD95A45FFA332004B71166DFD5AF14CA36F5CA598288462</vt:lpwstr>
  </property>
</Properties>
</file>