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smtClean="0"/>
              <a:t>C157 &amp; C163</a:t>
            </a:r>
            <a:endParaRPr lang="en-IN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Account maintenance </a:t>
            </a:r>
            <a:r>
              <a:rPr lang="en-IN" dirty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 Pipeline Message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018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purpose of this </a:t>
            </a:r>
            <a:r>
              <a:rPr lang="en-US" dirty="0" smtClean="0"/>
              <a:t>Presentation </a:t>
            </a:r>
            <a:r>
              <a:rPr lang="en-US" dirty="0"/>
              <a:t>is to describe </a:t>
            </a:r>
            <a:r>
              <a:rPr lang="en-US" dirty="0" smtClean="0"/>
              <a:t>the message flow and processing of Account </a:t>
            </a:r>
            <a:r>
              <a:rPr lang="en-US" dirty="0" err="1" smtClean="0"/>
              <a:t>maintainace</a:t>
            </a:r>
            <a:r>
              <a:rPr lang="en-US" dirty="0" smtClean="0"/>
              <a:t> </a:t>
            </a:r>
            <a:r>
              <a:rPr lang="en-US" dirty="0" smtClean="0"/>
              <a:t>process via MQ message (C157 &amp; C163).</a:t>
            </a: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644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600" y="2020888"/>
            <a:ext cx="6070800" cy="407511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High level Message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56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 </a:t>
            </a:r>
            <a:endParaRPr lang="en-IN" sz="9600" dirty="0"/>
          </a:p>
          <a:p>
            <a:pPr lvl="0"/>
            <a:r>
              <a:rPr lang="en-US" sz="9600" dirty="0"/>
              <a:t>Brower contacts Web Server with </a:t>
            </a:r>
            <a:r>
              <a:rPr lang="en-US" sz="9600" dirty="0" smtClean="0"/>
              <a:t>request</a:t>
            </a:r>
          </a:p>
          <a:p>
            <a:pPr lvl="0"/>
            <a:endParaRPr lang="en-IN" sz="9600" dirty="0"/>
          </a:p>
          <a:p>
            <a:pPr lvl="0"/>
            <a:r>
              <a:rPr lang="en-US" sz="9600" dirty="0"/>
              <a:t>App Server attaches request to Security information and sends to </a:t>
            </a:r>
            <a:r>
              <a:rPr lang="en-US" sz="9600" dirty="0" smtClean="0"/>
              <a:t>MQ</a:t>
            </a:r>
          </a:p>
          <a:p>
            <a:pPr lvl="0"/>
            <a:endParaRPr lang="en-IN" sz="9600" dirty="0"/>
          </a:p>
          <a:p>
            <a:pPr lvl="0"/>
            <a:r>
              <a:rPr lang="en-US" sz="9600" dirty="0"/>
              <a:t>MQ data received by TPF (</a:t>
            </a:r>
            <a:r>
              <a:rPr lang="en-US" sz="9600" dirty="0" err="1"/>
              <a:t>UUEx</a:t>
            </a:r>
            <a:r>
              <a:rPr lang="en-US" sz="9600" dirty="0"/>
              <a:t>) programs</a:t>
            </a:r>
            <a:endParaRPr lang="en-IN" sz="9600" dirty="0"/>
          </a:p>
          <a:p>
            <a:pPr lvl="0"/>
            <a:r>
              <a:rPr lang="en-US" sz="9600" dirty="0"/>
              <a:t>Security data is </a:t>
            </a:r>
            <a:r>
              <a:rPr lang="en-US" sz="9600" dirty="0" smtClean="0"/>
              <a:t>validated</a:t>
            </a:r>
          </a:p>
          <a:p>
            <a:pPr lvl="0"/>
            <a:endParaRPr lang="en-IN" sz="9600" dirty="0"/>
          </a:p>
          <a:p>
            <a:pPr lvl="0"/>
            <a:r>
              <a:rPr lang="en-US" sz="9600" dirty="0"/>
              <a:t>ISCFA Header is build from </a:t>
            </a:r>
            <a:r>
              <a:rPr lang="en-US" sz="9600" dirty="0" err="1"/>
              <a:t>TP_Name</a:t>
            </a:r>
            <a:r>
              <a:rPr lang="en-US" sz="9600" dirty="0"/>
              <a:t> </a:t>
            </a:r>
            <a:r>
              <a:rPr lang="en-US" sz="9600" dirty="0" smtClean="0"/>
              <a:t>and </a:t>
            </a:r>
            <a:r>
              <a:rPr lang="en-US" sz="9600" dirty="0"/>
              <a:t>passed to LU81 for </a:t>
            </a:r>
            <a:r>
              <a:rPr lang="en-US" sz="9600" dirty="0" smtClean="0"/>
              <a:t>routing</a:t>
            </a:r>
          </a:p>
          <a:p>
            <a:pPr lvl="0"/>
            <a:endParaRPr lang="en-IN" sz="9600" dirty="0"/>
          </a:p>
          <a:p>
            <a:pPr lvl="0"/>
            <a:r>
              <a:rPr lang="en-US" sz="9600" dirty="0"/>
              <a:t>LU82 recognizes </a:t>
            </a:r>
            <a:r>
              <a:rPr lang="en-US" sz="9600" dirty="0" smtClean="0"/>
              <a:t>TPNAME </a:t>
            </a:r>
            <a:r>
              <a:rPr lang="en-US" sz="9600" dirty="0"/>
              <a:t>and passes control to </a:t>
            </a:r>
            <a:r>
              <a:rPr lang="en-US" sz="9600" dirty="0" smtClean="0"/>
              <a:t>respective processor</a:t>
            </a:r>
            <a:endParaRPr lang="en-IN" sz="9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Description of message flow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5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Actual program is given </a:t>
            </a:r>
            <a:r>
              <a:rPr lang="en-US" dirty="0" smtClean="0"/>
              <a:t>control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Program uses IBM XML Parser, or internal parsing to extract </a:t>
            </a:r>
            <a:r>
              <a:rPr lang="en-US" dirty="0" smtClean="0"/>
              <a:t>parameters</a:t>
            </a:r>
          </a:p>
          <a:p>
            <a:pPr lvl="0"/>
            <a:endParaRPr lang="en-IN" dirty="0"/>
          </a:p>
          <a:p>
            <a:pPr lvl="0"/>
            <a:r>
              <a:rPr lang="en-US" dirty="0"/>
              <a:t>Program copies original ISCFA header, and appends new XML data</a:t>
            </a:r>
            <a:r>
              <a:rPr lang="en-US" dirty="0" smtClean="0"/>
              <a:t>.</a:t>
            </a:r>
          </a:p>
          <a:p>
            <a:pPr lvl="0"/>
            <a:endParaRPr lang="en-IN" dirty="0"/>
          </a:p>
          <a:p>
            <a:pPr lvl="0"/>
            <a:r>
              <a:rPr lang="en-US" dirty="0" smtClean="0"/>
              <a:t>ISCFA </a:t>
            </a:r>
            <a:r>
              <a:rPr lang="en-US" dirty="0"/>
              <a:t>Processing for MQ reply removes ISCFA Header, retrieves MFH2 header and passes message back to original MQ requester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19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 smtClean="0"/>
              <a:t>CRCNAE – Key 60,45,70</a:t>
            </a:r>
          </a:p>
          <a:p>
            <a:r>
              <a:rPr lang="en-IN" dirty="0" smtClean="0"/>
              <a:t>CR21AE- Key D6,C3</a:t>
            </a:r>
          </a:p>
          <a:p>
            <a:r>
              <a:rPr lang="en-IN" dirty="0" smtClean="0"/>
              <a:t>CR81AE/CR86AE  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Database Used in C157 &amp;C163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35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/>
            </a:r>
            <a:br>
              <a:rPr lang="en-IN" sz="5400" dirty="0" smtClean="0"/>
            </a:br>
            <a:r>
              <a:rPr lang="en-IN" sz="5400" dirty="0" smtClean="0"/>
              <a:t>Queries Please…..??</a:t>
            </a:r>
          </a:p>
          <a:p>
            <a:endParaRPr lang="en-IN" sz="5400" dirty="0" smtClean="0"/>
          </a:p>
          <a:p>
            <a:r>
              <a:rPr lang="en-IN" sz="5400" dirty="0"/>
              <a:t>Thank You!!</a:t>
            </a:r>
          </a:p>
          <a:p>
            <a:endParaRPr lang="en-IN" sz="5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59</TotalTime>
  <Words>103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BlackTie</vt:lpstr>
      <vt:lpstr>Account maintenance    Pipeline Message flow</vt:lpstr>
      <vt:lpstr>Introduction</vt:lpstr>
      <vt:lpstr>High level Message Flow</vt:lpstr>
      <vt:lpstr>Description of message flow</vt:lpstr>
      <vt:lpstr>PowerPoint Presentation</vt:lpstr>
      <vt:lpstr>Database Used in C157 &amp;C163 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Maintaince Pipeline</dc:title>
  <dc:creator>User</dc:creator>
  <cp:lastModifiedBy>User</cp:lastModifiedBy>
  <cp:revision>5</cp:revision>
  <dcterms:created xsi:type="dcterms:W3CDTF">2006-08-16T00:00:00Z</dcterms:created>
  <dcterms:modified xsi:type="dcterms:W3CDTF">2015-08-04T02:55:22Z</dcterms:modified>
</cp:coreProperties>
</file>