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66" r:id="rId4"/>
    <p:sldId id="263" r:id="rId5"/>
    <p:sldId id="265" r:id="rId6"/>
    <p:sldId id="261" r:id="rId7"/>
    <p:sldId id="260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80E54-F0B0-4D93-AF0F-2766C181E42E}" v="150" dt="2021-10-20T17:51:58.552"/>
    <p1510:client id="{8E416C43-4505-3E65-F996-4E24ECC96616}" v="95" dt="2021-10-20T17:50:38.374"/>
    <p1510:client id="{9EF35BC5-F842-4B98-A8A5-AACA25440D5A}" v="756" dt="2021-09-03T11:33:1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72118-469A-4E14-B59C-C6F4BB2459B7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005665C-1396-44D0-953E-FCDACE233D8F}">
      <dgm:prSet phldrT="[Text]"/>
      <dgm:spPr/>
      <dgm:t>
        <a:bodyPr/>
        <a:lstStyle/>
        <a:p>
          <a:r>
            <a:rPr lang="en-US" dirty="0"/>
            <a:t>DEVELOP TEST BENCH MODEL</a:t>
          </a:r>
        </a:p>
      </dgm:t>
    </dgm:pt>
    <dgm:pt modelId="{70951361-26EE-46C2-AD6A-EA013FDF2657}" type="parTrans" cxnId="{856B6EE4-FEB9-4731-83DE-76273AECC649}">
      <dgm:prSet/>
      <dgm:spPr/>
      <dgm:t>
        <a:bodyPr/>
        <a:lstStyle/>
        <a:p>
          <a:endParaRPr lang="en-US"/>
        </a:p>
      </dgm:t>
    </dgm:pt>
    <dgm:pt modelId="{B243FA6C-039D-4DC5-9A5C-6BC273C92118}" type="sibTrans" cxnId="{856B6EE4-FEB9-4731-83DE-76273AECC649}">
      <dgm:prSet/>
      <dgm:spPr/>
      <dgm:t>
        <a:bodyPr/>
        <a:lstStyle/>
        <a:p>
          <a:endParaRPr lang="en-US"/>
        </a:p>
      </dgm:t>
    </dgm:pt>
    <dgm:pt modelId="{DC9B7D6C-73AD-413F-A8F4-521B59F9BCF9}">
      <dgm:prSet phldrT="[Text]"/>
      <dgm:spPr/>
      <dgm:t>
        <a:bodyPr/>
        <a:lstStyle/>
        <a:p>
          <a:r>
            <a:rPr lang="en-US" dirty="0"/>
            <a:t>Traffic light sensors, environment &amp; vehicle dynamics</a:t>
          </a:r>
        </a:p>
      </dgm:t>
    </dgm:pt>
    <dgm:pt modelId="{01024934-7914-4E38-817C-61AA8E75C012}" type="parTrans" cxnId="{8B2120F6-5D68-4BC4-AD33-CAAA0A7C89F5}">
      <dgm:prSet/>
      <dgm:spPr/>
      <dgm:t>
        <a:bodyPr/>
        <a:lstStyle/>
        <a:p>
          <a:endParaRPr lang="en-US"/>
        </a:p>
      </dgm:t>
    </dgm:pt>
    <dgm:pt modelId="{422A7298-1F60-4C27-90D9-88F42AB4BDC7}" type="sibTrans" cxnId="{8B2120F6-5D68-4BC4-AD33-CAAA0A7C89F5}">
      <dgm:prSet/>
      <dgm:spPr/>
      <dgm:t>
        <a:bodyPr/>
        <a:lstStyle/>
        <a:p>
          <a:endParaRPr lang="en-US"/>
        </a:p>
      </dgm:t>
    </dgm:pt>
    <dgm:pt modelId="{7D64CD3D-1910-4C39-99BE-B2DACEA3CAA1}">
      <dgm:prSet phldrT="[Text]"/>
      <dgm:spPr/>
      <dgm:t>
        <a:bodyPr/>
        <a:lstStyle/>
        <a:p>
          <a:r>
            <a:rPr lang="en-US" dirty="0"/>
            <a:t>Vehicle control</a:t>
          </a:r>
        </a:p>
      </dgm:t>
    </dgm:pt>
    <dgm:pt modelId="{992737DD-4BFA-4036-A4E6-95B1C130B1B4}" type="parTrans" cxnId="{A4520117-9EA4-40BC-A10B-6040BDA05B04}">
      <dgm:prSet/>
      <dgm:spPr/>
      <dgm:t>
        <a:bodyPr/>
        <a:lstStyle/>
        <a:p>
          <a:endParaRPr lang="en-US"/>
        </a:p>
      </dgm:t>
    </dgm:pt>
    <dgm:pt modelId="{974F9029-A7EF-430F-A12B-8914389F47E5}" type="sibTrans" cxnId="{A4520117-9EA4-40BC-A10B-6040BDA05B04}">
      <dgm:prSet/>
      <dgm:spPr/>
      <dgm:t>
        <a:bodyPr/>
        <a:lstStyle/>
        <a:p>
          <a:endParaRPr lang="en-US"/>
        </a:p>
      </dgm:t>
    </dgm:pt>
    <dgm:pt modelId="{1A633F5C-DD54-4056-82E5-E924DAB69CF2}">
      <dgm:prSet phldrT="[Text]"/>
      <dgm:spPr/>
      <dgm:t>
        <a:bodyPr/>
        <a:lstStyle/>
        <a:p>
          <a:r>
            <a:rPr lang="en-US" dirty="0"/>
            <a:t>MODEL TRAFFIC LIGHT DECISION LOGIC</a:t>
          </a:r>
        </a:p>
      </dgm:t>
    </dgm:pt>
    <dgm:pt modelId="{E69BACEB-6EBC-485D-A3C8-20C915F971BA}" type="parTrans" cxnId="{74F5B2EB-50E8-4EDA-94F2-8556B8640790}">
      <dgm:prSet/>
      <dgm:spPr/>
      <dgm:t>
        <a:bodyPr/>
        <a:lstStyle/>
        <a:p>
          <a:endParaRPr lang="en-US"/>
        </a:p>
      </dgm:t>
    </dgm:pt>
    <dgm:pt modelId="{F64D35DA-9C1F-4B42-B913-3647D7B81D58}" type="sibTrans" cxnId="{74F5B2EB-50E8-4EDA-94F2-8556B8640790}">
      <dgm:prSet/>
      <dgm:spPr/>
      <dgm:t>
        <a:bodyPr/>
        <a:lstStyle/>
        <a:p>
          <a:endParaRPr lang="en-US"/>
        </a:p>
      </dgm:t>
    </dgm:pt>
    <dgm:pt modelId="{97E2C07E-FE21-4612-A9E9-66334BC8AD58}">
      <dgm:prSet phldrT="[Text]"/>
      <dgm:spPr/>
      <dgm:t>
        <a:bodyPr/>
        <a:lstStyle/>
        <a:p>
          <a:r>
            <a:rPr lang="en-US" dirty="0"/>
            <a:t>Senses the presence of lead vehicle and signal</a:t>
          </a:r>
        </a:p>
      </dgm:t>
    </dgm:pt>
    <dgm:pt modelId="{4E2CE39C-1B69-4A44-BFDD-38E6D5FD0EB6}" type="parTrans" cxnId="{1775D343-0DA3-4658-A914-43E54D6BA10F}">
      <dgm:prSet/>
      <dgm:spPr/>
      <dgm:t>
        <a:bodyPr/>
        <a:lstStyle/>
        <a:p>
          <a:endParaRPr lang="en-US"/>
        </a:p>
      </dgm:t>
    </dgm:pt>
    <dgm:pt modelId="{027AC9C3-B5C0-4839-B359-EBB930A4E697}" type="sibTrans" cxnId="{1775D343-0DA3-4658-A914-43E54D6BA10F}">
      <dgm:prSet/>
      <dgm:spPr/>
      <dgm:t>
        <a:bodyPr/>
        <a:lstStyle/>
        <a:p>
          <a:endParaRPr lang="en-US"/>
        </a:p>
      </dgm:t>
    </dgm:pt>
    <dgm:pt modelId="{1A956B24-A2C7-44AA-8757-4DD4FEF31E95}">
      <dgm:prSet phldrT="[Text]"/>
      <dgm:spPr/>
      <dgm:t>
        <a:bodyPr/>
        <a:lstStyle/>
        <a:p>
          <a:r>
            <a:rPr lang="en-US" dirty="0"/>
            <a:t>Provides a reference path for ego vehicle to follow in the absence of lanes.</a:t>
          </a:r>
        </a:p>
      </dgm:t>
    </dgm:pt>
    <dgm:pt modelId="{673EA457-4A37-420B-95C4-DD5F5EA2F5ED}" type="parTrans" cxnId="{1CEC2D9E-44D7-4924-9ADA-6F8112F70742}">
      <dgm:prSet/>
      <dgm:spPr/>
      <dgm:t>
        <a:bodyPr/>
        <a:lstStyle/>
        <a:p>
          <a:endParaRPr lang="en-US"/>
        </a:p>
      </dgm:t>
    </dgm:pt>
    <dgm:pt modelId="{C740C054-57D0-41D4-9AC6-A497FE3F688A}" type="sibTrans" cxnId="{1CEC2D9E-44D7-4924-9ADA-6F8112F70742}">
      <dgm:prSet/>
      <dgm:spPr/>
      <dgm:t>
        <a:bodyPr/>
        <a:lstStyle/>
        <a:p>
          <a:endParaRPr lang="en-US"/>
        </a:p>
      </dgm:t>
    </dgm:pt>
    <dgm:pt modelId="{D92ABB57-0723-47B2-8980-9A26EC6870C0}">
      <dgm:prSet phldrT="[Text]"/>
      <dgm:spPr/>
      <dgm:t>
        <a:bodyPr/>
        <a:lstStyle/>
        <a:p>
          <a:r>
            <a:rPr lang="en-US" dirty="0"/>
            <a:t>SIMULATE MOVEMENT WITH TRAFFIC LIGHT &amp; LEAD VEHCILE</a:t>
          </a:r>
        </a:p>
      </dgm:t>
    </dgm:pt>
    <dgm:pt modelId="{DAFC4CB5-524B-4A9B-9CE4-D97B154A08A5}" type="parTrans" cxnId="{97151444-E599-4C48-9B08-040FE616C69B}">
      <dgm:prSet/>
      <dgm:spPr/>
      <dgm:t>
        <a:bodyPr/>
        <a:lstStyle/>
        <a:p>
          <a:endParaRPr lang="en-US"/>
        </a:p>
      </dgm:t>
    </dgm:pt>
    <dgm:pt modelId="{CF9A744B-8E4C-4BA2-A6D6-D72764E25026}" type="sibTrans" cxnId="{97151444-E599-4C48-9B08-040FE616C69B}">
      <dgm:prSet/>
      <dgm:spPr/>
      <dgm:t>
        <a:bodyPr/>
        <a:lstStyle/>
        <a:p>
          <a:endParaRPr lang="en-US"/>
        </a:p>
      </dgm:t>
    </dgm:pt>
    <dgm:pt modelId="{48EE9D29-B219-42DE-BDEF-97DA5ACAB988}">
      <dgm:prSet phldrT="[Text]"/>
      <dgm:spPr/>
      <dgm:t>
        <a:bodyPr/>
        <a:lstStyle/>
        <a:p>
          <a:r>
            <a:rPr lang="en-US" dirty="0"/>
            <a:t>Test the traffic light decision logic based on the distance &amp; state of  light &amp; control of ego vehicle in the presence of lead vehicle.</a:t>
          </a:r>
        </a:p>
      </dgm:t>
    </dgm:pt>
    <dgm:pt modelId="{DBBEA62B-8E7F-4F0B-8BDC-37447EAFF8AF}" type="parTrans" cxnId="{2EEB0FDF-4060-4E7B-9E8D-2EFC4C13B1CE}">
      <dgm:prSet/>
      <dgm:spPr/>
      <dgm:t>
        <a:bodyPr/>
        <a:lstStyle/>
        <a:p>
          <a:endParaRPr lang="en-US"/>
        </a:p>
      </dgm:t>
    </dgm:pt>
    <dgm:pt modelId="{709B9044-FC04-46BD-9F0A-99061D4E98E6}" type="sibTrans" cxnId="{2EEB0FDF-4060-4E7B-9E8D-2EFC4C13B1CE}">
      <dgm:prSet/>
      <dgm:spPr/>
      <dgm:t>
        <a:bodyPr/>
        <a:lstStyle/>
        <a:p>
          <a:endParaRPr lang="en-US"/>
        </a:p>
      </dgm:t>
    </dgm:pt>
    <dgm:pt modelId="{F55BE5C7-1AA9-4A7A-9898-476EAE3BFAA5}">
      <dgm:prSet phldrT="[Text]"/>
      <dgm:spPr/>
      <dgm:t>
        <a:bodyPr/>
        <a:lstStyle/>
        <a:p>
          <a:r>
            <a:rPr lang="en-US" dirty="0"/>
            <a:t>Traffic light decision logic</a:t>
          </a:r>
        </a:p>
      </dgm:t>
    </dgm:pt>
    <dgm:pt modelId="{46A26796-C344-4BE6-8C93-B304F5CAF2C4}" type="parTrans" cxnId="{7B1B9AC0-B620-47D0-9C21-AF07BD7EEFEC}">
      <dgm:prSet/>
      <dgm:spPr/>
      <dgm:t>
        <a:bodyPr/>
        <a:lstStyle/>
        <a:p>
          <a:endParaRPr lang="en-US"/>
        </a:p>
      </dgm:t>
    </dgm:pt>
    <dgm:pt modelId="{115FFDEE-CABA-47BA-8023-44E6F1587469}" type="sibTrans" cxnId="{7B1B9AC0-B620-47D0-9C21-AF07BD7EEFEC}">
      <dgm:prSet/>
      <dgm:spPr/>
      <dgm:t>
        <a:bodyPr/>
        <a:lstStyle/>
        <a:p>
          <a:endParaRPr lang="en-US"/>
        </a:p>
      </dgm:t>
    </dgm:pt>
    <dgm:pt modelId="{8C6DEF3C-E203-4FEE-A9C7-BECDAD273978}">
      <dgm:prSet phldrT="[Text]"/>
      <dgm:spPr/>
      <dgm:t>
        <a:bodyPr/>
        <a:lstStyle/>
        <a:p>
          <a:r>
            <a:rPr lang="en-US" dirty="0"/>
            <a:t>SIMULATE MOVEMENT WITH TRFFIC LIGHT &amp; CROSS TRAFFIC</a:t>
          </a:r>
        </a:p>
      </dgm:t>
    </dgm:pt>
    <dgm:pt modelId="{8B8D27C5-E625-46F1-A44E-53E2FCD4BC99}" type="parTrans" cxnId="{C1B6DA89-FC54-4D04-B678-4B89C5FA7E8F}">
      <dgm:prSet/>
      <dgm:spPr/>
      <dgm:t>
        <a:bodyPr/>
        <a:lstStyle/>
        <a:p>
          <a:endParaRPr lang="en-US"/>
        </a:p>
      </dgm:t>
    </dgm:pt>
    <dgm:pt modelId="{49761236-80B8-4A9F-8A87-F6935A7A122C}" type="sibTrans" cxnId="{C1B6DA89-FC54-4D04-B678-4B89C5FA7E8F}">
      <dgm:prSet/>
      <dgm:spPr/>
      <dgm:t>
        <a:bodyPr/>
        <a:lstStyle/>
        <a:p>
          <a:endParaRPr lang="en-US"/>
        </a:p>
      </dgm:t>
    </dgm:pt>
    <dgm:pt modelId="{EBC9F3D4-C6B3-45BE-B0EF-25CD3806365A}">
      <dgm:prSet phldrT="[Text]"/>
      <dgm:spPr/>
      <dgm:t>
        <a:bodyPr/>
        <a:lstStyle/>
        <a:p>
          <a:r>
            <a:rPr lang="en-US" dirty="0"/>
            <a:t>Test the traffic light decision logic &amp; control of ego vehicle in the presence of cross traffic based on the path and its distance. </a:t>
          </a:r>
        </a:p>
      </dgm:t>
    </dgm:pt>
    <dgm:pt modelId="{3E67FD5F-95FE-4509-A3C4-5CF08BF07F72}" type="parTrans" cxnId="{F628F17B-AB4E-4DAE-8A9C-EB78FB177388}">
      <dgm:prSet/>
      <dgm:spPr/>
      <dgm:t>
        <a:bodyPr/>
        <a:lstStyle/>
        <a:p>
          <a:endParaRPr lang="en-US"/>
        </a:p>
      </dgm:t>
    </dgm:pt>
    <dgm:pt modelId="{20DB90A3-8D3F-4696-B98E-360A5D248D6D}" type="sibTrans" cxnId="{F628F17B-AB4E-4DAE-8A9C-EB78FB177388}">
      <dgm:prSet/>
      <dgm:spPr/>
      <dgm:t>
        <a:bodyPr/>
        <a:lstStyle/>
        <a:p>
          <a:endParaRPr lang="en-US"/>
        </a:p>
      </dgm:t>
    </dgm:pt>
    <dgm:pt modelId="{A5BE8CE6-FFD2-4DFA-B1E5-4FDCF7056E4B}">
      <dgm:prSet phldrT="[Text]"/>
      <dgm:spPr/>
      <dgm:t>
        <a:bodyPr/>
        <a:lstStyle/>
        <a:p>
          <a:r>
            <a:rPr lang="en-US" dirty="0"/>
            <a:t>PLOT OF SIMULATION RESULTS</a:t>
          </a:r>
        </a:p>
      </dgm:t>
    </dgm:pt>
    <dgm:pt modelId="{77D26041-33A9-405A-84D9-781D568922D8}" type="parTrans" cxnId="{4DF67E4B-E641-4B0C-9880-12E6D9CDA97E}">
      <dgm:prSet/>
      <dgm:spPr/>
      <dgm:t>
        <a:bodyPr/>
        <a:lstStyle/>
        <a:p>
          <a:endParaRPr lang="en-US"/>
        </a:p>
      </dgm:t>
    </dgm:pt>
    <dgm:pt modelId="{0E119024-F471-4310-8105-25D9D5B34C73}" type="sibTrans" cxnId="{4DF67E4B-E641-4B0C-9880-12E6D9CDA97E}">
      <dgm:prSet/>
      <dgm:spPr/>
      <dgm:t>
        <a:bodyPr/>
        <a:lstStyle/>
        <a:p>
          <a:endParaRPr lang="en-US"/>
        </a:p>
      </dgm:t>
    </dgm:pt>
    <dgm:pt modelId="{95017FBD-E686-4B71-BC3A-39B90915E38D}">
      <dgm:prSet phldrT="[Text]"/>
      <dgm:spPr/>
      <dgm:t>
        <a:bodyPr/>
        <a:lstStyle/>
        <a:p>
          <a:r>
            <a:rPr lang="en-US" dirty="0"/>
            <a:t>Traffic light state as function of time.</a:t>
          </a:r>
        </a:p>
      </dgm:t>
    </dgm:pt>
    <dgm:pt modelId="{681E1EB3-652C-45E8-BFEC-B28EB86A197E}" type="parTrans" cxnId="{0046F180-3E08-4D17-AFF6-E6E1438771B6}">
      <dgm:prSet/>
      <dgm:spPr/>
      <dgm:t>
        <a:bodyPr/>
        <a:lstStyle/>
        <a:p>
          <a:endParaRPr lang="en-US"/>
        </a:p>
      </dgm:t>
    </dgm:pt>
    <dgm:pt modelId="{29BABFC5-3820-4E73-A872-E00A1113B3D3}" type="sibTrans" cxnId="{0046F180-3E08-4D17-AFF6-E6E1438771B6}">
      <dgm:prSet/>
      <dgm:spPr/>
      <dgm:t>
        <a:bodyPr/>
        <a:lstStyle/>
        <a:p>
          <a:endParaRPr lang="en-US"/>
        </a:p>
      </dgm:t>
    </dgm:pt>
    <dgm:pt modelId="{3A9F6A6C-E895-4809-924D-20F3A85D58CF}">
      <dgm:prSet phldrT="[Text]"/>
      <dgm:spPr/>
      <dgm:t>
        <a:bodyPr/>
        <a:lstStyle/>
        <a:p>
          <a:r>
            <a:rPr lang="en-US" dirty="0"/>
            <a:t>Relative distance between ego and MIO.</a:t>
          </a:r>
        </a:p>
      </dgm:t>
    </dgm:pt>
    <dgm:pt modelId="{4F17C30F-2FE4-4189-AA79-AF9B3E3C49F5}" type="parTrans" cxnId="{277B1107-B4AC-48F6-8CCA-493CC0290C33}">
      <dgm:prSet/>
      <dgm:spPr/>
      <dgm:t>
        <a:bodyPr/>
        <a:lstStyle/>
        <a:p>
          <a:endParaRPr lang="en-US"/>
        </a:p>
      </dgm:t>
    </dgm:pt>
    <dgm:pt modelId="{6BA9534C-415D-41DC-8A97-20177C7E4886}" type="sibTrans" cxnId="{277B1107-B4AC-48F6-8CCA-493CC0290C33}">
      <dgm:prSet/>
      <dgm:spPr/>
      <dgm:t>
        <a:bodyPr/>
        <a:lstStyle/>
        <a:p>
          <a:endParaRPr lang="en-US"/>
        </a:p>
      </dgm:t>
    </dgm:pt>
    <dgm:pt modelId="{2EC18DED-DDB2-408F-AF48-8F9F765D56A8}">
      <dgm:prSet phldrT="[Text]"/>
      <dgm:spPr/>
      <dgm:t>
        <a:bodyPr/>
        <a:lstStyle/>
        <a:p>
          <a:r>
            <a:rPr lang="en-US" dirty="0"/>
            <a:t>Ego acceleration and yaw angle.</a:t>
          </a:r>
        </a:p>
      </dgm:t>
    </dgm:pt>
    <dgm:pt modelId="{D5847BDD-E938-48BB-A9AA-5A524FCCAFB3}" type="parTrans" cxnId="{5B13636E-B644-462F-8EFA-C2A501D4FF57}">
      <dgm:prSet/>
      <dgm:spPr/>
      <dgm:t>
        <a:bodyPr/>
        <a:lstStyle/>
        <a:p>
          <a:endParaRPr lang="en-US"/>
        </a:p>
      </dgm:t>
    </dgm:pt>
    <dgm:pt modelId="{93D3167A-9052-441B-8369-3874C6D0CA2F}" type="sibTrans" cxnId="{5B13636E-B644-462F-8EFA-C2A501D4FF57}">
      <dgm:prSet/>
      <dgm:spPr/>
      <dgm:t>
        <a:bodyPr/>
        <a:lstStyle/>
        <a:p>
          <a:endParaRPr lang="en-US"/>
        </a:p>
      </dgm:t>
    </dgm:pt>
    <dgm:pt modelId="{C15AA6B1-E94C-4A34-A9AD-01F54B70DF01}" type="pres">
      <dgm:prSet presAssocID="{A9872118-469A-4E14-B59C-C6F4BB2459B7}" presName="Name0" presStyleCnt="0">
        <dgm:presLayoutVars>
          <dgm:dir/>
          <dgm:animLvl val="lvl"/>
          <dgm:resizeHandles val="exact"/>
        </dgm:presLayoutVars>
      </dgm:prSet>
      <dgm:spPr/>
    </dgm:pt>
    <dgm:pt modelId="{3AD3F16C-5132-4D5B-9A74-CAC1901AEADA}" type="pres">
      <dgm:prSet presAssocID="{3005665C-1396-44D0-953E-FCDACE233D8F}" presName="linNode" presStyleCnt="0"/>
      <dgm:spPr/>
    </dgm:pt>
    <dgm:pt modelId="{EAC81DC2-95B8-439A-9DC2-546F3E880C4A}" type="pres">
      <dgm:prSet presAssocID="{3005665C-1396-44D0-953E-FCDACE233D8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249DDEA-9F5C-4852-8E49-3FEF30A4FE6F}" type="pres">
      <dgm:prSet presAssocID="{3005665C-1396-44D0-953E-FCDACE233D8F}" presName="descendantText" presStyleLbl="alignAccFollowNode1" presStyleIdx="0" presStyleCnt="5">
        <dgm:presLayoutVars>
          <dgm:bulletEnabled val="1"/>
        </dgm:presLayoutVars>
      </dgm:prSet>
      <dgm:spPr/>
    </dgm:pt>
    <dgm:pt modelId="{5646A58A-B973-4103-8216-96D7C7E1B910}" type="pres">
      <dgm:prSet presAssocID="{B243FA6C-039D-4DC5-9A5C-6BC273C92118}" presName="sp" presStyleCnt="0"/>
      <dgm:spPr/>
    </dgm:pt>
    <dgm:pt modelId="{E02230F6-C20F-4F6E-9256-675C617E01B9}" type="pres">
      <dgm:prSet presAssocID="{1A633F5C-DD54-4056-82E5-E924DAB69CF2}" presName="linNode" presStyleCnt="0"/>
      <dgm:spPr/>
    </dgm:pt>
    <dgm:pt modelId="{CEC7A201-6264-41B2-89FA-61C976120605}" type="pres">
      <dgm:prSet presAssocID="{1A633F5C-DD54-4056-82E5-E924DAB69CF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BA40691-B3FA-4514-90A2-791D7963F47C}" type="pres">
      <dgm:prSet presAssocID="{1A633F5C-DD54-4056-82E5-E924DAB69CF2}" presName="descendantText" presStyleLbl="alignAccFollowNode1" presStyleIdx="1" presStyleCnt="5">
        <dgm:presLayoutVars>
          <dgm:bulletEnabled val="1"/>
        </dgm:presLayoutVars>
      </dgm:prSet>
      <dgm:spPr/>
    </dgm:pt>
    <dgm:pt modelId="{4CD3BE7A-8EA6-416C-B401-38492991B37A}" type="pres">
      <dgm:prSet presAssocID="{F64D35DA-9C1F-4B42-B913-3647D7B81D58}" presName="sp" presStyleCnt="0"/>
      <dgm:spPr/>
    </dgm:pt>
    <dgm:pt modelId="{BD2EABEB-F80F-4CEE-B081-D628F6F24F68}" type="pres">
      <dgm:prSet presAssocID="{D92ABB57-0723-47B2-8980-9A26EC6870C0}" presName="linNode" presStyleCnt="0"/>
      <dgm:spPr/>
    </dgm:pt>
    <dgm:pt modelId="{69FAA015-7158-4C80-8250-FAD754DF9182}" type="pres">
      <dgm:prSet presAssocID="{D92ABB57-0723-47B2-8980-9A26EC6870C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4A4B5BA-D6DC-440D-A0C9-FA34D9C7EA24}" type="pres">
      <dgm:prSet presAssocID="{D92ABB57-0723-47B2-8980-9A26EC6870C0}" presName="descendantText" presStyleLbl="alignAccFollowNode1" presStyleIdx="2" presStyleCnt="5">
        <dgm:presLayoutVars>
          <dgm:bulletEnabled val="1"/>
        </dgm:presLayoutVars>
      </dgm:prSet>
      <dgm:spPr/>
    </dgm:pt>
    <dgm:pt modelId="{036C10D5-3FA0-4125-AA55-9B53D75915CE}" type="pres">
      <dgm:prSet presAssocID="{CF9A744B-8E4C-4BA2-A6D6-D72764E25026}" presName="sp" presStyleCnt="0"/>
      <dgm:spPr/>
    </dgm:pt>
    <dgm:pt modelId="{766B3EA9-5D7A-405D-8000-CB5F9DFC39E0}" type="pres">
      <dgm:prSet presAssocID="{8C6DEF3C-E203-4FEE-A9C7-BECDAD273978}" presName="linNode" presStyleCnt="0"/>
      <dgm:spPr/>
    </dgm:pt>
    <dgm:pt modelId="{5B695E28-0D0B-4D8C-8B77-C53B4A696D74}" type="pres">
      <dgm:prSet presAssocID="{8C6DEF3C-E203-4FEE-A9C7-BECDAD27397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35C559-6069-4D09-B615-D38169AFEF53}" type="pres">
      <dgm:prSet presAssocID="{8C6DEF3C-E203-4FEE-A9C7-BECDAD273978}" presName="descendantText" presStyleLbl="alignAccFollowNode1" presStyleIdx="3" presStyleCnt="5">
        <dgm:presLayoutVars>
          <dgm:bulletEnabled val="1"/>
        </dgm:presLayoutVars>
      </dgm:prSet>
      <dgm:spPr/>
    </dgm:pt>
    <dgm:pt modelId="{5AB511C4-D11C-42AB-9338-2AE57241C06C}" type="pres">
      <dgm:prSet presAssocID="{49761236-80B8-4A9F-8A87-F6935A7A122C}" presName="sp" presStyleCnt="0"/>
      <dgm:spPr/>
    </dgm:pt>
    <dgm:pt modelId="{62AD60F4-E9E8-40AB-8917-C7A3336F84F7}" type="pres">
      <dgm:prSet presAssocID="{A5BE8CE6-FFD2-4DFA-B1E5-4FDCF7056E4B}" presName="linNode" presStyleCnt="0"/>
      <dgm:spPr/>
    </dgm:pt>
    <dgm:pt modelId="{CE8FE21D-588C-4B69-9214-6FAB98B4DA70}" type="pres">
      <dgm:prSet presAssocID="{A5BE8CE6-FFD2-4DFA-B1E5-4FDCF7056E4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DD826D6-F6E9-4607-879B-F0CC6F96CEB5}" type="pres">
      <dgm:prSet presAssocID="{A5BE8CE6-FFD2-4DFA-B1E5-4FDCF7056E4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77B1107-B4AC-48F6-8CCA-493CC0290C33}" srcId="{A5BE8CE6-FFD2-4DFA-B1E5-4FDCF7056E4B}" destId="{3A9F6A6C-E895-4809-924D-20F3A85D58CF}" srcOrd="1" destOrd="0" parTransId="{4F17C30F-2FE4-4189-AA79-AF9B3E3C49F5}" sibTransId="{6BA9534C-415D-41DC-8A97-20177C7E4886}"/>
    <dgm:cxn modelId="{E978BD14-A1DD-4A73-BFC2-36CDFAAC4473}" type="presOf" srcId="{DC9B7D6C-73AD-413F-A8F4-521B59F9BCF9}" destId="{6249DDEA-9F5C-4852-8E49-3FEF30A4FE6F}" srcOrd="0" destOrd="0" presId="urn:microsoft.com/office/officeart/2005/8/layout/vList5"/>
    <dgm:cxn modelId="{124FA916-EB7F-4A5A-85F5-33B3ABDD4CE4}" type="presOf" srcId="{F55BE5C7-1AA9-4A7A-9898-476EAE3BFAA5}" destId="{6249DDEA-9F5C-4852-8E49-3FEF30A4FE6F}" srcOrd="0" destOrd="1" presId="urn:microsoft.com/office/officeart/2005/8/layout/vList5"/>
    <dgm:cxn modelId="{A4520117-9EA4-40BC-A10B-6040BDA05B04}" srcId="{3005665C-1396-44D0-953E-FCDACE233D8F}" destId="{7D64CD3D-1910-4C39-99BE-B2DACEA3CAA1}" srcOrd="2" destOrd="0" parTransId="{992737DD-4BFA-4036-A4E6-95B1C130B1B4}" sibTransId="{974F9029-A7EF-430F-A12B-8914389F47E5}"/>
    <dgm:cxn modelId="{7602853C-C5D4-49B8-850D-FBC7CCA46FBC}" type="presOf" srcId="{95017FBD-E686-4B71-BC3A-39B90915E38D}" destId="{BDD826D6-F6E9-4607-879B-F0CC6F96CEB5}" srcOrd="0" destOrd="0" presId="urn:microsoft.com/office/officeart/2005/8/layout/vList5"/>
    <dgm:cxn modelId="{1775D343-0DA3-4658-A914-43E54D6BA10F}" srcId="{1A633F5C-DD54-4056-82E5-E924DAB69CF2}" destId="{97E2C07E-FE21-4612-A9E9-66334BC8AD58}" srcOrd="0" destOrd="0" parTransId="{4E2CE39C-1B69-4A44-BFDD-38E6D5FD0EB6}" sibTransId="{027AC9C3-B5C0-4839-B359-EBB930A4E697}"/>
    <dgm:cxn modelId="{97151444-E599-4C48-9B08-040FE616C69B}" srcId="{A9872118-469A-4E14-B59C-C6F4BB2459B7}" destId="{D92ABB57-0723-47B2-8980-9A26EC6870C0}" srcOrd="2" destOrd="0" parTransId="{DAFC4CB5-524B-4A9B-9CE4-D97B154A08A5}" sibTransId="{CF9A744B-8E4C-4BA2-A6D6-D72764E25026}"/>
    <dgm:cxn modelId="{0B74AE6A-6A76-488E-A5BE-EA1125D6EB78}" type="presOf" srcId="{3005665C-1396-44D0-953E-FCDACE233D8F}" destId="{EAC81DC2-95B8-439A-9DC2-546F3E880C4A}" srcOrd="0" destOrd="0" presId="urn:microsoft.com/office/officeart/2005/8/layout/vList5"/>
    <dgm:cxn modelId="{4DF67E4B-E641-4B0C-9880-12E6D9CDA97E}" srcId="{A9872118-469A-4E14-B59C-C6F4BB2459B7}" destId="{A5BE8CE6-FFD2-4DFA-B1E5-4FDCF7056E4B}" srcOrd="4" destOrd="0" parTransId="{77D26041-33A9-405A-84D9-781D568922D8}" sibTransId="{0E119024-F471-4310-8105-25D9D5B34C73}"/>
    <dgm:cxn modelId="{5B13636E-B644-462F-8EFA-C2A501D4FF57}" srcId="{A5BE8CE6-FFD2-4DFA-B1E5-4FDCF7056E4B}" destId="{2EC18DED-DDB2-408F-AF48-8F9F765D56A8}" srcOrd="2" destOrd="0" parTransId="{D5847BDD-E938-48BB-A9AA-5A524FCCAFB3}" sibTransId="{93D3167A-9052-441B-8369-3874C6D0CA2F}"/>
    <dgm:cxn modelId="{A202D64F-37C6-4665-BEB7-9164C80D732D}" type="presOf" srcId="{1A633F5C-DD54-4056-82E5-E924DAB69CF2}" destId="{CEC7A201-6264-41B2-89FA-61C976120605}" srcOrd="0" destOrd="0" presId="urn:microsoft.com/office/officeart/2005/8/layout/vList5"/>
    <dgm:cxn modelId="{D28C2975-3241-4F9E-8BA0-26660510E0F7}" type="presOf" srcId="{48EE9D29-B219-42DE-BDEF-97DA5ACAB988}" destId="{24A4B5BA-D6DC-440D-A0C9-FA34D9C7EA24}" srcOrd="0" destOrd="0" presId="urn:microsoft.com/office/officeart/2005/8/layout/vList5"/>
    <dgm:cxn modelId="{9CBB3A56-2D86-4D5E-947E-9B71E9261258}" type="presOf" srcId="{97E2C07E-FE21-4612-A9E9-66334BC8AD58}" destId="{FBA40691-B3FA-4514-90A2-791D7963F47C}" srcOrd="0" destOrd="0" presId="urn:microsoft.com/office/officeart/2005/8/layout/vList5"/>
    <dgm:cxn modelId="{BC855659-2D6D-42BA-A42F-5C4EF69C773F}" type="presOf" srcId="{7D64CD3D-1910-4C39-99BE-B2DACEA3CAA1}" destId="{6249DDEA-9F5C-4852-8E49-3FEF30A4FE6F}" srcOrd="0" destOrd="2" presId="urn:microsoft.com/office/officeart/2005/8/layout/vList5"/>
    <dgm:cxn modelId="{F628F17B-AB4E-4DAE-8A9C-EB78FB177388}" srcId="{8C6DEF3C-E203-4FEE-A9C7-BECDAD273978}" destId="{EBC9F3D4-C6B3-45BE-B0EF-25CD3806365A}" srcOrd="0" destOrd="0" parTransId="{3E67FD5F-95FE-4509-A3C4-5CF08BF07F72}" sibTransId="{20DB90A3-8D3F-4696-B98E-360A5D248D6D}"/>
    <dgm:cxn modelId="{0046F180-3E08-4D17-AFF6-E6E1438771B6}" srcId="{A5BE8CE6-FFD2-4DFA-B1E5-4FDCF7056E4B}" destId="{95017FBD-E686-4B71-BC3A-39B90915E38D}" srcOrd="0" destOrd="0" parTransId="{681E1EB3-652C-45E8-BFEC-B28EB86A197E}" sibTransId="{29BABFC5-3820-4E73-A872-E00A1113B3D3}"/>
    <dgm:cxn modelId="{3D053F83-AEC7-49BD-A847-12E33759B692}" type="presOf" srcId="{2EC18DED-DDB2-408F-AF48-8F9F765D56A8}" destId="{BDD826D6-F6E9-4607-879B-F0CC6F96CEB5}" srcOrd="0" destOrd="2" presId="urn:microsoft.com/office/officeart/2005/8/layout/vList5"/>
    <dgm:cxn modelId="{F7554186-FF51-4539-8A1B-F05A64FE74A0}" type="presOf" srcId="{A9872118-469A-4E14-B59C-C6F4BB2459B7}" destId="{C15AA6B1-E94C-4A34-A9AD-01F54B70DF01}" srcOrd="0" destOrd="0" presId="urn:microsoft.com/office/officeart/2005/8/layout/vList5"/>
    <dgm:cxn modelId="{C1B6DA89-FC54-4D04-B678-4B89C5FA7E8F}" srcId="{A9872118-469A-4E14-B59C-C6F4BB2459B7}" destId="{8C6DEF3C-E203-4FEE-A9C7-BECDAD273978}" srcOrd="3" destOrd="0" parTransId="{8B8D27C5-E625-46F1-A44E-53E2FCD4BC99}" sibTransId="{49761236-80B8-4A9F-8A87-F6935A7A122C}"/>
    <dgm:cxn modelId="{D911FD8A-A223-4669-BA9F-D219CAE65851}" type="presOf" srcId="{8C6DEF3C-E203-4FEE-A9C7-BECDAD273978}" destId="{5B695E28-0D0B-4D8C-8B77-C53B4A696D74}" srcOrd="0" destOrd="0" presId="urn:microsoft.com/office/officeart/2005/8/layout/vList5"/>
    <dgm:cxn modelId="{1CEC2D9E-44D7-4924-9ADA-6F8112F70742}" srcId="{1A633F5C-DD54-4056-82E5-E924DAB69CF2}" destId="{1A956B24-A2C7-44AA-8757-4DD4FEF31E95}" srcOrd="1" destOrd="0" parTransId="{673EA457-4A37-420B-95C4-DD5F5EA2F5ED}" sibTransId="{C740C054-57D0-41D4-9AC6-A497FE3F688A}"/>
    <dgm:cxn modelId="{A8C19C9E-6906-47B0-A412-E4C8831DFF87}" type="presOf" srcId="{1A956B24-A2C7-44AA-8757-4DD4FEF31E95}" destId="{FBA40691-B3FA-4514-90A2-791D7963F47C}" srcOrd="0" destOrd="1" presId="urn:microsoft.com/office/officeart/2005/8/layout/vList5"/>
    <dgm:cxn modelId="{F786B8A9-8CE3-466D-8F06-D41C2DA91B6B}" type="presOf" srcId="{D92ABB57-0723-47B2-8980-9A26EC6870C0}" destId="{69FAA015-7158-4C80-8250-FAD754DF9182}" srcOrd="0" destOrd="0" presId="urn:microsoft.com/office/officeart/2005/8/layout/vList5"/>
    <dgm:cxn modelId="{7B1B9AC0-B620-47D0-9C21-AF07BD7EEFEC}" srcId="{3005665C-1396-44D0-953E-FCDACE233D8F}" destId="{F55BE5C7-1AA9-4A7A-9898-476EAE3BFAA5}" srcOrd="1" destOrd="0" parTransId="{46A26796-C344-4BE6-8C93-B304F5CAF2C4}" sibTransId="{115FFDEE-CABA-47BA-8023-44E6F1587469}"/>
    <dgm:cxn modelId="{128EB3C7-4506-4EF5-B14F-98B8FAF96D4D}" type="presOf" srcId="{3A9F6A6C-E895-4809-924D-20F3A85D58CF}" destId="{BDD826D6-F6E9-4607-879B-F0CC6F96CEB5}" srcOrd="0" destOrd="1" presId="urn:microsoft.com/office/officeart/2005/8/layout/vList5"/>
    <dgm:cxn modelId="{B3A97FCE-D929-45A8-B21C-37EC50EDA74F}" type="presOf" srcId="{EBC9F3D4-C6B3-45BE-B0EF-25CD3806365A}" destId="{4B35C559-6069-4D09-B615-D38169AFEF53}" srcOrd="0" destOrd="0" presId="urn:microsoft.com/office/officeart/2005/8/layout/vList5"/>
    <dgm:cxn modelId="{DC08E5D3-D8F6-4487-AEF1-6BDC64949DA5}" type="presOf" srcId="{A5BE8CE6-FFD2-4DFA-B1E5-4FDCF7056E4B}" destId="{CE8FE21D-588C-4B69-9214-6FAB98B4DA70}" srcOrd="0" destOrd="0" presId="urn:microsoft.com/office/officeart/2005/8/layout/vList5"/>
    <dgm:cxn modelId="{2EEB0FDF-4060-4E7B-9E8D-2EFC4C13B1CE}" srcId="{D92ABB57-0723-47B2-8980-9A26EC6870C0}" destId="{48EE9D29-B219-42DE-BDEF-97DA5ACAB988}" srcOrd="0" destOrd="0" parTransId="{DBBEA62B-8E7F-4F0B-8BDC-37447EAFF8AF}" sibTransId="{709B9044-FC04-46BD-9F0A-99061D4E98E6}"/>
    <dgm:cxn modelId="{856B6EE4-FEB9-4731-83DE-76273AECC649}" srcId="{A9872118-469A-4E14-B59C-C6F4BB2459B7}" destId="{3005665C-1396-44D0-953E-FCDACE233D8F}" srcOrd="0" destOrd="0" parTransId="{70951361-26EE-46C2-AD6A-EA013FDF2657}" sibTransId="{B243FA6C-039D-4DC5-9A5C-6BC273C92118}"/>
    <dgm:cxn modelId="{74F5B2EB-50E8-4EDA-94F2-8556B8640790}" srcId="{A9872118-469A-4E14-B59C-C6F4BB2459B7}" destId="{1A633F5C-DD54-4056-82E5-E924DAB69CF2}" srcOrd="1" destOrd="0" parTransId="{E69BACEB-6EBC-485D-A3C8-20C915F971BA}" sibTransId="{F64D35DA-9C1F-4B42-B913-3647D7B81D58}"/>
    <dgm:cxn modelId="{8B2120F6-5D68-4BC4-AD33-CAAA0A7C89F5}" srcId="{3005665C-1396-44D0-953E-FCDACE233D8F}" destId="{DC9B7D6C-73AD-413F-A8F4-521B59F9BCF9}" srcOrd="0" destOrd="0" parTransId="{01024934-7914-4E38-817C-61AA8E75C012}" sibTransId="{422A7298-1F60-4C27-90D9-88F42AB4BDC7}"/>
    <dgm:cxn modelId="{C8C0C774-2BC0-435D-A67F-62404CF91902}" type="presParOf" srcId="{C15AA6B1-E94C-4A34-A9AD-01F54B70DF01}" destId="{3AD3F16C-5132-4D5B-9A74-CAC1901AEADA}" srcOrd="0" destOrd="0" presId="urn:microsoft.com/office/officeart/2005/8/layout/vList5"/>
    <dgm:cxn modelId="{AA161090-E661-4C69-B930-AF5A65DB494E}" type="presParOf" srcId="{3AD3F16C-5132-4D5B-9A74-CAC1901AEADA}" destId="{EAC81DC2-95B8-439A-9DC2-546F3E880C4A}" srcOrd="0" destOrd="0" presId="urn:microsoft.com/office/officeart/2005/8/layout/vList5"/>
    <dgm:cxn modelId="{FC74E5E5-F505-44FD-8B6B-869773A0CCF6}" type="presParOf" srcId="{3AD3F16C-5132-4D5B-9A74-CAC1901AEADA}" destId="{6249DDEA-9F5C-4852-8E49-3FEF30A4FE6F}" srcOrd="1" destOrd="0" presId="urn:microsoft.com/office/officeart/2005/8/layout/vList5"/>
    <dgm:cxn modelId="{277F3119-DA35-416B-AB20-B2A0B6044942}" type="presParOf" srcId="{C15AA6B1-E94C-4A34-A9AD-01F54B70DF01}" destId="{5646A58A-B973-4103-8216-96D7C7E1B910}" srcOrd="1" destOrd="0" presId="urn:microsoft.com/office/officeart/2005/8/layout/vList5"/>
    <dgm:cxn modelId="{0E8610C1-8701-4DA6-94CF-E399CEBE6668}" type="presParOf" srcId="{C15AA6B1-E94C-4A34-A9AD-01F54B70DF01}" destId="{E02230F6-C20F-4F6E-9256-675C617E01B9}" srcOrd="2" destOrd="0" presId="urn:microsoft.com/office/officeart/2005/8/layout/vList5"/>
    <dgm:cxn modelId="{EAEE2C75-59BC-44F6-B51B-3040FF7F486E}" type="presParOf" srcId="{E02230F6-C20F-4F6E-9256-675C617E01B9}" destId="{CEC7A201-6264-41B2-89FA-61C976120605}" srcOrd="0" destOrd="0" presId="urn:microsoft.com/office/officeart/2005/8/layout/vList5"/>
    <dgm:cxn modelId="{CCB1BEBE-E381-4C80-9D99-5CEB97836E28}" type="presParOf" srcId="{E02230F6-C20F-4F6E-9256-675C617E01B9}" destId="{FBA40691-B3FA-4514-90A2-791D7963F47C}" srcOrd="1" destOrd="0" presId="urn:microsoft.com/office/officeart/2005/8/layout/vList5"/>
    <dgm:cxn modelId="{E80C7302-E09E-45DD-A563-AE927435F661}" type="presParOf" srcId="{C15AA6B1-E94C-4A34-A9AD-01F54B70DF01}" destId="{4CD3BE7A-8EA6-416C-B401-38492991B37A}" srcOrd="3" destOrd="0" presId="urn:microsoft.com/office/officeart/2005/8/layout/vList5"/>
    <dgm:cxn modelId="{73FE1675-4209-42E1-AF9C-D2BAB0753A25}" type="presParOf" srcId="{C15AA6B1-E94C-4A34-A9AD-01F54B70DF01}" destId="{BD2EABEB-F80F-4CEE-B081-D628F6F24F68}" srcOrd="4" destOrd="0" presId="urn:microsoft.com/office/officeart/2005/8/layout/vList5"/>
    <dgm:cxn modelId="{D3ECB440-C8A3-443B-9D0C-AC3C74D6D50E}" type="presParOf" srcId="{BD2EABEB-F80F-4CEE-B081-D628F6F24F68}" destId="{69FAA015-7158-4C80-8250-FAD754DF9182}" srcOrd="0" destOrd="0" presId="urn:microsoft.com/office/officeart/2005/8/layout/vList5"/>
    <dgm:cxn modelId="{532063E4-5823-4799-8D10-D65B4EA9380A}" type="presParOf" srcId="{BD2EABEB-F80F-4CEE-B081-D628F6F24F68}" destId="{24A4B5BA-D6DC-440D-A0C9-FA34D9C7EA24}" srcOrd="1" destOrd="0" presId="urn:microsoft.com/office/officeart/2005/8/layout/vList5"/>
    <dgm:cxn modelId="{BE69DA0E-D6AF-4F4E-85B2-11EC39FE5847}" type="presParOf" srcId="{C15AA6B1-E94C-4A34-A9AD-01F54B70DF01}" destId="{036C10D5-3FA0-4125-AA55-9B53D75915CE}" srcOrd="5" destOrd="0" presId="urn:microsoft.com/office/officeart/2005/8/layout/vList5"/>
    <dgm:cxn modelId="{4D61103E-A669-4D29-BD95-3246E13F11B1}" type="presParOf" srcId="{C15AA6B1-E94C-4A34-A9AD-01F54B70DF01}" destId="{766B3EA9-5D7A-405D-8000-CB5F9DFC39E0}" srcOrd="6" destOrd="0" presId="urn:microsoft.com/office/officeart/2005/8/layout/vList5"/>
    <dgm:cxn modelId="{04C1EA14-C873-44ED-8DBD-1FA13830D855}" type="presParOf" srcId="{766B3EA9-5D7A-405D-8000-CB5F9DFC39E0}" destId="{5B695E28-0D0B-4D8C-8B77-C53B4A696D74}" srcOrd="0" destOrd="0" presId="urn:microsoft.com/office/officeart/2005/8/layout/vList5"/>
    <dgm:cxn modelId="{5282BFF2-8A25-468A-9854-FCC34DDDBC26}" type="presParOf" srcId="{766B3EA9-5D7A-405D-8000-CB5F9DFC39E0}" destId="{4B35C559-6069-4D09-B615-D38169AFEF53}" srcOrd="1" destOrd="0" presId="urn:microsoft.com/office/officeart/2005/8/layout/vList5"/>
    <dgm:cxn modelId="{70BEA428-858C-4CCE-A920-8164ED10BFF3}" type="presParOf" srcId="{C15AA6B1-E94C-4A34-A9AD-01F54B70DF01}" destId="{5AB511C4-D11C-42AB-9338-2AE57241C06C}" srcOrd="7" destOrd="0" presId="urn:microsoft.com/office/officeart/2005/8/layout/vList5"/>
    <dgm:cxn modelId="{99D57087-B90D-42C7-8D86-06D953DEDD5A}" type="presParOf" srcId="{C15AA6B1-E94C-4A34-A9AD-01F54B70DF01}" destId="{62AD60F4-E9E8-40AB-8917-C7A3336F84F7}" srcOrd="8" destOrd="0" presId="urn:microsoft.com/office/officeart/2005/8/layout/vList5"/>
    <dgm:cxn modelId="{6FEAE7BF-986A-401D-A7BC-148F13560E12}" type="presParOf" srcId="{62AD60F4-E9E8-40AB-8917-C7A3336F84F7}" destId="{CE8FE21D-588C-4B69-9214-6FAB98B4DA70}" srcOrd="0" destOrd="0" presId="urn:microsoft.com/office/officeart/2005/8/layout/vList5"/>
    <dgm:cxn modelId="{0562A7C9-80FF-48BF-B636-32EB368729B0}" type="presParOf" srcId="{62AD60F4-E9E8-40AB-8917-C7A3336F84F7}" destId="{BDD826D6-F6E9-4607-879B-F0CC6F96CE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C913B-1B8F-4954-A20E-AEE16B9D5A36}" type="doc">
      <dgm:prSet loTypeId="urn:microsoft.com/office/officeart/2005/8/layout/process4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EF4ECD-2CD9-4002-8BCD-BA1A7160A75F}">
      <dgm:prSet phldrT="[Text]"/>
      <dgm:spPr/>
      <dgm:t>
        <a:bodyPr/>
        <a:lstStyle/>
        <a:p>
          <a:r>
            <a:rPr lang="en-US" dirty="0">
              <a:ea typeface="+mn-lt"/>
              <a:cs typeface="+mn-lt"/>
            </a:rPr>
            <a:t>There is no delay and communication errors in the decision and control logic.</a:t>
          </a:r>
          <a:endParaRPr lang="en-US" dirty="0"/>
        </a:p>
      </dgm:t>
    </dgm:pt>
    <dgm:pt modelId="{437EE6BE-E003-4253-87B6-10476EEF6F4E}" type="parTrans" cxnId="{AAFEC94D-DC43-44C6-AF19-C13F3EB0B752}">
      <dgm:prSet/>
      <dgm:spPr/>
      <dgm:t>
        <a:bodyPr/>
        <a:lstStyle/>
        <a:p>
          <a:endParaRPr lang="en-US"/>
        </a:p>
      </dgm:t>
    </dgm:pt>
    <dgm:pt modelId="{CF6C6B06-C5FB-4DAA-9DC1-9B4CAD54764B}" type="sibTrans" cxnId="{AAFEC94D-DC43-44C6-AF19-C13F3EB0B752}">
      <dgm:prSet/>
      <dgm:spPr/>
      <dgm:t>
        <a:bodyPr/>
        <a:lstStyle/>
        <a:p>
          <a:endParaRPr lang="en-US"/>
        </a:p>
      </dgm:t>
    </dgm:pt>
    <dgm:pt modelId="{739981BB-798A-4895-81D2-1AC06CA745E8}">
      <dgm:prSet/>
      <dgm:spPr/>
      <dgm:t>
        <a:bodyPr/>
        <a:lstStyle/>
        <a:p>
          <a:r>
            <a:rPr lang="en-US" dirty="0">
              <a:ea typeface="+mn-lt"/>
              <a:cs typeface="+mn-lt"/>
            </a:rPr>
            <a:t>The length of the schedule zone is sufficiently large so that the go vehicle can accelerate up to the speed limit and decelerate to complete stop. </a:t>
          </a:r>
          <a:endParaRPr lang="en-US" dirty="0"/>
        </a:p>
      </dgm:t>
    </dgm:pt>
    <dgm:pt modelId="{13C8AF58-3D76-4B99-A505-2913A8403850}" type="parTrans" cxnId="{78F69493-44D1-4F38-AB9D-DE1277170C87}">
      <dgm:prSet/>
      <dgm:spPr/>
      <dgm:t>
        <a:bodyPr/>
        <a:lstStyle/>
        <a:p>
          <a:endParaRPr lang="en-US"/>
        </a:p>
      </dgm:t>
    </dgm:pt>
    <dgm:pt modelId="{4C09F793-09EB-4A11-AC3F-086E305F99D1}" type="sibTrans" cxnId="{78F69493-44D1-4F38-AB9D-DE1277170C87}">
      <dgm:prSet/>
      <dgm:spPr/>
      <dgm:t>
        <a:bodyPr/>
        <a:lstStyle/>
        <a:p>
          <a:endParaRPr lang="en-US"/>
        </a:p>
      </dgm:t>
    </dgm:pt>
    <dgm:pt modelId="{7CF92ADF-5F22-417D-8FFF-A94A51950558}">
      <dgm:prSet/>
      <dgm:spPr/>
      <dgm:t>
        <a:bodyPr/>
        <a:lstStyle/>
        <a:p>
          <a:r>
            <a:rPr lang="en-US" dirty="0">
              <a:ea typeface="+mn-lt"/>
              <a:cs typeface="+mn-lt"/>
            </a:rPr>
            <a:t>The CAVs within the communication range from stable platoons, i.e., all the vehicles in the  scenario move at a consensual speed and maintain the desired space between vehicles</a:t>
          </a:r>
        </a:p>
      </dgm:t>
    </dgm:pt>
    <dgm:pt modelId="{92BA9A8B-2C60-4155-B939-45C18BC468A0}" type="sibTrans" cxnId="{4D6943A4-D9D2-432B-890E-BC850F625039}">
      <dgm:prSet/>
      <dgm:spPr/>
      <dgm:t>
        <a:bodyPr/>
        <a:lstStyle/>
        <a:p>
          <a:endParaRPr lang="en-US"/>
        </a:p>
      </dgm:t>
    </dgm:pt>
    <dgm:pt modelId="{5122026A-8D70-452D-96C8-C60A9764DE5E}" type="parTrans" cxnId="{4D6943A4-D9D2-432B-890E-BC850F625039}">
      <dgm:prSet/>
      <dgm:spPr/>
      <dgm:t>
        <a:bodyPr/>
        <a:lstStyle/>
        <a:p>
          <a:endParaRPr lang="en-US"/>
        </a:p>
      </dgm:t>
    </dgm:pt>
    <dgm:pt modelId="{D78B04A2-B149-42AE-89FB-99E4895AF61E}" type="pres">
      <dgm:prSet presAssocID="{6A1C913B-1B8F-4954-A20E-AEE16B9D5A36}" presName="Name0" presStyleCnt="0">
        <dgm:presLayoutVars>
          <dgm:dir/>
          <dgm:animLvl val="lvl"/>
          <dgm:resizeHandles val="exact"/>
        </dgm:presLayoutVars>
      </dgm:prSet>
      <dgm:spPr/>
    </dgm:pt>
    <dgm:pt modelId="{9B64C313-0576-4777-877B-B5FBB55131C9}" type="pres">
      <dgm:prSet presAssocID="{739981BB-798A-4895-81D2-1AC06CA745E8}" presName="boxAndChildren" presStyleCnt="0"/>
      <dgm:spPr/>
    </dgm:pt>
    <dgm:pt modelId="{4164AD65-8FAE-4EA9-B1A0-DC2E2B464C6C}" type="pres">
      <dgm:prSet presAssocID="{739981BB-798A-4895-81D2-1AC06CA745E8}" presName="parentTextBox" presStyleLbl="node1" presStyleIdx="0" presStyleCnt="3"/>
      <dgm:spPr/>
    </dgm:pt>
    <dgm:pt modelId="{629A080C-3DA4-4C20-864C-B7647D011845}" type="pres">
      <dgm:prSet presAssocID="{92BA9A8B-2C60-4155-B939-45C18BC468A0}" presName="sp" presStyleCnt="0"/>
      <dgm:spPr/>
    </dgm:pt>
    <dgm:pt modelId="{E926CA03-C357-4313-8D3F-6E4C19D701E3}" type="pres">
      <dgm:prSet presAssocID="{7CF92ADF-5F22-417D-8FFF-A94A51950558}" presName="arrowAndChildren" presStyleCnt="0"/>
      <dgm:spPr/>
    </dgm:pt>
    <dgm:pt modelId="{5BE8A2E6-24F5-4E89-AECB-17B61FBD4CA8}" type="pres">
      <dgm:prSet presAssocID="{7CF92ADF-5F22-417D-8FFF-A94A51950558}" presName="parentTextArrow" presStyleLbl="node1" presStyleIdx="1" presStyleCnt="3"/>
      <dgm:spPr/>
    </dgm:pt>
    <dgm:pt modelId="{34D5E697-18B1-430A-85B2-98A4EB053CA8}" type="pres">
      <dgm:prSet presAssocID="{CF6C6B06-C5FB-4DAA-9DC1-9B4CAD54764B}" presName="sp" presStyleCnt="0"/>
      <dgm:spPr/>
    </dgm:pt>
    <dgm:pt modelId="{8F28BA62-997C-486C-AA36-6AEB8E0E336C}" type="pres">
      <dgm:prSet presAssocID="{1EEF4ECD-2CD9-4002-8BCD-BA1A7160A75F}" presName="arrowAndChildren" presStyleCnt="0"/>
      <dgm:spPr/>
    </dgm:pt>
    <dgm:pt modelId="{0F8C832C-957F-4996-B798-BE706C9BDBE1}" type="pres">
      <dgm:prSet presAssocID="{1EEF4ECD-2CD9-4002-8BCD-BA1A7160A75F}" presName="parentTextArrow" presStyleLbl="node1" presStyleIdx="2" presStyleCnt="3"/>
      <dgm:spPr/>
    </dgm:pt>
  </dgm:ptLst>
  <dgm:cxnLst>
    <dgm:cxn modelId="{E745AE37-E147-4B62-BEF2-0B8F3CDCCC12}" type="presOf" srcId="{739981BB-798A-4895-81D2-1AC06CA745E8}" destId="{4164AD65-8FAE-4EA9-B1A0-DC2E2B464C6C}" srcOrd="0" destOrd="0" presId="urn:microsoft.com/office/officeart/2005/8/layout/process4"/>
    <dgm:cxn modelId="{AAFEC94D-DC43-44C6-AF19-C13F3EB0B752}" srcId="{6A1C913B-1B8F-4954-A20E-AEE16B9D5A36}" destId="{1EEF4ECD-2CD9-4002-8BCD-BA1A7160A75F}" srcOrd="0" destOrd="0" parTransId="{437EE6BE-E003-4253-87B6-10476EEF6F4E}" sibTransId="{CF6C6B06-C5FB-4DAA-9DC1-9B4CAD54764B}"/>
    <dgm:cxn modelId="{F3B21A50-EAD9-4765-B002-4446CEFECAC8}" type="presOf" srcId="{7CF92ADF-5F22-417D-8FFF-A94A51950558}" destId="{5BE8A2E6-24F5-4E89-AECB-17B61FBD4CA8}" srcOrd="0" destOrd="0" presId="urn:microsoft.com/office/officeart/2005/8/layout/process4"/>
    <dgm:cxn modelId="{30A88688-2085-474E-A085-D6E397D523A6}" type="presOf" srcId="{6A1C913B-1B8F-4954-A20E-AEE16B9D5A36}" destId="{D78B04A2-B149-42AE-89FB-99E4895AF61E}" srcOrd="0" destOrd="0" presId="urn:microsoft.com/office/officeart/2005/8/layout/process4"/>
    <dgm:cxn modelId="{78F69493-44D1-4F38-AB9D-DE1277170C87}" srcId="{6A1C913B-1B8F-4954-A20E-AEE16B9D5A36}" destId="{739981BB-798A-4895-81D2-1AC06CA745E8}" srcOrd="2" destOrd="0" parTransId="{13C8AF58-3D76-4B99-A505-2913A8403850}" sibTransId="{4C09F793-09EB-4A11-AC3F-086E305F99D1}"/>
    <dgm:cxn modelId="{4D6943A4-D9D2-432B-890E-BC850F625039}" srcId="{6A1C913B-1B8F-4954-A20E-AEE16B9D5A36}" destId="{7CF92ADF-5F22-417D-8FFF-A94A51950558}" srcOrd="1" destOrd="0" parTransId="{5122026A-8D70-452D-96C8-C60A9764DE5E}" sibTransId="{92BA9A8B-2C60-4155-B939-45C18BC468A0}"/>
    <dgm:cxn modelId="{63CC79F6-C198-4AF1-9890-9DBDDB625FD2}" type="presOf" srcId="{1EEF4ECD-2CD9-4002-8BCD-BA1A7160A75F}" destId="{0F8C832C-957F-4996-B798-BE706C9BDBE1}" srcOrd="0" destOrd="0" presId="urn:microsoft.com/office/officeart/2005/8/layout/process4"/>
    <dgm:cxn modelId="{E673E573-A8FC-42FA-B912-D7B429CEDE29}" type="presParOf" srcId="{D78B04A2-B149-42AE-89FB-99E4895AF61E}" destId="{9B64C313-0576-4777-877B-B5FBB55131C9}" srcOrd="0" destOrd="0" presId="urn:microsoft.com/office/officeart/2005/8/layout/process4"/>
    <dgm:cxn modelId="{DFF1F36F-23E7-4576-8790-2DAD04181ADE}" type="presParOf" srcId="{9B64C313-0576-4777-877B-B5FBB55131C9}" destId="{4164AD65-8FAE-4EA9-B1A0-DC2E2B464C6C}" srcOrd="0" destOrd="0" presId="urn:microsoft.com/office/officeart/2005/8/layout/process4"/>
    <dgm:cxn modelId="{3BB30A99-20F6-4F3E-97D6-4A7B91374835}" type="presParOf" srcId="{D78B04A2-B149-42AE-89FB-99E4895AF61E}" destId="{629A080C-3DA4-4C20-864C-B7647D011845}" srcOrd="1" destOrd="0" presId="urn:microsoft.com/office/officeart/2005/8/layout/process4"/>
    <dgm:cxn modelId="{9FC1BB64-F01B-431C-AD32-6CB1333D50CB}" type="presParOf" srcId="{D78B04A2-B149-42AE-89FB-99E4895AF61E}" destId="{E926CA03-C357-4313-8D3F-6E4C19D701E3}" srcOrd="2" destOrd="0" presId="urn:microsoft.com/office/officeart/2005/8/layout/process4"/>
    <dgm:cxn modelId="{0250416D-7F4A-4FDF-A224-1DF9278222EE}" type="presParOf" srcId="{E926CA03-C357-4313-8D3F-6E4C19D701E3}" destId="{5BE8A2E6-24F5-4E89-AECB-17B61FBD4CA8}" srcOrd="0" destOrd="0" presId="urn:microsoft.com/office/officeart/2005/8/layout/process4"/>
    <dgm:cxn modelId="{E9F4A8FF-B3DC-4371-B26D-89BF3D417FDA}" type="presParOf" srcId="{D78B04A2-B149-42AE-89FB-99E4895AF61E}" destId="{34D5E697-18B1-430A-85B2-98A4EB053CA8}" srcOrd="3" destOrd="0" presId="urn:microsoft.com/office/officeart/2005/8/layout/process4"/>
    <dgm:cxn modelId="{343499E7-625C-4457-8498-ED985D0975BA}" type="presParOf" srcId="{D78B04A2-B149-42AE-89FB-99E4895AF61E}" destId="{8F28BA62-997C-486C-AA36-6AEB8E0E336C}" srcOrd="4" destOrd="0" presId="urn:microsoft.com/office/officeart/2005/8/layout/process4"/>
    <dgm:cxn modelId="{829F2737-0532-44FB-B0B0-07748C974689}" type="presParOf" srcId="{8F28BA62-997C-486C-AA36-6AEB8E0E336C}" destId="{0F8C832C-957F-4996-B798-BE706C9BDB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7B379-A5CF-4D04-886E-5F43A4D94F88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9BF0786-731F-4014-806B-251AEC29A53A}">
      <dgm:prSet phldrT="[Text]" custT="1"/>
      <dgm:spPr/>
      <dgm:t>
        <a:bodyPr/>
        <a:lstStyle/>
        <a:p>
          <a:r>
            <a:rPr lang="en-US" sz="1600" b="1" dirty="0"/>
            <a:t>SENSORS &amp; ENVIRONMENT</a:t>
          </a:r>
        </a:p>
      </dgm:t>
    </dgm:pt>
    <dgm:pt modelId="{C0639DE9-80B7-4DE1-ABFC-B157F0F2DA72}" type="parTrans" cxnId="{C18B5916-1AD8-4B72-AE1D-780282571391}">
      <dgm:prSet/>
      <dgm:spPr/>
      <dgm:t>
        <a:bodyPr/>
        <a:lstStyle/>
        <a:p>
          <a:endParaRPr lang="en-US"/>
        </a:p>
      </dgm:t>
    </dgm:pt>
    <dgm:pt modelId="{0944500B-069C-4D8D-9C84-BB7AD59C6856}" type="sibTrans" cxnId="{C18B5916-1AD8-4B72-AE1D-780282571391}">
      <dgm:prSet/>
      <dgm:spPr/>
      <dgm:t>
        <a:bodyPr/>
        <a:lstStyle/>
        <a:p>
          <a:endParaRPr lang="en-US"/>
        </a:p>
      </dgm:t>
    </dgm:pt>
    <dgm:pt modelId="{EBE4A781-B9BF-4FCF-8D9E-38731FC611B1}">
      <dgm:prSet phldrT="[Text]" custT="1"/>
      <dgm:spPr/>
      <dgm:t>
        <a:bodyPr/>
        <a:lstStyle/>
        <a:p>
          <a:r>
            <a:rPr lang="en-US" sz="1200" b="1" dirty="0"/>
            <a:t>Actors and sensors</a:t>
          </a:r>
        </a:p>
      </dgm:t>
    </dgm:pt>
    <dgm:pt modelId="{1A3620CB-096C-4740-9F2E-7A41CDB7D10E}" type="parTrans" cxnId="{AF0C459E-4598-41E4-B156-A8D55F0011EB}">
      <dgm:prSet/>
      <dgm:spPr/>
      <dgm:t>
        <a:bodyPr/>
        <a:lstStyle/>
        <a:p>
          <a:endParaRPr lang="en-US"/>
        </a:p>
      </dgm:t>
    </dgm:pt>
    <dgm:pt modelId="{2E6C8F5C-C0F9-4E1E-9AE8-65C35448287E}" type="sibTrans" cxnId="{AF0C459E-4598-41E4-B156-A8D55F0011EB}">
      <dgm:prSet/>
      <dgm:spPr/>
      <dgm:t>
        <a:bodyPr/>
        <a:lstStyle/>
        <a:p>
          <a:endParaRPr lang="en-US"/>
        </a:p>
      </dgm:t>
    </dgm:pt>
    <dgm:pt modelId="{D209E686-C983-4597-89A8-B4C84DC43AA6}">
      <dgm:prSet phldrT="[Text]" custT="1"/>
      <dgm:spPr/>
      <dgm:t>
        <a:bodyPr/>
        <a:lstStyle/>
        <a:p>
          <a:r>
            <a:rPr lang="en-US" sz="1600" b="1" dirty="0"/>
            <a:t>TRAFFIC LIGHT DECISION</a:t>
          </a:r>
        </a:p>
      </dgm:t>
    </dgm:pt>
    <dgm:pt modelId="{8F7C31D1-1878-4696-8627-EAB0D3839607}" type="parTrans" cxnId="{B6E816F2-9821-4C40-8CE2-2DA450B1EC06}">
      <dgm:prSet/>
      <dgm:spPr/>
      <dgm:t>
        <a:bodyPr/>
        <a:lstStyle/>
        <a:p>
          <a:endParaRPr lang="en-US"/>
        </a:p>
      </dgm:t>
    </dgm:pt>
    <dgm:pt modelId="{E18AA11B-CD84-4741-A364-28E2491615D3}" type="sibTrans" cxnId="{B6E816F2-9821-4C40-8CE2-2DA450B1EC06}">
      <dgm:prSet/>
      <dgm:spPr/>
      <dgm:t>
        <a:bodyPr/>
        <a:lstStyle/>
        <a:p>
          <a:endParaRPr lang="en-US"/>
        </a:p>
      </dgm:t>
    </dgm:pt>
    <dgm:pt modelId="{3C3DB4DF-0D73-474C-A5FD-F0906208C56C}">
      <dgm:prSet phldrT="[Text]" custT="1"/>
      <dgm:spPr/>
      <dgm:t>
        <a:bodyPr/>
        <a:lstStyle/>
        <a:p>
          <a:r>
            <a:rPr lang="en-US" sz="1200" b="1" dirty="0"/>
            <a:t>Identify lead car</a:t>
          </a:r>
        </a:p>
      </dgm:t>
    </dgm:pt>
    <dgm:pt modelId="{68A6E475-6905-4AD0-B605-136A07F5708E}" type="parTrans" cxnId="{002B90CA-9FA0-4F83-83D6-15A2C2E03CFC}">
      <dgm:prSet/>
      <dgm:spPr/>
      <dgm:t>
        <a:bodyPr/>
        <a:lstStyle/>
        <a:p>
          <a:endParaRPr lang="en-US"/>
        </a:p>
      </dgm:t>
    </dgm:pt>
    <dgm:pt modelId="{C93BD18D-5E08-4E15-A7A4-D77777233379}" type="sibTrans" cxnId="{002B90CA-9FA0-4F83-83D6-15A2C2E03CFC}">
      <dgm:prSet/>
      <dgm:spPr/>
      <dgm:t>
        <a:bodyPr/>
        <a:lstStyle/>
        <a:p>
          <a:endParaRPr lang="en-US"/>
        </a:p>
      </dgm:t>
    </dgm:pt>
    <dgm:pt modelId="{2FCF18F3-C8BC-446F-BACB-3042A1F490C8}">
      <dgm:prSet phldrT="[Text]" custT="1"/>
      <dgm:spPr/>
      <dgm:t>
        <a:bodyPr/>
        <a:lstStyle/>
        <a:p>
          <a:r>
            <a:rPr lang="en-US" sz="1600" b="1" dirty="0"/>
            <a:t>LANE FOLLOW CONTROL</a:t>
          </a:r>
        </a:p>
      </dgm:t>
    </dgm:pt>
    <dgm:pt modelId="{C53B9EF9-D0CD-45E0-B75A-E77BF8D5CD6D}" type="parTrans" cxnId="{9A12A283-B322-4172-AD0E-9F405388E4C7}">
      <dgm:prSet/>
      <dgm:spPr/>
      <dgm:t>
        <a:bodyPr/>
        <a:lstStyle/>
        <a:p>
          <a:endParaRPr lang="en-US"/>
        </a:p>
      </dgm:t>
    </dgm:pt>
    <dgm:pt modelId="{3DC4F418-DE62-47AD-A4A5-B17C27C39FBC}" type="sibTrans" cxnId="{9A12A283-B322-4172-AD0E-9F405388E4C7}">
      <dgm:prSet/>
      <dgm:spPr/>
      <dgm:t>
        <a:bodyPr/>
        <a:lstStyle/>
        <a:p>
          <a:endParaRPr lang="en-US"/>
        </a:p>
      </dgm:t>
    </dgm:pt>
    <dgm:pt modelId="{479D3FA6-40A7-4659-BC95-C7B6F4775EC2}">
      <dgm:prSet phldrT="[Text]" custT="1"/>
      <dgm:spPr/>
      <dgm:t>
        <a:bodyPr/>
        <a:lstStyle/>
        <a:p>
          <a:r>
            <a:rPr lang="en-US" sz="1200" b="1" dirty="0"/>
            <a:t>Analyze curvature of road.</a:t>
          </a:r>
        </a:p>
      </dgm:t>
    </dgm:pt>
    <dgm:pt modelId="{8A2253F3-955C-4CBF-93DF-A214CB9FE66D}" type="parTrans" cxnId="{3B51808A-BBDC-4EB0-A215-851C01016190}">
      <dgm:prSet/>
      <dgm:spPr/>
      <dgm:t>
        <a:bodyPr/>
        <a:lstStyle/>
        <a:p>
          <a:endParaRPr lang="en-US"/>
        </a:p>
      </dgm:t>
    </dgm:pt>
    <dgm:pt modelId="{91D04434-57B4-4380-B91D-B10DB89B166F}" type="sibTrans" cxnId="{3B51808A-BBDC-4EB0-A215-851C01016190}">
      <dgm:prSet/>
      <dgm:spPr/>
      <dgm:t>
        <a:bodyPr/>
        <a:lstStyle/>
        <a:p>
          <a:endParaRPr lang="en-US"/>
        </a:p>
      </dgm:t>
    </dgm:pt>
    <dgm:pt modelId="{C492466E-5A82-4124-9050-86775755C87E}">
      <dgm:prSet phldrT="[Text]" custT="1"/>
      <dgm:spPr/>
      <dgm:t>
        <a:bodyPr/>
        <a:lstStyle/>
        <a:p>
          <a:r>
            <a:rPr lang="en-US" sz="1200" b="1" dirty="0"/>
            <a:t>Traffic light sensor</a:t>
          </a:r>
        </a:p>
      </dgm:t>
    </dgm:pt>
    <dgm:pt modelId="{D718FEAA-04D1-413E-B10D-1DF2EE71B728}" type="parTrans" cxnId="{A633854B-4166-4FC8-BF58-C0F041BAF4CB}">
      <dgm:prSet/>
      <dgm:spPr/>
      <dgm:t>
        <a:bodyPr/>
        <a:lstStyle/>
        <a:p>
          <a:endParaRPr lang="en-US"/>
        </a:p>
      </dgm:t>
    </dgm:pt>
    <dgm:pt modelId="{1D2ACD63-B6EB-43E9-986E-3232C9A05A31}" type="sibTrans" cxnId="{A633854B-4166-4FC8-BF58-C0F041BAF4CB}">
      <dgm:prSet/>
      <dgm:spPr/>
      <dgm:t>
        <a:bodyPr/>
        <a:lstStyle/>
        <a:p>
          <a:endParaRPr lang="en-US"/>
        </a:p>
      </dgm:t>
    </dgm:pt>
    <dgm:pt modelId="{0159578C-A24E-4B99-BB0B-47F4328E21A3}">
      <dgm:prSet phldrT="[Text]" custT="1"/>
      <dgm:spPr/>
      <dgm:t>
        <a:bodyPr/>
        <a:lstStyle/>
        <a:p>
          <a:r>
            <a:rPr lang="en-US" sz="1200" b="1" dirty="0"/>
            <a:t>Scenario information</a:t>
          </a:r>
        </a:p>
      </dgm:t>
    </dgm:pt>
    <dgm:pt modelId="{6C022437-7C6F-479B-9EC3-763F1751C65C}" type="parTrans" cxnId="{D668428B-F52F-43F6-BC62-7B3B17FEFE51}">
      <dgm:prSet/>
      <dgm:spPr/>
      <dgm:t>
        <a:bodyPr/>
        <a:lstStyle/>
        <a:p>
          <a:endParaRPr lang="en-US"/>
        </a:p>
      </dgm:t>
    </dgm:pt>
    <dgm:pt modelId="{391D9E7B-EC1B-4846-96E7-FEB487301C86}" type="sibTrans" cxnId="{D668428B-F52F-43F6-BC62-7B3B17FEFE51}">
      <dgm:prSet/>
      <dgm:spPr/>
      <dgm:t>
        <a:bodyPr/>
        <a:lstStyle/>
        <a:p>
          <a:endParaRPr lang="en-US"/>
        </a:p>
      </dgm:t>
    </dgm:pt>
    <dgm:pt modelId="{AC30A967-57BD-4256-82CF-24A1DD8AB456}">
      <dgm:prSet phldrT="[Text]" custT="1"/>
      <dgm:spPr/>
      <dgm:t>
        <a:bodyPr/>
        <a:lstStyle/>
        <a:p>
          <a:r>
            <a:rPr lang="en-US" sz="1200" b="1"/>
            <a:t>Compute Distance To Intersection</a:t>
          </a:r>
          <a:endParaRPr lang="en-US" sz="1200" b="1" dirty="0"/>
        </a:p>
      </dgm:t>
    </dgm:pt>
    <dgm:pt modelId="{43E507FC-0BD4-4C82-BD91-61C432F9B8CD}" type="parTrans" cxnId="{F8308C72-07CE-4FFA-9BB9-7A5F9604BFB8}">
      <dgm:prSet/>
      <dgm:spPr/>
      <dgm:t>
        <a:bodyPr/>
        <a:lstStyle/>
        <a:p>
          <a:endParaRPr lang="en-US"/>
        </a:p>
      </dgm:t>
    </dgm:pt>
    <dgm:pt modelId="{826134DD-22AB-454A-9B0F-896EC2A55EE1}" type="sibTrans" cxnId="{F8308C72-07CE-4FFA-9BB9-7A5F9604BFB8}">
      <dgm:prSet/>
      <dgm:spPr/>
      <dgm:t>
        <a:bodyPr/>
        <a:lstStyle/>
        <a:p>
          <a:endParaRPr lang="en-US"/>
        </a:p>
      </dgm:t>
    </dgm:pt>
    <dgm:pt modelId="{E7A13AB9-5EA9-45B4-9549-2C5FE757804B}">
      <dgm:prSet phldrT="[Text]" custT="1"/>
      <dgm:spPr/>
      <dgm:t>
        <a:bodyPr/>
        <a:lstStyle/>
        <a:p>
          <a:r>
            <a:rPr lang="en-US" sz="1200" b="1" dirty="0"/>
            <a:t>Lane decision.</a:t>
          </a:r>
        </a:p>
      </dgm:t>
    </dgm:pt>
    <dgm:pt modelId="{84B4E19E-0B62-4810-9FC6-0DE06888D666}" type="parTrans" cxnId="{70EFD988-B821-4EA9-B5B7-16BC02707782}">
      <dgm:prSet/>
      <dgm:spPr/>
      <dgm:t>
        <a:bodyPr/>
        <a:lstStyle/>
        <a:p>
          <a:endParaRPr lang="en-US"/>
        </a:p>
      </dgm:t>
    </dgm:pt>
    <dgm:pt modelId="{146FCD6A-954B-4F4F-93C7-0735850990EC}" type="sibTrans" cxnId="{70EFD988-B821-4EA9-B5B7-16BC02707782}">
      <dgm:prSet/>
      <dgm:spPr/>
      <dgm:t>
        <a:bodyPr/>
        <a:lstStyle/>
        <a:p>
          <a:endParaRPr lang="en-US"/>
        </a:p>
      </dgm:t>
    </dgm:pt>
    <dgm:pt modelId="{E643635B-BF96-4329-AB15-0AF086FC74B7}">
      <dgm:prSet phldrT="[Text]" custT="1"/>
      <dgm:spPr/>
      <dgm:t>
        <a:bodyPr/>
        <a:lstStyle/>
        <a:p>
          <a:r>
            <a:rPr lang="en-US" sz="1200" b="1" dirty="0"/>
            <a:t>MPC controller to yield steering angle and acceleration.</a:t>
          </a:r>
        </a:p>
      </dgm:t>
    </dgm:pt>
    <dgm:pt modelId="{0A5C0BDF-DCF4-407C-B346-8067C4D0D7E3}" type="parTrans" cxnId="{4E15C9AA-E863-4EAE-8A10-A1E5E9D8ACCC}">
      <dgm:prSet/>
      <dgm:spPr/>
      <dgm:t>
        <a:bodyPr/>
        <a:lstStyle/>
        <a:p>
          <a:endParaRPr lang="en-US"/>
        </a:p>
      </dgm:t>
    </dgm:pt>
    <dgm:pt modelId="{DF7F7F6D-2E3B-4C90-94B7-AEDF68A25B6A}" type="sibTrans" cxnId="{4E15C9AA-E863-4EAE-8A10-A1E5E9D8ACCC}">
      <dgm:prSet/>
      <dgm:spPr/>
      <dgm:t>
        <a:bodyPr/>
        <a:lstStyle/>
        <a:p>
          <a:endParaRPr lang="en-US"/>
        </a:p>
      </dgm:t>
    </dgm:pt>
    <dgm:pt modelId="{DBA32334-5153-4F42-9456-123C252A408A}">
      <dgm:prSet phldrT="[Text]" custT="1"/>
      <dgm:spPr/>
      <dgm:t>
        <a:bodyPr/>
        <a:lstStyle/>
        <a:p>
          <a:r>
            <a:rPr lang="en-US" sz="1200" b="1" dirty="0"/>
            <a:t>Braking controller to apply brakes or deceleration.</a:t>
          </a:r>
        </a:p>
      </dgm:t>
    </dgm:pt>
    <dgm:pt modelId="{FF91521F-C0B7-4FF4-BC72-48B615A9456D}" type="parTrans" cxnId="{B7E3D1D9-CD87-4394-AFB0-06A928F988AB}">
      <dgm:prSet/>
      <dgm:spPr/>
      <dgm:t>
        <a:bodyPr/>
        <a:lstStyle/>
        <a:p>
          <a:endParaRPr lang="en-US"/>
        </a:p>
      </dgm:t>
    </dgm:pt>
    <dgm:pt modelId="{888A027E-FB27-488E-9E40-71BE571F4D34}" type="sibTrans" cxnId="{B7E3D1D9-CD87-4394-AFB0-06A928F988AB}">
      <dgm:prSet/>
      <dgm:spPr/>
      <dgm:t>
        <a:bodyPr/>
        <a:lstStyle/>
        <a:p>
          <a:endParaRPr lang="en-US"/>
        </a:p>
      </dgm:t>
    </dgm:pt>
    <dgm:pt modelId="{644AAEEE-AB32-4409-A27D-71EFBDF3519F}">
      <dgm:prSet phldrT="[Text]" custT="1"/>
      <dgm:spPr/>
      <dgm:t>
        <a:bodyPr/>
        <a:lstStyle/>
        <a:p>
          <a:r>
            <a:rPr lang="en-US" sz="1600" b="1" dirty="0"/>
            <a:t>VEHICLE DYNAMICS</a:t>
          </a:r>
        </a:p>
      </dgm:t>
    </dgm:pt>
    <dgm:pt modelId="{4602ED76-8055-429C-90B5-7CF01EAED5BD}" type="parTrans" cxnId="{50BF78AF-AD3B-4BE6-85B6-5115748D19E8}">
      <dgm:prSet/>
      <dgm:spPr/>
      <dgm:t>
        <a:bodyPr/>
        <a:lstStyle/>
        <a:p>
          <a:endParaRPr lang="en-US"/>
        </a:p>
      </dgm:t>
    </dgm:pt>
    <dgm:pt modelId="{8C7E4C0C-7C15-4649-AE23-B70C22CD3BD9}" type="sibTrans" cxnId="{50BF78AF-AD3B-4BE6-85B6-5115748D19E8}">
      <dgm:prSet/>
      <dgm:spPr/>
      <dgm:t>
        <a:bodyPr/>
        <a:lstStyle/>
        <a:p>
          <a:endParaRPr lang="en-US"/>
        </a:p>
      </dgm:t>
    </dgm:pt>
    <dgm:pt modelId="{93CD4657-4F18-46ED-B050-8187A053D239}">
      <dgm:prSet phldrT="[Text]" custT="1"/>
      <dgm:spPr/>
      <dgm:t>
        <a:bodyPr/>
        <a:lstStyle/>
        <a:p>
          <a:r>
            <a:rPr lang="en-US" sz="1200" b="1" dirty="0"/>
            <a:t>Driven based non linear  Bicycle model.</a:t>
          </a:r>
        </a:p>
      </dgm:t>
    </dgm:pt>
    <dgm:pt modelId="{FA45FC99-B90E-439C-8A92-B53C053CF13D}" type="parTrans" cxnId="{79AA745F-CC22-4911-80EC-80EA34620792}">
      <dgm:prSet/>
      <dgm:spPr/>
      <dgm:t>
        <a:bodyPr/>
        <a:lstStyle/>
        <a:p>
          <a:endParaRPr lang="en-US"/>
        </a:p>
      </dgm:t>
    </dgm:pt>
    <dgm:pt modelId="{5CFC5ED3-D129-4EB4-A1AA-59C940F3A309}" type="sibTrans" cxnId="{79AA745F-CC22-4911-80EC-80EA34620792}">
      <dgm:prSet/>
      <dgm:spPr/>
      <dgm:t>
        <a:bodyPr/>
        <a:lstStyle/>
        <a:p>
          <a:endParaRPr lang="en-US"/>
        </a:p>
      </dgm:t>
    </dgm:pt>
    <dgm:pt modelId="{700FDF49-67AA-44A3-B116-52C7DADEFF42}">
      <dgm:prSet phldrT="[Text]" custT="1"/>
      <dgm:spPr/>
      <dgm:t>
        <a:bodyPr/>
        <a:lstStyle/>
        <a:p>
          <a:r>
            <a:rPr lang="en-US" sz="1200" b="1" dirty="0"/>
            <a:t>Driveline model for gear, brakes, acceleration, deceleration.</a:t>
          </a:r>
        </a:p>
      </dgm:t>
    </dgm:pt>
    <dgm:pt modelId="{6ABDC175-9085-40B9-8D8B-D65EA9A0AFBE}" type="parTrans" cxnId="{F652AEF6-5E4A-4FEB-A29A-A8F7776C094C}">
      <dgm:prSet/>
      <dgm:spPr/>
      <dgm:t>
        <a:bodyPr/>
        <a:lstStyle/>
        <a:p>
          <a:endParaRPr lang="en-US"/>
        </a:p>
      </dgm:t>
    </dgm:pt>
    <dgm:pt modelId="{FDC5E8D5-4795-4C1D-9642-8E4A1AAD1F48}" type="sibTrans" cxnId="{F652AEF6-5E4A-4FEB-A29A-A8F7776C094C}">
      <dgm:prSet/>
      <dgm:spPr/>
      <dgm:t>
        <a:bodyPr/>
        <a:lstStyle/>
        <a:p>
          <a:endParaRPr lang="en-US"/>
        </a:p>
      </dgm:t>
    </dgm:pt>
    <dgm:pt modelId="{CE5ED268-0B56-4760-A6AB-A437CE55E7E2}">
      <dgm:prSet phldrT="[Text]" custT="1"/>
      <dgm:spPr/>
      <dgm:t>
        <a:bodyPr/>
        <a:lstStyle/>
        <a:p>
          <a:r>
            <a:rPr lang="en-US" sz="1200" b="1" dirty="0"/>
            <a:t>Calculate position, yaw angle and rate and velocity.</a:t>
          </a:r>
        </a:p>
      </dgm:t>
    </dgm:pt>
    <dgm:pt modelId="{58E4CD70-97F2-4BF6-8082-53D003569226}" type="parTrans" cxnId="{94960B03-0D0C-4FD0-A943-57AF3C512FD8}">
      <dgm:prSet/>
      <dgm:spPr/>
      <dgm:t>
        <a:bodyPr/>
        <a:lstStyle/>
        <a:p>
          <a:endParaRPr lang="en-US"/>
        </a:p>
      </dgm:t>
    </dgm:pt>
    <dgm:pt modelId="{65E04C73-3572-4EF9-ACF2-1648F1C6D3ED}" type="sibTrans" cxnId="{94960B03-0D0C-4FD0-A943-57AF3C512FD8}">
      <dgm:prSet/>
      <dgm:spPr/>
      <dgm:t>
        <a:bodyPr/>
        <a:lstStyle/>
        <a:p>
          <a:endParaRPr lang="en-US"/>
        </a:p>
      </dgm:t>
    </dgm:pt>
    <dgm:pt modelId="{5FD5564F-7342-4775-AB28-9A96BC80468E}">
      <dgm:prSet phldrT="[Text]" custT="1"/>
      <dgm:spPr/>
      <dgm:t>
        <a:bodyPr/>
        <a:lstStyle/>
        <a:p>
          <a:r>
            <a:rPr lang="en-US" sz="1200" b="1" dirty="0"/>
            <a:t>Update pose of vehicle.</a:t>
          </a:r>
        </a:p>
      </dgm:t>
    </dgm:pt>
    <dgm:pt modelId="{EF5AA193-BE33-45E9-A653-0722ABA989B0}" type="parTrans" cxnId="{399D4825-8AAE-407E-A87F-3F67282AC7C9}">
      <dgm:prSet/>
      <dgm:spPr/>
      <dgm:t>
        <a:bodyPr/>
        <a:lstStyle/>
        <a:p>
          <a:endParaRPr lang="en-US"/>
        </a:p>
      </dgm:t>
    </dgm:pt>
    <dgm:pt modelId="{56354140-5E71-4BA0-AFC6-EAD652C64BED}" type="sibTrans" cxnId="{399D4825-8AAE-407E-A87F-3F67282AC7C9}">
      <dgm:prSet/>
      <dgm:spPr/>
      <dgm:t>
        <a:bodyPr/>
        <a:lstStyle/>
        <a:p>
          <a:endParaRPr lang="en-US"/>
        </a:p>
      </dgm:t>
    </dgm:pt>
    <dgm:pt modelId="{96F300C8-2E67-4C7F-AD92-3EA607425CCF}">
      <dgm:prSet phldrT="[Text]" custT="1"/>
      <dgm:spPr/>
      <dgm:t>
        <a:bodyPr/>
        <a:lstStyle/>
        <a:p>
          <a:r>
            <a:rPr lang="en-US" sz="1600" b="1" dirty="0"/>
            <a:t>VISULIZATION</a:t>
          </a:r>
        </a:p>
      </dgm:t>
    </dgm:pt>
    <dgm:pt modelId="{B4080B62-449B-4FC8-9177-5359F6A5CDC4}" type="parTrans" cxnId="{69078B7C-D790-4F49-A1E6-DFC7400D8967}">
      <dgm:prSet/>
      <dgm:spPr/>
      <dgm:t>
        <a:bodyPr/>
        <a:lstStyle/>
        <a:p>
          <a:endParaRPr lang="en-US"/>
        </a:p>
      </dgm:t>
    </dgm:pt>
    <dgm:pt modelId="{645378DE-B38D-42CD-AF2A-7C3020272410}" type="sibTrans" cxnId="{69078B7C-D790-4F49-A1E6-DFC7400D8967}">
      <dgm:prSet/>
      <dgm:spPr/>
      <dgm:t>
        <a:bodyPr/>
        <a:lstStyle/>
        <a:p>
          <a:endParaRPr lang="en-US"/>
        </a:p>
      </dgm:t>
    </dgm:pt>
    <dgm:pt modelId="{4728B883-481F-4C22-B541-854528E95A3A}">
      <dgm:prSet phldrT="[Text]" custT="1"/>
      <dgm:spPr/>
      <dgm:t>
        <a:bodyPr/>
        <a:lstStyle/>
        <a:p>
          <a:r>
            <a:rPr lang="en-US" sz="1200" b="1" dirty="0"/>
            <a:t>Realtime simulation of scenario based on light status, ego pose.\</a:t>
          </a:r>
        </a:p>
      </dgm:t>
    </dgm:pt>
    <dgm:pt modelId="{7E0EF648-8BBE-4CB9-A58D-AB3F068F6612}" type="parTrans" cxnId="{C372D214-F6E5-40E1-851A-C7678FC012C1}">
      <dgm:prSet/>
      <dgm:spPr/>
      <dgm:t>
        <a:bodyPr/>
        <a:lstStyle/>
        <a:p>
          <a:endParaRPr lang="en-US"/>
        </a:p>
      </dgm:t>
    </dgm:pt>
    <dgm:pt modelId="{CA8C4560-F6CE-43BF-A966-D2C4CDE2C840}" type="sibTrans" cxnId="{C372D214-F6E5-40E1-851A-C7678FC012C1}">
      <dgm:prSet/>
      <dgm:spPr/>
      <dgm:t>
        <a:bodyPr/>
        <a:lstStyle/>
        <a:p>
          <a:endParaRPr lang="en-US"/>
        </a:p>
      </dgm:t>
    </dgm:pt>
    <dgm:pt modelId="{B3496F22-737D-44EF-8339-8EC4ACCCDB30}">
      <dgm:prSet phldrT="[Text]" custT="1"/>
      <dgm:spPr/>
      <dgm:t>
        <a:bodyPr/>
        <a:lstStyle/>
        <a:p>
          <a:r>
            <a:rPr lang="en-US" sz="1200" b="1" dirty="0"/>
            <a:t>Actors move accordingly.</a:t>
          </a:r>
        </a:p>
      </dgm:t>
    </dgm:pt>
    <dgm:pt modelId="{10293E9A-0333-43E2-9390-DEB05A85385E}" type="parTrans" cxnId="{1972469D-41AA-4825-9AD4-D81CD9A58D51}">
      <dgm:prSet/>
      <dgm:spPr/>
      <dgm:t>
        <a:bodyPr/>
        <a:lstStyle/>
        <a:p>
          <a:endParaRPr lang="en-US"/>
        </a:p>
      </dgm:t>
    </dgm:pt>
    <dgm:pt modelId="{62F1EDC0-88D0-47E5-BD46-8F6A038C28CB}" type="sibTrans" cxnId="{1972469D-41AA-4825-9AD4-D81CD9A58D51}">
      <dgm:prSet/>
      <dgm:spPr/>
      <dgm:t>
        <a:bodyPr/>
        <a:lstStyle/>
        <a:p>
          <a:endParaRPr lang="en-US"/>
        </a:p>
      </dgm:t>
    </dgm:pt>
    <dgm:pt modelId="{C425C5B0-590E-4B32-9C68-E8110B2B755D}" type="pres">
      <dgm:prSet presAssocID="{39B7B379-A5CF-4D04-886E-5F43A4D94F88}" presName="Name0" presStyleCnt="0">
        <dgm:presLayoutVars>
          <dgm:dir/>
          <dgm:resizeHandles val="exact"/>
        </dgm:presLayoutVars>
      </dgm:prSet>
      <dgm:spPr/>
    </dgm:pt>
    <dgm:pt modelId="{1663AD33-D955-4AF2-AC67-B6937D481D66}" type="pres">
      <dgm:prSet presAssocID="{B9BF0786-731F-4014-806B-251AEC29A53A}" presName="node" presStyleLbl="node1" presStyleIdx="0" presStyleCnt="5">
        <dgm:presLayoutVars>
          <dgm:bulletEnabled val="1"/>
        </dgm:presLayoutVars>
      </dgm:prSet>
      <dgm:spPr/>
    </dgm:pt>
    <dgm:pt modelId="{8AE17E3D-7C4C-4654-9A13-52509E5A76AD}" type="pres">
      <dgm:prSet presAssocID="{0944500B-069C-4D8D-9C84-BB7AD59C6856}" presName="sibTrans" presStyleCnt="0"/>
      <dgm:spPr/>
    </dgm:pt>
    <dgm:pt modelId="{2066E990-E06D-4BA9-9CE8-7BB205BD552B}" type="pres">
      <dgm:prSet presAssocID="{D209E686-C983-4597-89A8-B4C84DC43AA6}" presName="node" presStyleLbl="node1" presStyleIdx="1" presStyleCnt="5">
        <dgm:presLayoutVars>
          <dgm:bulletEnabled val="1"/>
        </dgm:presLayoutVars>
      </dgm:prSet>
      <dgm:spPr/>
    </dgm:pt>
    <dgm:pt modelId="{52246D5D-27D9-4A07-8691-969B928916A1}" type="pres">
      <dgm:prSet presAssocID="{E18AA11B-CD84-4741-A364-28E2491615D3}" presName="sibTrans" presStyleCnt="0"/>
      <dgm:spPr/>
    </dgm:pt>
    <dgm:pt modelId="{D36B9184-1618-4A35-8C63-75B26E7DCF33}" type="pres">
      <dgm:prSet presAssocID="{2FCF18F3-C8BC-446F-BACB-3042A1F490C8}" presName="node" presStyleLbl="node1" presStyleIdx="2" presStyleCnt="5">
        <dgm:presLayoutVars>
          <dgm:bulletEnabled val="1"/>
        </dgm:presLayoutVars>
      </dgm:prSet>
      <dgm:spPr/>
    </dgm:pt>
    <dgm:pt modelId="{CDC59329-FE1F-4A89-9ED0-F10F62321A5F}" type="pres">
      <dgm:prSet presAssocID="{3DC4F418-DE62-47AD-A4A5-B17C27C39FBC}" presName="sibTrans" presStyleCnt="0"/>
      <dgm:spPr/>
    </dgm:pt>
    <dgm:pt modelId="{D4ECC102-F388-4A0B-B203-04D96BB3B149}" type="pres">
      <dgm:prSet presAssocID="{644AAEEE-AB32-4409-A27D-71EFBDF3519F}" presName="node" presStyleLbl="node1" presStyleIdx="3" presStyleCnt="5">
        <dgm:presLayoutVars>
          <dgm:bulletEnabled val="1"/>
        </dgm:presLayoutVars>
      </dgm:prSet>
      <dgm:spPr/>
    </dgm:pt>
    <dgm:pt modelId="{685E0999-64C6-4C70-B8FF-0627E786ACB5}" type="pres">
      <dgm:prSet presAssocID="{8C7E4C0C-7C15-4649-AE23-B70C22CD3BD9}" presName="sibTrans" presStyleCnt="0"/>
      <dgm:spPr/>
    </dgm:pt>
    <dgm:pt modelId="{786A8716-6A5E-4252-8FF1-C1F4ACCC3E3B}" type="pres">
      <dgm:prSet presAssocID="{96F300C8-2E67-4C7F-AD92-3EA607425CCF}" presName="node" presStyleLbl="node1" presStyleIdx="4" presStyleCnt="5">
        <dgm:presLayoutVars>
          <dgm:bulletEnabled val="1"/>
        </dgm:presLayoutVars>
      </dgm:prSet>
      <dgm:spPr/>
    </dgm:pt>
  </dgm:ptLst>
  <dgm:cxnLst>
    <dgm:cxn modelId="{94960B03-0D0C-4FD0-A943-57AF3C512FD8}" srcId="{644AAEEE-AB32-4409-A27D-71EFBDF3519F}" destId="{CE5ED268-0B56-4760-A6AB-A437CE55E7E2}" srcOrd="2" destOrd="0" parTransId="{58E4CD70-97F2-4BF6-8082-53D003569226}" sibTransId="{65E04C73-3572-4EF9-ACF2-1648F1C6D3ED}"/>
    <dgm:cxn modelId="{5A675B06-D2E0-4F7F-9AC7-E168839122B7}" type="presOf" srcId="{E643635B-BF96-4329-AB15-0AF086FC74B7}" destId="{D36B9184-1618-4A35-8C63-75B26E7DCF33}" srcOrd="0" destOrd="2" presId="urn:microsoft.com/office/officeart/2005/8/layout/hList6"/>
    <dgm:cxn modelId="{C372D214-F6E5-40E1-851A-C7678FC012C1}" srcId="{96F300C8-2E67-4C7F-AD92-3EA607425CCF}" destId="{4728B883-481F-4C22-B541-854528E95A3A}" srcOrd="0" destOrd="0" parTransId="{7E0EF648-8BBE-4CB9-A58D-AB3F068F6612}" sibTransId="{CA8C4560-F6CE-43BF-A966-D2C4CDE2C840}"/>
    <dgm:cxn modelId="{C18B5916-1AD8-4B72-AE1D-780282571391}" srcId="{39B7B379-A5CF-4D04-886E-5F43A4D94F88}" destId="{B9BF0786-731F-4014-806B-251AEC29A53A}" srcOrd="0" destOrd="0" parTransId="{C0639DE9-80B7-4DE1-ABFC-B157F0F2DA72}" sibTransId="{0944500B-069C-4D8D-9C84-BB7AD59C6856}"/>
    <dgm:cxn modelId="{399D4825-8AAE-407E-A87F-3F67282AC7C9}" srcId="{644AAEEE-AB32-4409-A27D-71EFBDF3519F}" destId="{5FD5564F-7342-4775-AB28-9A96BC80468E}" srcOrd="3" destOrd="0" parTransId="{EF5AA193-BE33-45E9-A653-0722ABA989B0}" sibTransId="{56354140-5E71-4BA0-AFC6-EAD652C64BED}"/>
    <dgm:cxn modelId="{BDC99327-3BC4-47E2-9A49-DBCE1B844787}" type="presOf" srcId="{39B7B379-A5CF-4D04-886E-5F43A4D94F88}" destId="{C425C5B0-590E-4B32-9C68-E8110B2B755D}" srcOrd="0" destOrd="0" presId="urn:microsoft.com/office/officeart/2005/8/layout/hList6"/>
    <dgm:cxn modelId="{DF4FBE2E-640D-480A-9CD9-40EF905418A0}" type="presOf" srcId="{93CD4657-4F18-46ED-B050-8187A053D239}" destId="{D4ECC102-F388-4A0B-B203-04D96BB3B149}" srcOrd="0" destOrd="1" presId="urn:microsoft.com/office/officeart/2005/8/layout/hList6"/>
    <dgm:cxn modelId="{28F4CB3B-8B5B-4520-895D-72C3CF6EDCF3}" type="presOf" srcId="{700FDF49-67AA-44A3-B116-52C7DADEFF42}" destId="{D4ECC102-F388-4A0B-B203-04D96BB3B149}" srcOrd="0" destOrd="2" presId="urn:microsoft.com/office/officeart/2005/8/layout/hList6"/>
    <dgm:cxn modelId="{7405963D-365E-4B06-9148-B233A579EF9B}" type="presOf" srcId="{479D3FA6-40A7-4659-BC95-C7B6F4775EC2}" destId="{D36B9184-1618-4A35-8C63-75B26E7DCF33}" srcOrd="0" destOrd="1" presId="urn:microsoft.com/office/officeart/2005/8/layout/hList6"/>
    <dgm:cxn modelId="{79AA745F-CC22-4911-80EC-80EA34620792}" srcId="{644AAEEE-AB32-4409-A27D-71EFBDF3519F}" destId="{93CD4657-4F18-46ED-B050-8187A053D239}" srcOrd="0" destOrd="0" parTransId="{FA45FC99-B90E-439C-8A92-B53C053CF13D}" sibTransId="{5CFC5ED3-D129-4EB4-A1AA-59C940F3A309}"/>
    <dgm:cxn modelId="{A2C91A48-821F-47A0-8529-83460439F1E9}" type="presOf" srcId="{0159578C-A24E-4B99-BB0B-47F4328E21A3}" destId="{1663AD33-D955-4AF2-AC67-B6937D481D66}" srcOrd="0" destOrd="3" presId="urn:microsoft.com/office/officeart/2005/8/layout/hList6"/>
    <dgm:cxn modelId="{33A8024A-8CFC-4194-B4C1-5EAF6D2E6E3E}" type="presOf" srcId="{5FD5564F-7342-4775-AB28-9A96BC80468E}" destId="{D4ECC102-F388-4A0B-B203-04D96BB3B149}" srcOrd="0" destOrd="4" presId="urn:microsoft.com/office/officeart/2005/8/layout/hList6"/>
    <dgm:cxn modelId="{A633854B-4166-4FC8-BF58-C0F041BAF4CB}" srcId="{B9BF0786-731F-4014-806B-251AEC29A53A}" destId="{C492466E-5A82-4124-9050-86775755C87E}" srcOrd="1" destOrd="0" parTransId="{D718FEAA-04D1-413E-B10D-1DF2EE71B728}" sibTransId="{1D2ACD63-B6EB-43E9-986E-3232C9A05A31}"/>
    <dgm:cxn modelId="{BDDEE76F-DB76-47D3-B77E-547CE3EC8BA5}" type="presOf" srcId="{B9BF0786-731F-4014-806B-251AEC29A53A}" destId="{1663AD33-D955-4AF2-AC67-B6937D481D66}" srcOrd="0" destOrd="0" presId="urn:microsoft.com/office/officeart/2005/8/layout/hList6"/>
    <dgm:cxn modelId="{F8308C72-07CE-4FFA-9BB9-7A5F9604BFB8}" srcId="{D209E686-C983-4597-89A8-B4C84DC43AA6}" destId="{AC30A967-57BD-4256-82CF-24A1DD8AB456}" srcOrd="1" destOrd="0" parTransId="{43E507FC-0BD4-4C82-BD91-61C432F9B8CD}" sibTransId="{826134DD-22AB-454A-9B0F-896EC2A55EE1}"/>
    <dgm:cxn modelId="{C6937459-D153-4190-BD43-DCA022329263}" type="presOf" srcId="{96F300C8-2E67-4C7F-AD92-3EA607425CCF}" destId="{786A8716-6A5E-4252-8FF1-C1F4ACCC3E3B}" srcOrd="0" destOrd="0" presId="urn:microsoft.com/office/officeart/2005/8/layout/hList6"/>
    <dgm:cxn modelId="{69078B7C-D790-4F49-A1E6-DFC7400D8967}" srcId="{39B7B379-A5CF-4D04-886E-5F43A4D94F88}" destId="{96F300C8-2E67-4C7F-AD92-3EA607425CCF}" srcOrd="4" destOrd="0" parTransId="{B4080B62-449B-4FC8-9177-5359F6A5CDC4}" sibTransId="{645378DE-B38D-42CD-AF2A-7C3020272410}"/>
    <dgm:cxn modelId="{F5AFF37E-B29F-47B0-ABF3-A0384BFEADBF}" type="presOf" srcId="{E7A13AB9-5EA9-45B4-9549-2C5FE757804B}" destId="{2066E990-E06D-4BA9-9CE8-7BB205BD552B}" srcOrd="0" destOrd="3" presId="urn:microsoft.com/office/officeart/2005/8/layout/hList6"/>
    <dgm:cxn modelId="{9A12A283-B322-4172-AD0E-9F405388E4C7}" srcId="{39B7B379-A5CF-4D04-886E-5F43A4D94F88}" destId="{2FCF18F3-C8BC-446F-BACB-3042A1F490C8}" srcOrd="2" destOrd="0" parTransId="{C53B9EF9-D0CD-45E0-B75A-E77BF8D5CD6D}" sibTransId="{3DC4F418-DE62-47AD-A4A5-B17C27C39FBC}"/>
    <dgm:cxn modelId="{70EFD988-B821-4EA9-B5B7-16BC02707782}" srcId="{D209E686-C983-4597-89A8-B4C84DC43AA6}" destId="{E7A13AB9-5EA9-45B4-9549-2C5FE757804B}" srcOrd="2" destOrd="0" parTransId="{84B4E19E-0B62-4810-9FC6-0DE06888D666}" sibTransId="{146FCD6A-954B-4F4F-93C7-0735850990EC}"/>
    <dgm:cxn modelId="{3B51808A-BBDC-4EB0-A215-851C01016190}" srcId="{2FCF18F3-C8BC-446F-BACB-3042A1F490C8}" destId="{479D3FA6-40A7-4659-BC95-C7B6F4775EC2}" srcOrd="0" destOrd="0" parTransId="{8A2253F3-955C-4CBF-93DF-A214CB9FE66D}" sibTransId="{91D04434-57B4-4380-B91D-B10DB89B166F}"/>
    <dgm:cxn modelId="{D668428B-F52F-43F6-BC62-7B3B17FEFE51}" srcId="{B9BF0786-731F-4014-806B-251AEC29A53A}" destId="{0159578C-A24E-4B99-BB0B-47F4328E21A3}" srcOrd="2" destOrd="0" parTransId="{6C022437-7C6F-479B-9EC3-763F1751C65C}" sibTransId="{391D9E7B-EC1B-4846-96E7-FEB487301C86}"/>
    <dgm:cxn modelId="{EFC6E08B-5700-4C80-B15A-BC712FC81C75}" type="presOf" srcId="{644AAEEE-AB32-4409-A27D-71EFBDF3519F}" destId="{D4ECC102-F388-4A0B-B203-04D96BB3B149}" srcOrd="0" destOrd="0" presId="urn:microsoft.com/office/officeart/2005/8/layout/hList6"/>
    <dgm:cxn modelId="{000C938C-7268-43DE-91FD-74FD5188666D}" type="presOf" srcId="{DBA32334-5153-4F42-9456-123C252A408A}" destId="{D36B9184-1618-4A35-8C63-75B26E7DCF33}" srcOrd="0" destOrd="3" presId="urn:microsoft.com/office/officeart/2005/8/layout/hList6"/>
    <dgm:cxn modelId="{24295B90-4309-42F7-BCC4-B35E8B6F9BCD}" type="presOf" srcId="{2FCF18F3-C8BC-446F-BACB-3042A1F490C8}" destId="{D36B9184-1618-4A35-8C63-75B26E7DCF33}" srcOrd="0" destOrd="0" presId="urn:microsoft.com/office/officeart/2005/8/layout/hList6"/>
    <dgm:cxn modelId="{1972469D-41AA-4825-9AD4-D81CD9A58D51}" srcId="{96F300C8-2E67-4C7F-AD92-3EA607425CCF}" destId="{B3496F22-737D-44EF-8339-8EC4ACCCDB30}" srcOrd="1" destOrd="0" parTransId="{10293E9A-0333-43E2-9390-DEB05A85385E}" sibTransId="{62F1EDC0-88D0-47E5-BD46-8F6A038C28CB}"/>
    <dgm:cxn modelId="{AF0C459E-4598-41E4-B156-A8D55F0011EB}" srcId="{B9BF0786-731F-4014-806B-251AEC29A53A}" destId="{EBE4A781-B9BF-4FCF-8D9E-38731FC611B1}" srcOrd="0" destOrd="0" parTransId="{1A3620CB-096C-4740-9F2E-7A41CDB7D10E}" sibTransId="{2E6C8F5C-C0F9-4E1E-9AE8-65C35448287E}"/>
    <dgm:cxn modelId="{37B9A5A8-9465-4ADF-B645-006E95DC1452}" type="presOf" srcId="{3C3DB4DF-0D73-474C-A5FD-F0906208C56C}" destId="{2066E990-E06D-4BA9-9CE8-7BB205BD552B}" srcOrd="0" destOrd="1" presId="urn:microsoft.com/office/officeart/2005/8/layout/hList6"/>
    <dgm:cxn modelId="{4E15C9AA-E863-4EAE-8A10-A1E5E9D8ACCC}" srcId="{2FCF18F3-C8BC-446F-BACB-3042A1F490C8}" destId="{E643635B-BF96-4329-AB15-0AF086FC74B7}" srcOrd="1" destOrd="0" parTransId="{0A5C0BDF-DCF4-407C-B346-8067C4D0D7E3}" sibTransId="{DF7F7F6D-2E3B-4C90-94B7-AEDF68A25B6A}"/>
    <dgm:cxn modelId="{50BF78AF-AD3B-4BE6-85B6-5115748D19E8}" srcId="{39B7B379-A5CF-4D04-886E-5F43A4D94F88}" destId="{644AAEEE-AB32-4409-A27D-71EFBDF3519F}" srcOrd="3" destOrd="0" parTransId="{4602ED76-8055-429C-90B5-7CF01EAED5BD}" sibTransId="{8C7E4C0C-7C15-4649-AE23-B70C22CD3BD9}"/>
    <dgm:cxn modelId="{67F30AB3-C36E-48A9-B09B-F05B9D6D533E}" type="presOf" srcId="{B3496F22-737D-44EF-8339-8EC4ACCCDB30}" destId="{786A8716-6A5E-4252-8FF1-C1F4ACCC3E3B}" srcOrd="0" destOrd="2" presId="urn:microsoft.com/office/officeart/2005/8/layout/hList6"/>
    <dgm:cxn modelId="{039444B6-C19B-4E45-B7AE-28224C16DCE4}" type="presOf" srcId="{CE5ED268-0B56-4760-A6AB-A437CE55E7E2}" destId="{D4ECC102-F388-4A0B-B203-04D96BB3B149}" srcOrd="0" destOrd="3" presId="urn:microsoft.com/office/officeart/2005/8/layout/hList6"/>
    <dgm:cxn modelId="{3BDFD9C3-8401-450C-AF8E-178D95409FBA}" type="presOf" srcId="{EBE4A781-B9BF-4FCF-8D9E-38731FC611B1}" destId="{1663AD33-D955-4AF2-AC67-B6937D481D66}" srcOrd="0" destOrd="1" presId="urn:microsoft.com/office/officeart/2005/8/layout/hList6"/>
    <dgm:cxn modelId="{002B90CA-9FA0-4F83-83D6-15A2C2E03CFC}" srcId="{D209E686-C983-4597-89A8-B4C84DC43AA6}" destId="{3C3DB4DF-0D73-474C-A5FD-F0906208C56C}" srcOrd="0" destOrd="0" parTransId="{68A6E475-6905-4AD0-B605-136A07F5708E}" sibTransId="{C93BD18D-5E08-4E15-A7A4-D77777233379}"/>
    <dgm:cxn modelId="{B7E3D1D9-CD87-4394-AFB0-06A928F988AB}" srcId="{2FCF18F3-C8BC-446F-BACB-3042A1F490C8}" destId="{DBA32334-5153-4F42-9456-123C252A408A}" srcOrd="2" destOrd="0" parTransId="{FF91521F-C0B7-4FF4-BC72-48B615A9456D}" sibTransId="{888A027E-FB27-488E-9E40-71BE571F4D34}"/>
    <dgm:cxn modelId="{98523AEA-79C4-4B0A-93EF-C54C67695D99}" type="presOf" srcId="{AC30A967-57BD-4256-82CF-24A1DD8AB456}" destId="{2066E990-E06D-4BA9-9CE8-7BB205BD552B}" srcOrd="0" destOrd="2" presId="urn:microsoft.com/office/officeart/2005/8/layout/hList6"/>
    <dgm:cxn modelId="{B6E816F2-9821-4C40-8CE2-2DA450B1EC06}" srcId="{39B7B379-A5CF-4D04-886E-5F43A4D94F88}" destId="{D209E686-C983-4597-89A8-B4C84DC43AA6}" srcOrd="1" destOrd="0" parTransId="{8F7C31D1-1878-4696-8627-EAB0D3839607}" sibTransId="{E18AA11B-CD84-4741-A364-28E2491615D3}"/>
    <dgm:cxn modelId="{ED96F2F3-45A3-4D03-A8B0-D74384004A93}" type="presOf" srcId="{C492466E-5A82-4124-9050-86775755C87E}" destId="{1663AD33-D955-4AF2-AC67-B6937D481D66}" srcOrd="0" destOrd="2" presId="urn:microsoft.com/office/officeart/2005/8/layout/hList6"/>
    <dgm:cxn modelId="{F652AEF6-5E4A-4FEB-A29A-A8F7776C094C}" srcId="{644AAEEE-AB32-4409-A27D-71EFBDF3519F}" destId="{700FDF49-67AA-44A3-B116-52C7DADEFF42}" srcOrd="1" destOrd="0" parTransId="{6ABDC175-9085-40B9-8D8B-D65EA9A0AFBE}" sibTransId="{FDC5E8D5-4795-4C1D-9642-8E4A1AAD1F48}"/>
    <dgm:cxn modelId="{00CB8AFA-1002-4052-A1F0-C4B6374CED67}" type="presOf" srcId="{4728B883-481F-4C22-B541-854528E95A3A}" destId="{786A8716-6A5E-4252-8FF1-C1F4ACCC3E3B}" srcOrd="0" destOrd="1" presId="urn:microsoft.com/office/officeart/2005/8/layout/hList6"/>
    <dgm:cxn modelId="{B513C8FF-BBFA-4156-AF30-73DB0B2659C7}" type="presOf" srcId="{D209E686-C983-4597-89A8-B4C84DC43AA6}" destId="{2066E990-E06D-4BA9-9CE8-7BB205BD552B}" srcOrd="0" destOrd="0" presId="urn:microsoft.com/office/officeart/2005/8/layout/hList6"/>
    <dgm:cxn modelId="{EBE8BB0A-BE85-4431-9355-43E6686C6ADC}" type="presParOf" srcId="{C425C5B0-590E-4B32-9C68-E8110B2B755D}" destId="{1663AD33-D955-4AF2-AC67-B6937D481D66}" srcOrd="0" destOrd="0" presId="urn:microsoft.com/office/officeart/2005/8/layout/hList6"/>
    <dgm:cxn modelId="{78E13012-8A0E-48CE-BF3B-1D69334FB18C}" type="presParOf" srcId="{C425C5B0-590E-4B32-9C68-E8110B2B755D}" destId="{8AE17E3D-7C4C-4654-9A13-52509E5A76AD}" srcOrd="1" destOrd="0" presId="urn:microsoft.com/office/officeart/2005/8/layout/hList6"/>
    <dgm:cxn modelId="{0E011045-E97F-4EC2-BB14-745E3DE1253D}" type="presParOf" srcId="{C425C5B0-590E-4B32-9C68-E8110B2B755D}" destId="{2066E990-E06D-4BA9-9CE8-7BB205BD552B}" srcOrd="2" destOrd="0" presId="urn:microsoft.com/office/officeart/2005/8/layout/hList6"/>
    <dgm:cxn modelId="{C6F01014-7AE4-4CEF-950E-23598E5C94F3}" type="presParOf" srcId="{C425C5B0-590E-4B32-9C68-E8110B2B755D}" destId="{52246D5D-27D9-4A07-8691-969B928916A1}" srcOrd="3" destOrd="0" presId="urn:microsoft.com/office/officeart/2005/8/layout/hList6"/>
    <dgm:cxn modelId="{0D46DE26-B8AA-48C4-BF63-39711964D3B2}" type="presParOf" srcId="{C425C5B0-590E-4B32-9C68-E8110B2B755D}" destId="{D36B9184-1618-4A35-8C63-75B26E7DCF33}" srcOrd="4" destOrd="0" presId="urn:microsoft.com/office/officeart/2005/8/layout/hList6"/>
    <dgm:cxn modelId="{8768DD6B-77FA-42CD-9B3C-A6A5E77C1B30}" type="presParOf" srcId="{C425C5B0-590E-4B32-9C68-E8110B2B755D}" destId="{CDC59329-FE1F-4A89-9ED0-F10F62321A5F}" srcOrd="5" destOrd="0" presId="urn:microsoft.com/office/officeart/2005/8/layout/hList6"/>
    <dgm:cxn modelId="{40CB80AB-21A1-443B-979C-AE5C05349B99}" type="presParOf" srcId="{C425C5B0-590E-4B32-9C68-E8110B2B755D}" destId="{D4ECC102-F388-4A0B-B203-04D96BB3B149}" srcOrd="6" destOrd="0" presId="urn:microsoft.com/office/officeart/2005/8/layout/hList6"/>
    <dgm:cxn modelId="{F1F22D96-78FC-4E6F-8257-E262658A2794}" type="presParOf" srcId="{C425C5B0-590E-4B32-9C68-E8110B2B755D}" destId="{685E0999-64C6-4C70-B8FF-0627E786ACB5}" srcOrd="7" destOrd="0" presId="urn:microsoft.com/office/officeart/2005/8/layout/hList6"/>
    <dgm:cxn modelId="{F8F73DFF-2327-46B9-9BE6-55960453265A}" type="presParOf" srcId="{C425C5B0-590E-4B32-9C68-E8110B2B755D}" destId="{786A8716-6A5E-4252-8FF1-C1F4ACCC3E3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9DDEA-9F5C-4852-8E49-3FEF30A4FE6F}">
      <dsp:nvSpPr>
        <dsp:cNvPr id="0" name=""/>
        <dsp:cNvSpPr/>
      </dsp:nvSpPr>
      <dsp:spPr>
        <a:xfrm rot="5400000">
          <a:off x="6661463" y="-2816481"/>
          <a:ext cx="810884" cy="66512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Traffic light sensors, environment &amp; vehicle dynamics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Traffic light decision logic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Vehicle control</a:t>
          </a:r>
        </a:p>
      </dsp:txBody>
      <dsp:txXfrm rot="-5400000">
        <a:off x="3741303" y="143263"/>
        <a:ext cx="6611621" cy="731716"/>
      </dsp:txXfrm>
    </dsp:sp>
    <dsp:sp modelId="{EAC81DC2-95B8-439A-9DC2-546F3E880C4A}">
      <dsp:nvSpPr>
        <dsp:cNvPr id="0" name=""/>
        <dsp:cNvSpPr/>
      </dsp:nvSpPr>
      <dsp:spPr>
        <a:xfrm>
          <a:off x="0" y="2318"/>
          <a:ext cx="3741302" cy="10136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TEST BENCH MODEL</a:t>
          </a:r>
        </a:p>
      </dsp:txBody>
      <dsp:txXfrm>
        <a:off x="49480" y="51798"/>
        <a:ext cx="3642342" cy="914645"/>
      </dsp:txXfrm>
    </dsp:sp>
    <dsp:sp modelId="{FBA40691-B3FA-4514-90A2-791D7963F47C}">
      <dsp:nvSpPr>
        <dsp:cNvPr id="0" name=""/>
        <dsp:cNvSpPr/>
      </dsp:nvSpPr>
      <dsp:spPr>
        <a:xfrm rot="5400000">
          <a:off x="6661463" y="-1752196"/>
          <a:ext cx="810884" cy="6651205"/>
        </a:xfrm>
        <a:prstGeom prst="round2SameRect">
          <a:avLst/>
        </a:prstGeom>
        <a:solidFill>
          <a:schemeClr val="accent3">
            <a:tint val="40000"/>
            <a:alpha val="90000"/>
            <a:hueOff val="-1411610"/>
            <a:satOff val="-120"/>
            <a:lumOff val="-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1411610"/>
              <a:satOff val="-120"/>
              <a:lumOff val="-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Senses the presence of lead vehicle and signal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Provides a reference path for ego vehicle to follow in the absence of lanes.</a:t>
          </a:r>
        </a:p>
      </dsp:txBody>
      <dsp:txXfrm rot="-5400000">
        <a:off x="3741303" y="1207548"/>
        <a:ext cx="6611621" cy="731716"/>
      </dsp:txXfrm>
    </dsp:sp>
    <dsp:sp modelId="{CEC7A201-6264-41B2-89FA-61C976120605}">
      <dsp:nvSpPr>
        <dsp:cNvPr id="0" name=""/>
        <dsp:cNvSpPr/>
      </dsp:nvSpPr>
      <dsp:spPr>
        <a:xfrm>
          <a:off x="0" y="1066603"/>
          <a:ext cx="3741302" cy="1013605"/>
        </a:xfrm>
        <a:prstGeom prst="roundRect">
          <a:avLst/>
        </a:prstGeom>
        <a:gradFill rotWithShape="0">
          <a:gsLst>
            <a:gs pos="0">
              <a:schemeClr val="accent3">
                <a:hueOff val="-1130380"/>
                <a:satOff val="-1317"/>
                <a:lumOff val="1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130380"/>
                <a:satOff val="-1317"/>
                <a:lumOff val="1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130380"/>
                <a:satOff val="-1317"/>
                <a:lumOff val="1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TRAFFIC LIGHT DECISION LOGIC</a:t>
          </a:r>
        </a:p>
      </dsp:txBody>
      <dsp:txXfrm>
        <a:off x="49480" y="1116083"/>
        <a:ext cx="3642342" cy="914645"/>
      </dsp:txXfrm>
    </dsp:sp>
    <dsp:sp modelId="{24A4B5BA-D6DC-440D-A0C9-FA34D9C7EA24}">
      <dsp:nvSpPr>
        <dsp:cNvPr id="0" name=""/>
        <dsp:cNvSpPr/>
      </dsp:nvSpPr>
      <dsp:spPr>
        <a:xfrm rot="5400000">
          <a:off x="6661463" y="-687910"/>
          <a:ext cx="810884" cy="6651205"/>
        </a:xfrm>
        <a:prstGeom prst="round2SameRect">
          <a:avLst/>
        </a:prstGeom>
        <a:solidFill>
          <a:schemeClr val="accent3">
            <a:tint val="40000"/>
            <a:alpha val="90000"/>
            <a:hueOff val="-2823221"/>
            <a:satOff val="-240"/>
            <a:lumOff val="-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2823221"/>
              <a:satOff val="-240"/>
              <a:lumOff val="-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 the traffic light decision logic based on the distance &amp; state of  light &amp; control of ego vehicle in the presence of lead vehicle.</a:t>
          </a:r>
        </a:p>
      </dsp:txBody>
      <dsp:txXfrm rot="-5400000">
        <a:off x="3741303" y="2271834"/>
        <a:ext cx="6611621" cy="731716"/>
      </dsp:txXfrm>
    </dsp:sp>
    <dsp:sp modelId="{69FAA015-7158-4C80-8250-FAD754DF9182}">
      <dsp:nvSpPr>
        <dsp:cNvPr id="0" name=""/>
        <dsp:cNvSpPr/>
      </dsp:nvSpPr>
      <dsp:spPr>
        <a:xfrm>
          <a:off x="0" y="2130889"/>
          <a:ext cx="3741302" cy="1013605"/>
        </a:xfrm>
        <a:prstGeom prst="roundRect">
          <a:avLst/>
        </a:prstGeom>
        <a:gradFill rotWithShape="0">
          <a:gsLst>
            <a:gs pos="0">
              <a:schemeClr val="accent3">
                <a:hueOff val="-2260760"/>
                <a:satOff val="-2634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260760"/>
                <a:satOff val="-2634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260760"/>
                <a:satOff val="-2634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SIMULATE MOVEMENT WITH TRAFFIC LIGHT &amp; LEAD VEHCILE</a:t>
          </a:r>
        </a:p>
      </dsp:txBody>
      <dsp:txXfrm>
        <a:off x="49480" y="2180369"/>
        <a:ext cx="3642342" cy="914645"/>
      </dsp:txXfrm>
    </dsp:sp>
    <dsp:sp modelId="{4B35C559-6069-4D09-B615-D38169AFEF53}">
      <dsp:nvSpPr>
        <dsp:cNvPr id="0" name=""/>
        <dsp:cNvSpPr/>
      </dsp:nvSpPr>
      <dsp:spPr>
        <a:xfrm rot="5400000">
          <a:off x="6661463" y="376374"/>
          <a:ext cx="810884" cy="6651205"/>
        </a:xfrm>
        <a:prstGeom prst="round2SameRect">
          <a:avLst/>
        </a:prstGeom>
        <a:solidFill>
          <a:schemeClr val="accent3">
            <a:tint val="40000"/>
            <a:alpha val="90000"/>
            <a:hueOff val="-4234831"/>
            <a:satOff val="-360"/>
            <a:lumOff val="-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4234831"/>
              <a:satOff val="-360"/>
              <a:lumOff val="-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 the traffic light decision logic &amp; control of ego vehicle in the presence of cross traffic based on the path and its distance. </a:t>
          </a:r>
        </a:p>
      </dsp:txBody>
      <dsp:txXfrm rot="-5400000">
        <a:off x="3741303" y="3336118"/>
        <a:ext cx="6611621" cy="731716"/>
      </dsp:txXfrm>
    </dsp:sp>
    <dsp:sp modelId="{5B695E28-0D0B-4D8C-8B77-C53B4A696D74}">
      <dsp:nvSpPr>
        <dsp:cNvPr id="0" name=""/>
        <dsp:cNvSpPr/>
      </dsp:nvSpPr>
      <dsp:spPr>
        <a:xfrm>
          <a:off x="0" y="3195174"/>
          <a:ext cx="3741302" cy="1013605"/>
        </a:xfrm>
        <a:prstGeom prst="roundRect">
          <a:avLst/>
        </a:prstGeom>
        <a:gradFill rotWithShape="0">
          <a:gsLst>
            <a:gs pos="0">
              <a:schemeClr val="accent3">
                <a:hueOff val="-3391140"/>
                <a:satOff val="-3951"/>
                <a:lumOff val="5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391140"/>
                <a:satOff val="-3951"/>
                <a:lumOff val="5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391140"/>
                <a:satOff val="-3951"/>
                <a:lumOff val="5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SIMULATE MOVEMENT WITH TRFFIC LIGHT &amp; CROSS TRAFFIC</a:t>
          </a:r>
        </a:p>
      </dsp:txBody>
      <dsp:txXfrm>
        <a:off x="49480" y="3244654"/>
        <a:ext cx="3642342" cy="914645"/>
      </dsp:txXfrm>
    </dsp:sp>
    <dsp:sp modelId="{BDD826D6-F6E9-4607-879B-F0CC6F96CEB5}">
      <dsp:nvSpPr>
        <dsp:cNvPr id="0" name=""/>
        <dsp:cNvSpPr/>
      </dsp:nvSpPr>
      <dsp:spPr>
        <a:xfrm rot="5400000">
          <a:off x="6661463" y="1440660"/>
          <a:ext cx="810884" cy="6651205"/>
        </a:xfrm>
        <a:prstGeom prst="round2SameRect">
          <a:avLst/>
        </a:prstGeom>
        <a:solidFill>
          <a:schemeClr val="accent3">
            <a:tint val="40000"/>
            <a:alpha val="90000"/>
            <a:hueOff val="-5646441"/>
            <a:satOff val="-480"/>
            <a:lumOff val="-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5646441"/>
              <a:satOff val="-480"/>
              <a:lumOff val="-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Traffic light state as function of time.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Relative distance between ego and MIO.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Ego acceleration and yaw angle.</a:t>
          </a:r>
        </a:p>
      </dsp:txBody>
      <dsp:txXfrm rot="-5400000">
        <a:off x="3741303" y="4400404"/>
        <a:ext cx="6611621" cy="731716"/>
      </dsp:txXfrm>
    </dsp:sp>
    <dsp:sp modelId="{CE8FE21D-588C-4B69-9214-6FAB98B4DA70}">
      <dsp:nvSpPr>
        <dsp:cNvPr id="0" name=""/>
        <dsp:cNvSpPr/>
      </dsp:nvSpPr>
      <dsp:spPr>
        <a:xfrm>
          <a:off x="0" y="4259460"/>
          <a:ext cx="3741302" cy="1013605"/>
        </a:xfrm>
        <a:prstGeom prst="roundRect">
          <a:avLst/>
        </a:prstGeom>
        <a:gradFill rotWithShape="0">
          <a:gsLst>
            <a:gs pos="0">
              <a:schemeClr val="accent3">
                <a:hueOff val="-4521519"/>
                <a:satOff val="-5268"/>
                <a:lumOff val="7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521519"/>
                <a:satOff val="-5268"/>
                <a:lumOff val="7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521519"/>
                <a:satOff val="-5268"/>
                <a:lumOff val="7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 OF SIMULATION RESULTS</a:t>
          </a:r>
        </a:p>
      </dsp:txBody>
      <dsp:txXfrm>
        <a:off x="49480" y="4308940"/>
        <a:ext cx="3642342" cy="914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AD65-8FAE-4EA9-B1A0-DC2E2B464C6C}">
      <dsp:nvSpPr>
        <dsp:cNvPr id="0" name=""/>
        <dsp:cNvSpPr/>
      </dsp:nvSpPr>
      <dsp:spPr>
        <a:xfrm>
          <a:off x="0" y="3781920"/>
          <a:ext cx="7568419" cy="12413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a typeface="+mn-lt"/>
              <a:cs typeface="+mn-lt"/>
            </a:rPr>
            <a:t>The length of the schedule zone is sufficiently large so that the go vehicle can accelerate up to the speed limit and decelerate to complete stop. </a:t>
          </a:r>
          <a:endParaRPr lang="en-US" sz="2000" kern="1200" dirty="0"/>
        </a:p>
      </dsp:txBody>
      <dsp:txXfrm>
        <a:off x="0" y="3781920"/>
        <a:ext cx="7568419" cy="1241310"/>
      </dsp:txXfrm>
    </dsp:sp>
    <dsp:sp modelId="{5BE8A2E6-24F5-4E89-AECB-17B61FBD4CA8}">
      <dsp:nvSpPr>
        <dsp:cNvPr id="0" name=""/>
        <dsp:cNvSpPr/>
      </dsp:nvSpPr>
      <dsp:spPr>
        <a:xfrm rot="10800000">
          <a:off x="0" y="1891404"/>
          <a:ext cx="7568419" cy="1909135"/>
        </a:xfrm>
        <a:prstGeom prst="upArrowCallout">
          <a:avLst/>
        </a:prstGeom>
        <a:gradFill rotWithShape="0">
          <a:gsLst>
            <a:gs pos="0">
              <a:schemeClr val="accent3">
                <a:hueOff val="-2260760"/>
                <a:satOff val="-2634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260760"/>
                <a:satOff val="-2634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260760"/>
                <a:satOff val="-2634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a typeface="+mn-lt"/>
              <a:cs typeface="+mn-lt"/>
            </a:rPr>
            <a:t>The CAVs within the communication range from stable platoons, i.e., all the vehicles in the  scenario move at a consensual speed and maintain the desired space between vehicles</a:t>
          </a:r>
        </a:p>
      </dsp:txBody>
      <dsp:txXfrm rot="10800000">
        <a:off x="0" y="1891404"/>
        <a:ext cx="7568419" cy="1240499"/>
      </dsp:txXfrm>
    </dsp:sp>
    <dsp:sp modelId="{0F8C832C-957F-4996-B798-BE706C9BDBE1}">
      <dsp:nvSpPr>
        <dsp:cNvPr id="0" name=""/>
        <dsp:cNvSpPr/>
      </dsp:nvSpPr>
      <dsp:spPr>
        <a:xfrm rot="10800000">
          <a:off x="0" y="888"/>
          <a:ext cx="7568419" cy="1909135"/>
        </a:xfrm>
        <a:prstGeom prst="upArrowCallout">
          <a:avLst/>
        </a:prstGeom>
        <a:gradFill rotWithShape="0">
          <a:gsLst>
            <a:gs pos="0">
              <a:schemeClr val="accent3">
                <a:hueOff val="-4521519"/>
                <a:satOff val="-5268"/>
                <a:lumOff val="7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521519"/>
                <a:satOff val="-5268"/>
                <a:lumOff val="7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521519"/>
                <a:satOff val="-5268"/>
                <a:lumOff val="7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a typeface="+mn-lt"/>
              <a:cs typeface="+mn-lt"/>
            </a:rPr>
            <a:t>There is no delay and communication errors in the decision and control logic.</a:t>
          </a:r>
          <a:endParaRPr lang="en-US" sz="2000" kern="1200" dirty="0"/>
        </a:p>
      </dsp:txBody>
      <dsp:txXfrm rot="10800000">
        <a:off x="0" y="888"/>
        <a:ext cx="7568419" cy="1240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3AD33-D955-4AF2-AC67-B6937D481D66}">
      <dsp:nvSpPr>
        <dsp:cNvPr id="0" name=""/>
        <dsp:cNvSpPr/>
      </dsp:nvSpPr>
      <dsp:spPr>
        <a:xfrm rot="16200000">
          <a:off x="-1705157" y="1710779"/>
          <a:ext cx="5394221" cy="197266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SENSORS &amp; ENVIRONMENT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Actors and sensors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Traffic light sensor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Scenario information</a:t>
          </a:r>
        </a:p>
      </dsp:txBody>
      <dsp:txXfrm rot="5400000">
        <a:off x="5622" y="1078844"/>
        <a:ext cx="1972663" cy="3236533"/>
      </dsp:txXfrm>
    </dsp:sp>
    <dsp:sp modelId="{2066E990-E06D-4BA9-9CE8-7BB205BD552B}">
      <dsp:nvSpPr>
        <dsp:cNvPr id="0" name=""/>
        <dsp:cNvSpPr/>
      </dsp:nvSpPr>
      <dsp:spPr>
        <a:xfrm rot="16200000">
          <a:off x="415456" y="1710779"/>
          <a:ext cx="5394221" cy="1972663"/>
        </a:xfrm>
        <a:prstGeom prst="flowChartManualOperation">
          <a:avLst/>
        </a:prstGeom>
        <a:solidFill>
          <a:schemeClr val="accent3">
            <a:hueOff val="-1130380"/>
            <a:satOff val="-1317"/>
            <a:lumOff val="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TRAFFIC LIGHT DECISION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Identify lead car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Compute Distance To Intersection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Lane decision.</a:t>
          </a:r>
        </a:p>
      </dsp:txBody>
      <dsp:txXfrm rot="5400000">
        <a:off x="2126235" y="1078844"/>
        <a:ext cx="1972663" cy="3236533"/>
      </dsp:txXfrm>
    </dsp:sp>
    <dsp:sp modelId="{D36B9184-1618-4A35-8C63-75B26E7DCF33}">
      <dsp:nvSpPr>
        <dsp:cNvPr id="0" name=""/>
        <dsp:cNvSpPr/>
      </dsp:nvSpPr>
      <dsp:spPr>
        <a:xfrm rot="16200000">
          <a:off x="2536070" y="1710779"/>
          <a:ext cx="5394221" cy="1972663"/>
        </a:xfrm>
        <a:prstGeom prst="flowChartManualOperation">
          <a:avLst/>
        </a:prstGeom>
        <a:solidFill>
          <a:schemeClr val="accent3">
            <a:hueOff val="-2260760"/>
            <a:satOff val="-2634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LANE FOLLOW CONTROL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Analyze curvature of road.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MPC controller to yield steering angle and acceleration.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Braking controller to apply brakes or deceleration.</a:t>
          </a:r>
        </a:p>
      </dsp:txBody>
      <dsp:txXfrm rot="5400000">
        <a:off x="4246849" y="1078844"/>
        <a:ext cx="1972663" cy="3236533"/>
      </dsp:txXfrm>
    </dsp:sp>
    <dsp:sp modelId="{D4ECC102-F388-4A0B-B203-04D96BB3B149}">
      <dsp:nvSpPr>
        <dsp:cNvPr id="0" name=""/>
        <dsp:cNvSpPr/>
      </dsp:nvSpPr>
      <dsp:spPr>
        <a:xfrm rot="16200000">
          <a:off x="4656683" y="1710779"/>
          <a:ext cx="5394221" cy="1972663"/>
        </a:xfrm>
        <a:prstGeom prst="flowChartManualOperation">
          <a:avLst/>
        </a:prstGeom>
        <a:solidFill>
          <a:schemeClr val="accent3">
            <a:hueOff val="-3391140"/>
            <a:satOff val="-3951"/>
            <a:lumOff val="5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VEHICLE DYNAMICS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Driven based non linear  Bicycle model.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Driveline model for gear, brakes, acceleration, deceleration.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Calculate position, yaw angle and rate and velocity.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Update pose of vehicle.</a:t>
          </a:r>
        </a:p>
      </dsp:txBody>
      <dsp:txXfrm rot="5400000">
        <a:off x="6367462" y="1078844"/>
        <a:ext cx="1972663" cy="3236533"/>
      </dsp:txXfrm>
    </dsp:sp>
    <dsp:sp modelId="{786A8716-6A5E-4252-8FF1-C1F4ACCC3E3B}">
      <dsp:nvSpPr>
        <dsp:cNvPr id="0" name=""/>
        <dsp:cNvSpPr/>
      </dsp:nvSpPr>
      <dsp:spPr>
        <a:xfrm rot="16200000">
          <a:off x="6777297" y="1710779"/>
          <a:ext cx="5394221" cy="1972663"/>
        </a:xfrm>
        <a:prstGeom prst="flowChartManualOperation">
          <a:avLst/>
        </a:prstGeom>
        <a:solidFill>
          <a:schemeClr val="accent3">
            <a:hueOff val="-4521519"/>
            <a:satOff val="-5268"/>
            <a:lumOff val="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VISULIZATION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Realtime simulation of scenario based on light status, ego pose.\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Actors move accordingly.</a:t>
          </a:r>
        </a:p>
      </dsp:txBody>
      <dsp:txXfrm rot="5400000">
        <a:off x="8488076" y="1078844"/>
        <a:ext cx="1972663" cy="323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Blurred motion traffic">
            <a:extLst>
              <a:ext uri="{FF2B5EF4-FFF2-40B4-BE49-F238E27FC236}">
                <a16:creationId xmlns:a16="http://schemas.microsoft.com/office/drawing/2014/main" id="{D644DD16-D464-4B9F-979A-4A29EFB55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1" r="5718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678" y="1476786"/>
            <a:ext cx="8175811" cy="259409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Amasis MT Pro Black"/>
              </a:rPr>
              <a:t>INTELLIGENT TRANSPORTATION SYSTEM WITH AUTONOMOUS DRIVING SCHEMES </a:t>
            </a:r>
            <a:r>
              <a:rPr lang="en-US" sz="3600" b="1" kern="1200" dirty="0">
                <a:latin typeface="Amasis MT Pro Black"/>
              </a:rPr>
              <a:t>FOR TRAFFIC CONTROL</a:t>
            </a:r>
            <a:endParaRPr lang="en-US" sz="3600" kern="1200" dirty="0">
              <a:latin typeface="Amasis MT Pro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D7520-C974-4901-A284-E86176AF6894}"/>
              </a:ext>
            </a:extLst>
          </p:cNvPr>
          <p:cNvSpPr txBox="1"/>
          <p:nvPr/>
        </p:nvSpPr>
        <p:spPr>
          <a:xfrm>
            <a:off x="769189" y="4186708"/>
            <a:ext cx="4942293" cy="38401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Amasis MT Pro Black"/>
              </a:rPr>
              <a:t>CHARAN S-19BEC1114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Amasis MT Pro Black"/>
              </a:rPr>
              <a:t>VARSHA JAYAPRAKASH-19BEC1233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Amasis MT Pro Black"/>
              </a:rPr>
              <a:t>POOJAA C-19BEC1432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latin typeface="Amasis MT Pro Black"/>
              </a:rPr>
              <a:t>ANSU ANNA MONCY-19BEC1320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B800-BDB0-463E-BA96-D1D85C64F3E7}"/>
              </a:ext>
            </a:extLst>
          </p:cNvPr>
          <p:cNvSpPr txBox="1"/>
          <p:nvPr/>
        </p:nvSpPr>
        <p:spPr>
          <a:xfrm>
            <a:off x="769727" y="223388"/>
            <a:ext cx="386463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2000" b="1" dirty="0">
                <a:latin typeface="Amasis MT Pro Black"/>
              </a:rPr>
              <a:t>ECE2010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latin typeface="Amasis MT Pro Black"/>
              </a:rPr>
              <a:t>CONTROL SYSTEMS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latin typeface="Amasis MT Pro Black"/>
              </a:rPr>
              <a:t>REVIEW-3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50B-0BFD-4772-9CAF-CBF53FA7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341"/>
            <a:ext cx="12192000" cy="654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SENSORS &amp;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E9F1-33AE-4389-8270-1D1D9161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37" y="958855"/>
            <a:ext cx="6682523" cy="57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6288-2BF3-407A-A37F-06F60A2B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039"/>
            <a:ext cx="12192000" cy="6604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TRAFFIC LIGHT DECISION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1597-2FD6-4133-836D-B34B0387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58882-340A-43EA-8683-ED87296E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25" y="1312252"/>
            <a:ext cx="8494548" cy="5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3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FFB8-8A6A-46E3-9200-3E3C6CD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8362"/>
            <a:ext cx="9905999" cy="843323"/>
          </a:xfrm>
        </p:spPr>
        <p:txBody>
          <a:bodyPr/>
          <a:lstStyle/>
          <a:p>
            <a:pPr algn="ctr"/>
            <a:r>
              <a:rPr lang="en-US" b="1" dirty="0"/>
              <a:t>LANE FOLLOW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12A6-3446-4FA2-A60C-D79A515B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B47C7-A8A2-44E7-84C2-8802592A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" y="1502312"/>
            <a:ext cx="10621928" cy="48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1AEE-516C-4B0C-A73B-F2FDB6DA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6160"/>
            <a:ext cx="9905999" cy="772985"/>
          </a:xfrm>
        </p:spPr>
        <p:txBody>
          <a:bodyPr/>
          <a:lstStyle/>
          <a:p>
            <a:pPr algn="ctr"/>
            <a:r>
              <a:rPr lang="en-US" b="1" dirty="0"/>
              <a:t>VEHICLE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8D94-A83C-4AE5-9488-2AC294EB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95635-8515-4BB9-9295-0DF4B5B3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5" y="1702191"/>
            <a:ext cx="11298089" cy="41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AFE-73D3-42A0-95EF-7F848D33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9397"/>
            <a:ext cx="9905999" cy="758917"/>
          </a:xfrm>
        </p:spPr>
        <p:txBody>
          <a:bodyPr/>
          <a:lstStyle/>
          <a:p>
            <a:pPr algn="ctr"/>
            <a:r>
              <a:rPr lang="en-US" b="1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C385-21B0-4751-921B-492FFA25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416EA-474D-4A70-AEE7-6AD75684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38314"/>
            <a:ext cx="10270066" cy="50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4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C28D-CCD1-48E8-A423-4A41A7E9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090"/>
            <a:ext cx="12192000" cy="67451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SIMUATION WITH TRAFFIC LIGHT &amp; LEAD VEHICLE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14789-6417-44E2-84B1-ADD4B633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7" y="1041009"/>
            <a:ext cx="7624688" cy="54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0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59FC-A40D-4AA2-899E-69C3C07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9441"/>
            <a:ext cx="9905999" cy="984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PLOT OF EGO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5DF5-1D9B-4309-AEE0-8F960FEA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9DA5C-5D07-48DA-B76C-E08B20FF1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1" t="2737"/>
          <a:stretch/>
        </p:blipFill>
        <p:spPr>
          <a:xfrm>
            <a:off x="2821789" y="958856"/>
            <a:ext cx="6548422" cy="55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DD4D-D3F8-4D84-9A35-FB1222B7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2431"/>
            <a:ext cx="9905999" cy="95586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SIMULATION WITH TRAFFIC LIGHT AND CROSS TRAFFIC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991D-51F6-4EF0-A351-8F2D577D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4655-8759-4452-9079-7B749C11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61" y="1308296"/>
            <a:ext cx="71818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B688-1B2D-4BCE-B0C7-831FCEA3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6597"/>
            <a:ext cx="9905999" cy="7448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PLOT OF VEHICLE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B7C3-EE71-4CA7-9324-07CA9D93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48BA4-8A69-41F9-AF91-A39698E2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96" y="958856"/>
            <a:ext cx="6250207" cy="55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8A00-C5F1-429B-AAE2-7E951E11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418"/>
            <a:ext cx="12192000" cy="13608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76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F34BD-917F-48FE-9180-96237487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071" y="-123010"/>
            <a:ext cx="78101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latin typeface="Amasis MT Pro Black"/>
              </a:rPr>
              <a:t>ABSTRACT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39DC-932F-4153-AC54-8D2D95C52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116" r="7918" b="-1"/>
          <a:stretch/>
        </p:blipFill>
        <p:spPr>
          <a:xfrm>
            <a:off x="5137828" y="10"/>
            <a:ext cx="7054172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9EA392-1247-4A69-9891-91766AF1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27" y="970675"/>
            <a:ext cx="10691446" cy="41218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>
                <a:latin typeface="Amasis MT Pro Light"/>
                <a:ea typeface="+mn-lt"/>
                <a:cs typeface="+mn-lt"/>
              </a:rPr>
              <a:t>The rapid advance of urbanization leads to overloaded urban roads and causes traffic congestion, which in turn increase overall energy use, emissions and travel time.</a:t>
            </a:r>
            <a:endParaRPr lang="en-US" sz="2000" b="1" dirty="0">
              <a:latin typeface="Amasis MT Pro Light"/>
            </a:endParaRPr>
          </a:p>
          <a:p>
            <a:pPr algn="just">
              <a:lnSpc>
                <a:spcPct val="110000"/>
              </a:lnSpc>
            </a:pPr>
            <a:r>
              <a:rPr lang="en-US" sz="2400" b="1" dirty="0">
                <a:latin typeface="Amasis MT Pro Light"/>
              </a:rPr>
              <a:t>An intelligent transportation systems (ITS) is a typical cyber-physical system (CPS) in which physical components, for example, Connected Automated Vehicles (CAVs), are monitored and controlled through a network of cyber and physical components. A decision logic for negotiating the state of traffic lights and surrounding vehicles is developed. The decision logic then provides the controller with a definite velocity and path. The safety and performance evaluation of an ITS at signalized intersections is tested.</a:t>
            </a:r>
            <a:endParaRPr lang="en-US" sz="2000" b="1" dirty="0">
              <a:latin typeface="Amasis MT Pro Light"/>
            </a:endParaRPr>
          </a:p>
          <a:p>
            <a:pPr algn="just">
              <a:lnSpc>
                <a:spcPct val="110000"/>
              </a:lnSpc>
            </a:pPr>
            <a:endParaRPr lang="en-US" sz="2400" b="1" dirty="0">
              <a:latin typeface="Amasis MT Pro Light"/>
            </a:endParaRPr>
          </a:p>
          <a:p>
            <a:pPr algn="just">
              <a:lnSpc>
                <a:spcPct val="110000"/>
              </a:lnSpc>
            </a:pPr>
            <a:r>
              <a:rPr lang="en-US" sz="2400" b="1" dirty="0">
                <a:latin typeface="Amasis MT Pro Light"/>
              </a:rPr>
              <a:t>TOOLS USED: MATLAB, SIMULINK, SIMEVENTS</a:t>
            </a:r>
          </a:p>
          <a:p>
            <a:pPr>
              <a:lnSpc>
                <a:spcPct val="110000"/>
              </a:lnSpc>
            </a:pPr>
            <a:endParaRPr lang="en-US" dirty="0">
              <a:latin typeface="Amasis MT Pro Ligh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38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433-94E6-42F0-B9B7-5EB12C5D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837" y="551631"/>
            <a:ext cx="9628162" cy="407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7C61-D3D0-4280-9AA9-A9BF4297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08295"/>
            <a:ext cx="9905999" cy="4590849"/>
          </a:xfrm>
        </p:spPr>
        <p:txBody>
          <a:bodyPr/>
          <a:lstStyle/>
          <a:p>
            <a:pPr algn="just"/>
            <a:r>
              <a:rPr lang="en-US" sz="2400" b="0" i="0" dirty="0">
                <a:effectLst/>
                <a:latin typeface="Roboto" panose="02000000000000000000" pitchFamily="2" charset="0"/>
              </a:rPr>
              <a:t>Decision logic for negotiating traffic lights is a fundamental component of an automated driving application. </a:t>
            </a:r>
          </a:p>
          <a:p>
            <a:pPr algn="just"/>
            <a:r>
              <a:rPr lang="en-US" sz="2400" b="0" i="0" dirty="0">
                <a:effectLst/>
                <a:latin typeface="Roboto" panose="02000000000000000000" pitchFamily="2" charset="0"/>
              </a:rPr>
              <a:t>The decision logic must react to inputs like the state of the traffic light and surrounding vehicles . </a:t>
            </a:r>
          </a:p>
          <a:p>
            <a:pPr algn="just"/>
            <a:r>
              <a:rPr lang="en-US" sz="2400" b="0" i="0" dirty="0">
                <a:effectLst/>
                <a:latin typeface="Roboto" panose="02000000000000000000" pitchFamily="2" charset="0"/>
              </a:rPr>
              <a:t>The decision logic then provides the controller with the desired velocity and path.</a:t>
            </a:r>
          </a:p>
          <a:p>
            <a:pPr algn="just"/>
            <a:r>
              <a:rPr lang="en-US" sz="2400" b="0" i="0" dirty="0">
                <a:effectLst/>
                <a:latin typeface="Roboto" panose="02000000000000000000" pitchFamily="2" charset="0"/>
              </a:rPr>
              <a:t>Since traffic light intersections are dangerous to test, simulating such driving scenarios can provide insight into the interactions of the decision logic and the controller using a closed loop control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F23B41-4622-4ED7-A2E5-F47D49847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697" y="1322363"/>
            <a:ext cx="6910605" cy="448255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383C8-65C3-4BF7-A606-C95A67614847}"/>
              </a:ext>
            </a:extLst>
          </p:cNvPr>
          <p:cNvSpPr txBox="1"/>
          <p:nvPr/>
        </p:nvSpPr>
        <p:spPr>
          <a:xfrm>
            <a:off x="0" y="3516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SIGNALIZED INTERSCTION</a:t>
            </a:r>
          </a:p>
        </p:txBody>
      </p:sp>
    </p:spTree>
    <p:extLst>
      <p:ext uri="{BB962C8B-B14F-4D97-AF65-F5344CB8AC3E}">
        <p14:creationId xmlns:p14="http://schemas.microsoft.com/office/powerpoint/2010/main" val="14648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A13-A998-4BC5-9811-0B0891A0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946"/>
            <a:ext cx="9905999" cy="1360898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OBJECTIVE</a:t>
            </a:r>
            <a:endParaRPr lang="en-US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2D93042-AB9C-4464-9547-84EF1E501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85824"/>
              </p:ext>
            </p:extLst>
          </p:nvPr>
        </p:nvGraphicFramePr>
        <p:xfrm>
          <a:off x="1143000" y="1069145"/>
          <a:ext cx="10392508" cy="52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27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A13-A998-4BC5-9811-0B0891A0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73657"/>
            <a:ext cx="9905999" cy="1360898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BLOCK DIAGRAM</a:t>
            </a:r>
            <a:endParaRPr lang="en-US" b="1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F56C251-66B7-419A-BA85-AD7B2A51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68" y="1392703"/>
            <a:ext cx="11330061" cy="4740812"/>
          </a:xfrm>
        </p:spPr>
      </p:pic>
    </p:spTree>
    <p:extLst>
      <p:ext uri="{BB962C8B-B14F-4D97-AF65-F5344CB8AC3E}">
        <p14:creationId xmlns:p14="http://schemas.microsoft.com/office/powerpoint/2010/main" val="19869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8A13-A998-4BC5-9811-0B0891A0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892"/>
            <a:ext cx="12183751" cy="1023813"/>
          </a:xfrm>
        </p:spPr>
        <p:txBody>
          <a:bodyPr>
            <a:normAutofit/>
          </a:bodyPr>
          <a:lstStyle/>
          <a:p>
            <a:pPr algn="ctr"/>
            <a:r>
              <a:rPr lang="en-GB" b="1" cap="all" dirty="0">
                <a:ea typeface="+mj-lt"/>
                <a:cs typeface="+mj-lt"/>
              </a:rPr>
              <a:t>ASSUMPTIONS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B86CA4-430F-4C4A-9BAF-7CAF7B3D1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345301"/>
              </p:ext>
            </p:extLst>
          </p:nvPr>
        </p:nvGraphicFramePr>
        <p:xfrm>
          <a:off x="2394932" y="1132927"/>
          <a:ext cx="7568419" cy="50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2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1896-20A8-4B17-AABC-FA7941F1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430"/>
            <a:ext cx="12192000" cy="758917"/>
          </a:xfrm>
        </p:spPr>
        <p:txBody>
          <a:bodyPr/>
          <a:lstStyle/>
          <a:p>
            <a:pPr algn="ctr"/>
            <a:r>
              <a:rPr lang="en-US" b="1" dirty="0"/>
              <a:t>REQUIRED SUBSYTEMS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81BCF-8CAB-406E-95E7-D4AA7A776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70983"/>
              </p:ext>
            </p:extLst>
          </p:nvPr>
        </p:nvGraphicFramePr>
        <p:xfrm>
          <a:off x="970672" y="1111348"/>
          <a:ext cx="10466362" cy="539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11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0EFE-E1A8-45F7-90DC-430DE12C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345"/>
            <a:ext cx="12192000" cy="6745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MAIN TEST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04C4-E0E7-4DF0-A053-72F4169F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C1C0-2487-4BF3-AF36-3BE2C496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" y="1377915"/>
            <a:ext cx="11662235" cy="48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588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Amasis MT Pro Light</vt:lpstr>
      <vt:lpstr>Arial</vt:lpstr>
      <vt:lpstr>Roboto</vt:lpstr>
      <vt:lpstr>Walbaum Display</vt:lpstr>
      <vt:lpstr>RegattaVTI</vt:lpstr>
      <vt:lpstr>INTELLIGENT TRANSPORTATION SYSTEM WITH AUTONOMOUS DRIVING SCHEMES FOR TRAFFIC CONTROL</vt:lpstr>
      <vt:lpstr>ABSTRACT</vt:lpstr>
      <vt:lpstr>INTRODUCTION</vt:lpstr>
      <vt:lpstr>PowerPoint Presentation</vt:lpstr>
      <vt:lpstr>OBJECTIVE</vt:lpstr>
      <vt:lpstr>BLOCK DIAGRAM</vt:lpstr>
      <vt:lpstr>ASSUMPTIONS</vt:lpstr>
      <vt:lpstr>REQUIRED SUBSYTEMS</vt:lpstr>
      <vt:lpstr>MAIN TEST BENCH</vt:lpstr>
      <vt:lpstr>SENSORS &amp; ENVIRONMENT</vt:lpstr>
      <vt:lpstr>TRAFFIC LIGHT DECISION LOGIC</vt:lpstr>
      <vt:lpstr>LANE FOLLOW CONTROL</vt:lpstr>
      <vt:lpstr>VEHICLE DYNAMICS</vt:lpstr>
      <vt:lpstr>VISUALIZATION</vt:lpstr>
      <vt:lpstr>SIMUATION WITH TRAFFIC LIGHT &amp; LEAD VEHICLE</vt:lpstr>
      <vt:lpstr>PLOT OF EGO DYNAMICS</vt:lpstr>
      <vt:lpstr>SIMULATION WITH TRAFFIC LIGHT AND CROSS TRAFFIC </vt:lpstr>
      <vt:lpstr>PLOT OF VEHICLE DYNAMICS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</dc:title>
  <dc:creator/>
  <cp:lastModifiedBy>Varsha Jayaprakash</cp:lastModifiedBy>
  <cp:revision>59</cp:revision>
  <dcterms:created xsi:type="dcterms:W3CDTF">2021-09-03T09:53:12Z</dcterms:created>
  <dcterms:modified xsi:type="dcterms:W3CDTF">2021-12-04T14:53:48Z</dcterms:modified>
</cp:coreProperties>
</file>