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0" r:id="rId5"/>
    <p:sldId id="262" r:id="rId6"/>
    <p:sldId id="291" r:id="rId7"/>
    <p:sldId id="270" r:id="rId8"/>
    <p:sldId id="269" r:id="rId9"/>
    <p:sldId id="272" r:id="rId10"/>
    <p:sldId id="273" r:id="rId11"/>
    <p:sldId id="274" r:id="rId12"/>
    <p:sldId id="271" r:id="rId13"/>
    <p:sldId id="290" r:id="rId14"/>
    <p:sldId id="292" r:id="rId15"/>
    <p:sldId id="293" r:id="rId16"/>
    <p:sldId id="276" r:id="rId17"/>
    <p:sldId id="285" r:id="rId18"/>
    <p:sldId id="289" r:id="rId19"/>
    <p:sldId id="295" r:id="rId20"/>
    <p:sldId id="281" r:id="rId21"/>
    <p:sldId id="282" r:id="rId22"/>
    <p:sldId id="287" r:id="rId23"/>
    <p:sldId id="296" r:id="rId24"/>
    <p:sldId id="297" r:id="rId25"/>
    <p:sldId id="298" r:id="rId26"/>
    <p:sldId id="261" r:id="rId27"/>
    <p:sldId id="283" r:id="rId28"/>
    <p:sldId id="284" r:id="rId29"/>
    <p:sldId id="286" r:id="rId30"/>
    <p:sldId id="277" r:id="rId3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50" autoAdjust="0"/>
    <p:restoredTop sz="91160" autoAdjust="0"/>
  </p:normalViewPr>
  <p:slideViewPr>
    <p:cSldViewPr snapToGrid="0">
      <p:cViewPr varScale="1">
        <p:scale>
          <a:sx n="66" d="100"/>
          <a:sy n="66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506AF-DF11-49D6-9357-DC310AA6E02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</dgm:pt>
    <dgm:pt modelId="{BD7D2910-F805-4A7C-BDC6-419B83E42E42}">
      <dgm:prSet phldrT="[Text]" phldr="0"/>
      <dgm:spPr/>
      <dgm:t>
        <a:bodyPr/>
        <a:lstStyle/>
        <a:p>
          <a:r>
            <a:rPr lang="en-GB">
              <a:latin typeface="Georgia Pro Semibold"/>
            </a:rPr>
            <a:t>ABSTRACT</a:t>
          </a:r>
          <a:endParaRPr lang="en-GB"/>
        </a:p>
      </dgm:t>
    </dgm:pt>
    <dgm:pt modelId="{E9D3E1F6-64DC-48AE-B222-5419B81DCB76}" type="parTrans" cxnId="{B6B4C78D-BEB3-4301-9324-953B6F06F8F1}">
      <dgm:prSet/>
      <dgm:spPr/>
      <dgm:t>
        <a:bodyPr/>
        <a:lstStyle/>
        <a:p>
          <a:endParaRPr lang="en-US"/>
        </a:p>
      </dgm:t>
    </dgm:pt>
    <dgm:pt modelId="{6CB7404F-7390-4146-BF0B-E367118DAE35}" type="sibTrans" cxnId="{B6B4C78D-BEB3-4301-9324-953B6F06F8F1}">
      <dgm:prSet/>
      <dgm:spPr/>
      <dgm:t>
        <a:bodyPr/>
        <a:lstStyle/>
        <a:p>
          <a:endParaRPr lang="en-GB"/>
        </a:p>
      </dgm:t>
    </dgm:pt>
    <dgm:pt modelId="{409A5A83-3270-4047-93DE-B22BDF095A16}">
      <dgm:prSet phldrT="[Text]" phldr="0"/>
      <dgm:spPr/>
      <dgm:t>
        <a:bodyPr/>
        <a:lstStyle/>
        <a:p>
          <a:r>
            <a:rPr lang="en-GB">
              <a:latin typeface="Georgia Pro Semibold"/>
            </a:rPr>
            <a:t>INTRODUCTION</a:t>
          </a:r>
          <a:endParaRPr lang="en-GB"/>
        </a:p>
      </dgm:t>
    </dgm:pt>
    <dgm:pt modelId="{0ABEDC00-8DCA-47C4-A1E2-F8688209EE7D}" type="parTrans" cxnId="{A99963EF-ADBE-4D84-8D41-FFBA95131D50}">
      <dgm:prSet/>
      <dgm:spPr/>
      <dgm:t>
        <a:bodyPr/>
        <a:lstStyle/>
        <a:p>
          <a:endParaRPr lang="en-US"/>
        </a:p>
      </dgm:t>
    </dgm:pt>
    <dgm:pt modelId="{1C76B071-1F8E-4276-9241-757D71DDDABD}" type="sibTrans" cxnId="{A99963EF-ADBE-4D84-8D41-FFBA95131D50}">
      <dgm:prSet/>
      <dgm:spPr/>
      <dgm:t>
        <a:bodyPr/>
        <a:lstStyle/>
        <a:p>
          <a:endParaRPr lang="en-GB"/>
        </a:p>
      </dgm:t>
    </dgm:pt>
    <dgm:pt modelId="{B06C8145-9CAF-4EDD-8A8C-1AF3317AEC6A}">
      <dgm:prSet phldrT="[Text]" phldr="0"/>
      <dgm:spPr/>
      <dgm:t>
        <a:bodyPr/>
        <a:lstStyle/>
        <a:p>
          <a:pPr rtl="0"/>
          <a:r>
            <a:rPr lang="en-GB">
              <a:latin typeface="Georgia Pro Semibold"/>
            </a:rPr>
            <a:t>RELATED WORK</a:t>
          </a:r>
          <a:endParaRPr lang="en-GB"/>
        </a:p>
      </dgm:t>
    </dgm:pt>
    <dgm:pt modelId="{68F11D56-AC96-4BFA-87FB-BA2CE816BE46}" type="parTrans" cxnId="{CF2CC7AB-C9A2-4E89-B5D9-5F3A8C6AFB95}">
      <dgm:prSet/>
      <dgm:spPr/>
      <dgm:t>
        <a:bodyPr/>
        <a:lstStyle/>
        <a:p>
          <a:endParaRPr lang="en-US"/>
        </a:p>
      </dgm:t>
    </dgm:pt>
    <dgm:pt modelId="{9E342301-3CC9-45A7-8FB7-87EE4D91156F}" type="sibTrans" cxnId="{CF2CC7AB-C9A2-4E89-B5D9-5F3A8C6AFB95}">
      <dgm:prSet/>
      <dgm:spPr/>
      <dgm:t>
        <a:bodyPr/>
        <a:lstStyle/>
        <a:p>
          <a:endParaRPr lang="en-GB"/>
        </a:p>
      </dgm:t>
    </dgm:pt>
    <dgm:pt modelId="{1BE8E793-102F-4F6E-8083-C20BE5FCD973}">
      <dgm:prSet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DESRIPTION OF PROPOSED METHOD</a:t>
          </a:r>
        </a:p>
      </dgm:t>
    </dgm:pt>
    <dgm:pt modelId="{A1C46433-3892-47A7-993B-7BC59F419253}" type="parTrans" cxnId="{FE0D1CB0-1A10-4C6E-83F0-C8421DAB89E1}">
      <dgm:prSet/>
      <dgm:spPr/>
      <dgm:t>
        <a:bodyPr/>
        <a:lstStyle/>
        <a:p>
          <a:endParaRPr lang="en-US"/>
        </a:p>
      </dgm:t>
    </dgm:pt>
    <dgm:pt modelId="{2EB0918E-7C5A-4E36-9046-B5E736C47CB6}" type="sibTrans" cxnId="{FE0D1CB0-1A10-4C6E-83F0-C8421DAB89E1}">
      <dgm:prSet/>
      <dgm:spPr/>
      <dgm:t>
        <a:bodyPr/>
        <a:lstStyle/>
        <a:p>
          <a:endParaRPr lang="en-GB"/>
        </a:p>
        <a:p>
          <a:endParaRPr lang="en-US"/>
        </a:p>
      </dgm:t>
    </dgm:pt>
    <dgm:pt modelId="{52ECC549-2B82-4CA7-9901-40DC994C8236}">
      <dgm:prSet phldr="0"/>
      <dgm:spPr/>
      <dgm:t>
        <a:bodyPr/>
        <a:lstStyle/>
        <a:p>
          <a:pPr rtl="0"/>
          <a:r>
            <a:rPr lang="en-GB">
              <a:latin typeface="Georgia Pro Semibold"/>
            </a:rPr>
            <a:t>BLOCK DIAGRAM</a:t>
          </a:r>
        </a:p>
      </dgm:t>
    </dgm:pt>
    <dgm:pt modelId="{080DC9CE-3290-44FB-9875-71F6F10C6B9A}" type="parTrans" cxnId="{78155D96-A6B7-47A1-AD01-A0E320904C5B}">
      <dgm:prSet/>
      <dgm:spPr/>
      <dgm:t>
        <a:bodyPr/>
        <a:lstStyle/>
        <a:p>
          <a:endParaRPr lang="en-US"/>
        </a:p>
      </dgm:t>
    </dgm:pt>
    <dgm:pt modelId="{4F253348-F6F3-4E95-8823-7B2DDDF7D011}" type="sibTrans" cxnId="{78155D96-A6B7-47A1-AD01-A0E320904C5B}">
      <dgm:prSet/>
      <dgm:spPr/>
      <dgm:t>
        <a:bodyPr/>
        <a:lstStyle/>
        <a:p>
          <a:endParaRPr lang="en-GB"/>
        </a:p>
        <a:p>
          <a:endParaRPr lang="en-US"/>
        </a:p>
      </dgm:t>
    </dgm:pt>
    <dgm:pt modelId="{98ADE93A-5E51-4EBA-A4A2-64A2C5FDEE4E}">
      <dgm:prSet phldr="0"/>
      <dgm:spPr/>
      <dgm:t>
        <a:bodyPr/>
        <a:lstStyle/>
        <a:p>
          <a:r>
            <a:rPr lang="en-GB" dirty="0">
              <a:latin typeface="Georgia Pro Semibold"/>
            </a:rPr>
            <a:t>SIMULATION PARAMETERS</a:t>
          </a:r>
        </a:p>
      </dgm:t>
    </dgm:pt>
    <dgm:pt modelId="{EA00A6A0-E8D8-4B03-AE9F-63C0127151D8}" type="parTrans" cxnId="{D98D00F8-CCF6-439A-8A44-1AC0DDA2F6B5}">
      <dgm:prSet/>
      <dgm:spPr/>
      <dgm:t>
        <a:bodyPr/>
        <a:lstStyle/>
        <a:p>
          <a:endParaRPr lang="en-US"/>
        </a:p>
      </dgm:t>
    </dgm:pt>
    <dgm:pt modelId="{A87FEB14-B5E2-48DD-A417-1F34544E6C94}" type="sibTrans" cxnId="{D98D00F8-CCF6-439A-8A44-1AC0DDA2F6B5}">
      <dgm:prSet/>
      <dgm:spPr/>
      <dgm:t>
        <a:bodyPr/>
        <a:lstStyle/>
        <a:p>
          <a:endParaRPr lang="en-US"/>
        </a:p>
      </dgm:t>
    </dgm:pt>
    <dgm:pt modelId="{8F338FDA-19F3-4B70-A3B9-EF779847D3E7}">
      <dgm:prSet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OBJECTIVE</a:t>
          </a:r>
        </a:p>
      </dgm:t>
    </dgm:pt>
    <dgm:pt modelId="{FE527AC2-CDED-4984-8735-CAD0D0DA8083}" type="parTrans" cxnId="{6B6BE184-7F70-43C1-BD89-AA4D99F5109D}">
      <dgm:prSet/>
      <dgm:spPr/>
      <dgm:t>
        <a:bodyPr/>
        <a:lstStyle/>
        <a:p>
          <a:endParaRPr lang="en-US"/>
        </a:p>
      </dgm:t>
    </dgm:pt>
    <dgm:pt modelId="{20934B9D-E4E0-49AA-8A5F-2EC41D2F37E8}" type="sibTrans" cxnId="{6B6BE184-7F70-43C1-BD89-AA4D99F5109D}">
      <dgm:prSet/>
      <dgm:spPr/>
      <dgm:t>
        <a:bodyPr/>
        <a:lstStyle/>
        <a:p>
          <a:endParaRPr lang="en-GB"/>
        </a:p>
      </dgm:t>
    </dgm:pt>
    <dgm:pt modelId="{65139A1F-F40B-4339-AF51-FFED7F0AABA6}">
      <dgm:prSet phldr="0"/>
      <dgm:spPr/>
      <dgm:t>
        <a:bodyPr/>
        <a:lstStyle/>
        <a:p>
          <a:r>
            <a:rPr lang="en-GB" dirty="0">
              <a:latin typeface="Georgia Pro Semibold"/>
            </a:rPr>
            <a:t>RESULTS</a:t>
          </a:r>
        </a:p>
      </dgm:t>
    </dgm:pt>
    <dgm:pt modelId="{D4D6C978-BC21-4710-8EA0-3D37AE9A3E28}" type="parTrans" cxnId="{0C903F0F-979B-446E-AC0B-3C033E4AEBD1}">
      <dgm:prSet/>
      <dgm:spPr/>
      <dgm:t>
        <a:bodyPr/>
        <a:lstStyle/>
        <a:p>
          <a:endParaRPr lang="en-US"/>
        </a:p>
      </dgm:t>
    </dgm:pt>
    <dgm:pt modelId="{49C0C5D6-AB5F-4710-BD9F-1D04D56F9E8E}" type="sibTrans" cxnId="{0C903F0F-979B-446E-AC0B-3C033E4AEBD1}">
      <dgm:prSet/>
      <dgm:spPr/>
      <dgm:t>
        <a:bodyPr/>
        <a:lstStyle/>
        <a:p>
          <a:endParaRPr lang="en-US"/>
        </a:p>
      </dgm:t>
    </dgm:pt>
    <dgm:pt modelId="{567A1A8F-F4D3-4C10-92F9-CD8D8659C186}">
      <dgm:prSet phldr="0"/>
      <dgm:spPr/>
      <dgm:t>
        <a:bodyPr/>
        <a:lstStyle/>
        <a:p>
          <a:r>
            <a:rPr lang="en-GB" dirty="0">
              <a:latin typeface="Georgia Pro Semibold"/>
            </a:rPr>
            <a:t>APPLICATION OF PUF</a:t>
          </a:r>
        </a:p>
      </dgm:t>
    </dgm:pt>
    <dgm:pt modelId="{20B8832A-8715-441F-97EA-B59EE1EB86E7}" type="parTrans" cxnId="{8761A0BE-4B15-43F3-9FFB-299BE1C77115}">
      <dgm:prSet/>
      <dgm:spPr/>
      <dgm:t>
        <a:bodyPr/>
        <a:lstStyle/>
        <a:p>
          <a:endParaRPr lang="en-US"/>
        </a:p>
      </dgm:t>
    </dgm:pt>
    <dgm:pt modelId="{6E118184-6645-4218-8B92-B859EB320348}" type="sibTrans" cxnId="{8761A0BE-4B15-43F3-9FFB-299BE1C77115}">
      <dgm:prSet/>
      <dgm:spPr/>
      <dgm:t>
        <a:bodyPr/>
        <a:lstStyle/>
        <a:p>
          <a:endParaRPr lang="en-US"/>
        </a:p>
      </dgm:t>
    </dgm:pt>
    <dgm:pt modelId="{FD50F77C-4D47-4F32-AFED-5E25F0367EAC}">
      <dgm:prSet phldr="0"/>
      <dgm:spPr/>
      <dgm:t>
        <a:bodyPr/>
        <a:lstStyle/>
        <a:p>
          <a:r>
            <a:rPr lang="en-GB" dirty="0">
              <a:latin typeface="Georgia Pro Semibold"/>
            </a:rPr>
            <a:t>ADVANTAGES OF PUF</a:t>
          </a:r>
        </a:p>
      </dgm:t>
    </dgm:pt>
    <dgm:pt modelId="{A45A3269-DA48-4B5D-A4D1-D242A370BDEA}" type="parTrans" cxnId="{1D754970-7F8A-48E5-8D6F-BE6A1DF57DCB}">
      <dgm:prSet/>
      <dgm:spPr/>
      <dgm:t>
        <a:bodyPr/>
        <a:lstStyle/>
        <a:p>
          <a:endParaRPr lang="en-US"/>
        </a:p>
      </dgm:t>
    </dgm:pt>
    <dgm:pt modelId="{FB044173-5533-41CC-A010-EB447CDE9737}" type="sibTrans" cxnId="{1D754970-7F8A-48E5-8D6F-BE6A1DF57DCB}">
      <dgm:prSet/>
      <dgm:spPr/>
      <dgm:t>
        <a:bodyPr/>
        <a:lstStyle/>
        <a:p>
          <a:endParaRPr lang="en-US"/>
        </a:p>
      </dgm:t>
    </dgm:pt>
    <dgm:pt modelId="{40A3FBDD-C872-465B-90DE-B0951BE4775A}">
      <dgm:prSet phldr="0"/>
      <dgm:spPr/>
      <dgm:t>
        <a:bodyPr/>
        <a:lstStyle/>
        <a:p>
          <a:r>
            <a:rPr lang="en-GB" dirty="0">
              <a:latin typeface="Georgia Pro Semibold"/>
            </a:rPr>
            <a:t>SECURITY ATTACKS IN PUF</a:t>
          </a:r>
        </a:p>
      </dgm:t>
    </dgm:pt>
    <dgm:pt modelId="{37BCFB3A-432A-4A89-9C40-116D1621E90F}" type="parTrans" cxnId="{6AB0BB97-8C88-4069-9E91-6F19AC433F6A}">
      <dgm:prSet/>
      <dgm:spPr/>
      <dgm:t>
        <a:bodyPr/>
        <a:lstStyle/>
        <a:p>
          <a:endParaRPr lang="en-US"/>
        </a:p>
      </dgm:t>
    </dgm:pt>
    <dgm:pt modelId="{5FBE850B-A03B-4401-AC42-BA0F21672C16}" type="sibTrans" cxnId="{6AB0BB97-8C88-4069-9E91-6F19AC433F6A}">
      <dgm:prSet/>
      <dgm:spPr/>
      <dgm:t>
        <a:bodyPr/>
        <a:lstStyle/>
        <a:p>
          <a:endParaRPr lang="en-US"/>
        </a:p>
      </dgm:t>
    </dgm:pt>
    <dgm:pt modelId="{7B1C57B2-D55F-41D5-AD11-D1861B1D1ABE}" type="pres">
      <dgm:prSet presAssocID="{BC5506AF-DF11-49D6-9357-DC310AA6E02B}" presName="Name0" presStyleCnt="0">
        <dgm:presLayoutVars>
          <dgm:dir/>
          <dgm:resizeHandles val="exact"/>
        </dgm:presLayoutVars>
      </dgm:prSet>
      <dgm:spPr/>
    </dgm:pt>
    <dgm:pt modelId="{B7D1C121-D41E-4692-9BD9-8B4C0CA7CC20}" type="pres">
      <dgm:prSet presAssocID="{BD7D2910-F805-4A7C-BDC6-419B83E42E42}" presName="node" presStyleLbl="node1" presStyleIdx="0" presStyleCnt="11">
        <dgm:presLayoutVars>
          <dgm:bulletEnabled val="1"/>
        </dgm:presLayoutVars>
      </dgm:prSet>
      <dgm:spPr/>
    </dgm:pt>
    <dgm:pt modelId="{D3659F40-9178-48A0-B892-DA8D87A222E5}" type="pres">
      <dgm:prSet presAssocID="{6CB7404F-7390-4146-BF0B-E367118DAE35}" presName="sibTrans" presStyleLbl="sibTrans1D1" presStyleIdx="0" presStyleCnt="10"/>
      <dgm:spPr/>
    </dgm:pt>
    <dgm:pt modelId="{18542185-A21F-49F0-B6B5-68004B404565}" type="pres">
      <dgm:prSet presAssocID="{6CB7404F-7390-4146-BF0B-E367118DAE35}" presName="connectorText" presStyleLbl="sibTrans1D1" presStyleIdx="0" presStyleCnt="10"/>
      <dgm:spPr/>
    </dgm:pt>
    <dgm:pt modelId="{D85A36B0-22B6-462E-81C2-1A8412ADF9D2}" type="pres">
      <dgm:prSet presAssocID="{409A5A83-3270-4047-93DE-B22BDF095A16}" presName="node" presStyleLbl="node1" presStyleIdx="1" presStyleCnt="11">
        <dgm:presLayoutVars>
          <dgm:bulletEnabled val="1"/>
        </dgm:presLayoutVars>
      </dgm:prSet>
      <dgm:spPr/>
    </dgm:pt>
    <dgm:pt modelId="{2CEAF98A-5523-4C0F-BC6A-5329B2479B62}" type="pres">
      <dgm:prSet presAssocID="{1C76B071-1F8E-4276-9241-757D71DDDABD}" presName="sibTrans" presStyleLbl="sibTrans1D1" presStyleIdx="1" presStyleCnt="10"/>
      <dgm:spPr/>
    </dgm:pt>
    <dgm:pt modelId="{C1E4702B-C78C-4A48-BA57-81A1C439E79C}" type="pres">
      <dgm:prSet presAssocID="{1C76B071-1F8E-4276-9241-757D71DDDABD}" presName="connectorText" presStyleLbl="sibTrans1D1" presStyleIdx="1" presStyleCnt="10"/>
      <dgm:spPr/>
    </dgm:pt>
    <dgm:pt modelId="{708A3C8F-FCEA-4C81-8431-A55D8175B482}" type="pres">
      <dgm:prSet presAssocID="{B06C8145-9CAF-4EDD-8A8C-1AF3317AEC6A}" presName="node" presStyleLbl="node1" presStyleIdx="2" presStyleCnt="11">
        <dgm:presLayoutVars>
          <dgm:bulletEnabled val="1"/>
        </dgm:presLayoutVars>
      </dgm:prSet>
      <dgm:spPr/>
    </dgm:pt>
    <dgm:pt modelId="{AA7718BA-ADAB-4156-A594-F65F47D4E1E2}" type="pres">
      <dgm:prSet presAssocID="{9E342301-3CC9-45A7-8FB7-87EE4D91156F}" presName="sibTrans" presStyleLbl="sibTrans1D1" presStyleIdx="2" presStyleCnt="10"/>
      <dgm:spPr/>
    </dgm:pt>
    <dgm:pt modelId="{33D105B7-B02B-4E72-823C-FDD56311EADB}" type="pres">
      <dgm:prSet presAssocID="{9E342301-3CC9-45A7-8FB7-87EE4D91156F}" presName="connectorText" presStyleLbl="sibTrans1D1" presStyleIdx="2" presStyleCnt="10"/>
      <dgm:spPr/>
    </dgm:pt>
    <dgm:pt modelId="{6849E605-EDE8-491B-93CB-D50FFB3C3F70}" type="pres">
      <dgm:prSet presAssocID="{8F338FDA-19F3-4B70-A3B9-EF779847D3E7}" presName="node" presStyleLbl="node1" presStyleIdx="3" presStyleCnt="11">
        <dgm:presLayoutVars>
          <dgm:bulletEnabled val="1"/>
        </dgm:presLayoutVars>
      </dgm:prSet>
      <dgm:spPr/>
    </dgm:pt>
    <dgm:pt modelId="{16404D11-02F9-47CB-B78E-F81A4C7FFACC}" type="pres">
      <dgm:prSet presAssocID="{20934B9D-E4E0-49AA-8A5F-2EC41D2F37E8}" presName="sibTrans" presStyleLbl="sibTrans1D1" presStyleIdx="3" presStyleCnt="10"/>
      <dgm:spPr/>
    </dgm:pt>
    <dgm:pt modelId="{6E144566-BCBD-4111-9E0B-5E59E7767402}" type="pres">
      <dgm:prSet presAssocID="{20934B9D-E4E0-49AA-8A5F-2EC41D2F37E8}" presName="connectorText" presStyleLbl="sibTrans1D1" presStyleIdx="3" presStyleCnt="10"/>
      <dgm:spPr/>
    </dgm:pt>
    <dgm:pt modelId="{97873594-8600-411F-A469-CFF8689DA4B1}" type="pres">
      <dgm:prSet presAssocID="{1BE8E793-102F-4F6E-8083-C20BE5FCD973}" presName="node" presStyleLbl="node1" presStyleIdx="4" presStyleCnt="11">
        <dgm:presLayoutVars>
          <dgm:bulletEnabled val="1"/>
        </dgm:presLayoutVars>
      </dgm:prSet>
      <dgm:spPr/>
    </dgm:pt>
    <dgm:pt modelId="{E377C644-AAEB-48F7-818E-746C3B0EA56B}" type="pres">
      <dgm:prSet presAssocID="{2EB0918E-7C5A-4E36-9046-B5E736C47CB6}" presName="sibTrans" presStyleLbl="sibTrans1D1" presStyleIdx="4" presStyleCnt="10"/>
      <dgm:spPr/>
    </dgm:pt>
    <dgm:pt modelId="{9FAE5D1D-0103-44DD-8565-BC701F991503}" type="pres">
      <dgm:prSet presAssocID="{2EB0918E-7C5A-4E36-9046-B5E736C47CB6}" presName="connectorText" presStyleLbl="sibTrans1D1" presStyleIdx="4" presStyleCnt="10"/>
      <dgm:spPr/>
    </dgm:pt>
    <dgm:pt modelId="{BC5D0699-D31C-4E95-B203-FE28E4B18989}" type="pres">
      <dgm:prSet presAssocID="{52ECC549-2B82-4CA7-9901-40DC994C8236}" presName="node" presStyleLbl="node1" presStyleIdx="5" presStyleCnt="11">
        <dgm:presLayoutVars>
          <dgm:bulletEnabled val="1"/>
        </dgm:presLayoutVars>
      </dgm:prSet>
      <dgm:spPr/>
    </dgm:pt>
    <dgm:pt modelId="{048D7D72-0A19-467D-8693-4DBCAD0C3CC3}" type="pres">
      <dgm:prSet presAssocID="{4F253348-F6F3-4E95-8823-7B2DDDF7D011}" presName="sibTrans" presStyleLbl="sibTrans1D1" presStyleIdx="5" presStyleCnt="10"/>
      <dgm:spPr/>
    </dgm:pt>
    <dgm:pt modelId="{1D1CDDB3-ABDA-4093-8FC7-2FBEEB64079A}" type="pres">
      <dgm:prSet presAssocID="{4F253348-F6F3-4E95-8823-7B2DDDF7D011}" presName="connectorText" presStyleLbl="sibTrans1D1" presStyleIdx="5" presStyleCnt="10"/>
      <dgm:spPr/>
    </dgm:pt>
    <dgm:pt modelId="{13D48F4B-6536-4109-8099-E466D946C1E4}" type="pres">
      <dgm:prSet presAssocID="{98ADE93A-5E51-4EBA-A4A2-64A2C5FDEE4E}" presName="node" presStyleLbl="node1" presStyleIdx="6" presStyleCnt="11">
        <dgm:presLayoutVars>
          <dgm:bulletEnabled val="1"/>
        </dgm:presLayoutVars>
      </dgm:prSet>
      <dgm:spPr/>
    </dgm:pt>
    <dgm:pt modelId="{56C907A5-90B4-4A55-8428-A9C4D1017103}" type="pres">
      <dgm:prSet presAssocID="{A87FEB14-B5E2-48DD-A417-1F34544E6C94}" presName="sibTrans" presStyleLbl="sibTrans1D1" presStyleIdx="6" presStyleCnt="10"/>
      <dgm:spPr/>
    </dgm:pt>
    <dgm:pt modelId="{979A0AEC-11F4-4F66-AA03-5E718021ED27}" type="pres">
      <dgm:prSet presAssocID="{A87FEB14-B5E2-48DD-A417-1F34544E6C94}" presName="connectorText" presStyleLbl="sibTrans1D1" presStyleIdx="6" presStyleCnt="10"/>
      <dgm:spPr/>
    </dgm:pt>
    <dgm:pt modelId="{D9E1A0AC-8D4F-4D83-8D66-BA64FA0B16F7}" type="pres">
      <dgm:prSet presAssocID="{65139A1F-F40B-4339-AF51-FFED7F0AABA6}" presName="node" presStyleLbl="node1" presStyleIdx="7" presStyleCnt="11">
        <dgm:presLayoutVars>
          <dgm:bulletEnabled val="1"/>
        </dgm:presLayoutVars>
      </dgm:prSet>
      <dgm:spPr/>
    </dgm:pt>
    <dgm:pt modelId="{4C287BE2-E1D9-420D-9C30-817CF6EA0133}" type="pres">
      <dgm:prSet presAssocID="{49C0C5D6-AB5F-4710-BD9F-1D04D56F9E8E}" presName="sibTrans" presStyleLbl="sibTrans1D1" presStyleIdx="7" presStyleCnt="10"/>
      <dgm:spPr/>
    </dgm:pt>
    <dgm:pt modelId="{48B58925-C999-4671-B019-749F5CD1E14A}" type="pres">
      <dgm:prSet presAssocID="{49C0C5D6-AB5F-4710-BD9F-1D04D56F9E8E}" presName="connectorText" presStyleLbl="sibTrans1D1" presStyleIdx="7" presStyleCnt="10"/>
      <dgm:spPr/>
    </dgm:pt>
    <dgm:pt modelId="{2E858F89-8C15-46EC-9120-6A0C7D6640B7}" type="pres">
      <dgm:prSet presAssocID="{567A1A8F-F4D3-4C10-92F9-CD8D8659C186}" presName="node" presStyleLbl="node1" presStyleIdx="8" presStyleCnt="11">
        <dgm:presLayoutVars>
          <dgm:bulletEnabled val="1"/>
        </dgm:presLayoutVars>
      </dgm:prSet>
      <dgm:spPr/>
    </dgm:pt>
    <dgm:pt modelId="{B512E8C3-D84A-4D43-8963-8A7F84A78623}" type="pres">
      <dgm:prSet presAssocID="{6E118184-6645-4218-8B92-B859EB320348}" presName="sibTrans" presStyleLbl="sibTrans1D1" presStyleIdx="8" presStyleCnt="10"/>
      <dgm:spPr/>
    </dgm:pt>
    <dgm:pt modelId="{7E421B6A-B5C0-4FB7-B1F9-96FCA14CECED}" type="pres">
      <dgm:prSet presAssocID="{6E118184-6645-4218-8B92-B859EB320348}" presName="connectorText" presStyleLbl="sibTrans1D1" presStyleIdx="8" presStyleCnt="10"/>
      <dgm:spPr/>
    </dgm:pt>
    <dgm:pt modelId="{EE088C2B-066A-43B3-A2AC-181D523DD612}" type="pres">
      <dgm:prSet presAssocID="{FD50F77C-4D47-4F32-AFED-5E25F0367EAC}" presName="node" presStyleLbl="node1" presStyleIdx="9" presStyleCnt="11">
        <dgm:presLayoutVars>
          <dgm:bulletEnabled val="1"/>
        </dgm:presLayoutVars>
      </dgm:prSet>
      <dgm:spPr/>
    </dgm:pt>
    <dgm:pt modelId="{A7A06D8B-3AFC-4E8E-8D75-7E81FB32C570}" type="pres">
      <dgm:prSet presAssocID="{FB044173-5533-41CC-A010-EB447CDE9737}" presName="sibTrans" presStyleLbl="sibTrans1D1" presStyleIdx="9" presStyleCnt="10"/>
      <dgm:spPr/>
    </dgm:pt>
    <dgm:pt modelId="{D36BAABC-1225-48AB-978C-2112CD3F7057}" type="pres">
      <dgm:prSet presAssocID="{FB044173-5533-41CC-A010-EB447CDE9737}" presName="connectorText" presStyleLbl="sibTrans1D1" presStyleIdx="9" presStyleCnt="10"/>
      <dgm:spPr/>
    </dgm:pt>
    <dgm:pt modelId="{CD45AF91-A554-4006-8003-0BD20CA3008F}" type="pres">
      <dgm:prSet presAssocID="{40A3FBDD-C872-465B-90DE-B0951BE4775A}" presName="node" presStyleLbl="node1" presStyleIdx="10" presStyleCnt="11">
        <dgm:presLayoutVars>
          <dgm:bulletEnabled val="1"/>
        </dgm:presLayoutVars>
      </dgm:prSet>
      <dgm:spPr/>
    </dgm:pt>
  </dgm:ptLst>
  <dgm:cxnLst>
    <dgm:cxn modelId="{14535C01-A2D1-49F2-846F-7C17CB42E730}" type="presOf" srcId="{49C0C5D6-AB5F-4710-BD9F-1D04D56F9E8E}" destId="{4C287BE2-E1D9-420D-9C30-817CF6EA0133}" srcOrd="0" destOrd="0" presId="urn:microsoft.com/office/officeart/2016/7/layout/RepeatingBendingProcessNew"/>
    <dgm:cxn modelId="{0C903F0F-979B-446E-AC0B-3C033E4AEBD1}" srcId="{BC5506AF-DF11-49D6-9357-DC310AA6E02B}" destId="{65139A1F-F40B-4339-AF51-FFED7F0AABA6}" srcOrd="7" destOrd="0" parTransId="{D4D6C978-BC21-4710-8EA0-3D37AE9A3E28}" sibTransId="{49C0C5D6-AB5F-4710-BD9F-1D04D56F9E8E}"/>
    <dgm:cxn modelId="{A037D41F-9ECD-4B49-87EC-99DE69DF8BD4}" type="presOf" srcId="{52ECC549-2B82-4CA7-9901-40DC994C8236}" destId="{BC5D0699-D31C-4E95-B203-FE28E4B18989}" srcOrd="0" destOrd="0" presId="urn:microsoft.com/office/officeart/2016/7/layout/RepeatingBendingProcessNew"/>
    <dgm:cxn modelId="{25D82828-CAC9-4015-AA28-394118B2B0AA}" type="presOf" srcId="{9E342301-3CC9-45A7-8FB7-87EE4D91156F}" destId="{AA7718BA-ADAB-4156-A594-F65F47D4E1E2}" srcOrd="0" destOrd="0" presId="urn:microsoft.com/office/officeart/2016/7/layout/RepeatingBendingProcessNew"/>
    <dgm:cxn modelId="{8C028C2D-6CE3-4656-BC52-CC1800A5DC3C}" type="presOf" srcId="{8F338FDA-19F3-4B70-A3B9-EF779847D3E7}" destId="{6849E605-EDE8-491B-93CB-D50FFB3C3F70}" srcOrd="0" destOrd="0" presId="urn:microsoft.com/office/officeart/2016/7/layout/RepeatingBendingProcessNew"/>
    <dgm:cxn modelId="{5B799B30-3A86-4C7E-9BD2-57BF23CB0CC5}" type="presOf" srcId="{B06C8145-9CAF-4EDD-8A8C-1AF3317AEC6A}" destId="{708A3C8F-FCEA-4C81-8431-A55D8175B482}" srcOrd="0" destOrd="0" presId="urn:microsoft.com/office/officeart/2016/7/layout/RepeatingBendingProcessNew"/>
    <dgm:cxn modelId="{F8D77734-2B07-421B-94A4-9BC23609141A}" type="presOf" srcId="{2EB0918E-7C5A-4E36-9046-B5E736C47CB6}" destId="{9FAE5D1D-0103-44DD-8565-BC701F991503}" srcOrd="1" destOrd="0" presId="urn:microsoft.com/office/officeart/2016/7/layout/RepeatingBendingProcessNew"/>
    <dgm:cxn modelId="{C57CAF39-A1A4-4110-9190-BB2E82AF7841}" type="presOf" srcId="{49C0C5D6-AB5F-4710-BD9F-1D04D56F9E8E}" destId="{48B58925-C999-4671-B019-749F5CD1E14A}" srcOrd="1" destOrd="0" presId="urn:microsoft.com/office/officeart/2016/7/layout/RepeatingBendingProcessNew"/>
    <dgm:cxn modelId="{D612253F-F6A0-4DA1-B302-F0AC788F75D7}" type="presOf" srcId="{BD7D2910-F805-4A7C-BDC6-419B83E42E42}" destId="{B7D1C121-D41E-4692-9BD9-8B4C0CA7CC20}" srcOrd="0" destOrd="0" presId="urn:microsoft.com/office/officeart/2016/7/layout/RepeatingBendingProcessNew"/>
    <dgm:cxn modelId="{281EEE62-2286-4D40-9EC7-F35D063BE4F4}" type="presOf" srcId="{1BE8E793-102F-4F6E-8083-C20BE5FCD973}" destId="{97873594-8600-411F-A469-CFF8689DA4B1}" srcOrd="0" destOrd="0" presId="urn:microsoft.com/office/officeart/2016/7/layout/RepeatingBendingProcessNew"/>
    <dgm:cxn modelId="{B8246C43-8245-4145-8EAC-75FE5E734156}" type="presOf" srcId="{20934B9D-E4E0-49AA-8A5F-2EC41D2F37E8}" destId="{16404D11-02F9-47CB-B78E-F81A4C7FFACC}" srcOrd="0" destOrd="0" presId="urn:microsoft.com/office/officeart/2016/7/layout/RepeatingBendingProcessNew"/>
    <dgm:cxn modelId="{A1695D44-4FC1-42F9-8A19-662D6E41CC17}" type="presOf" srcId="{409A5A83-3270-4047-93DE-B22BDF095A16}" destId="{D85A36B0-22B6-462E-81C2-1A8412ADF9D2}" srcOrd="0" destOrd="0" presId="urn:microsoft.com/office/officeart/2016/7/layout/RepeatingBendingProcessNew"/>
    <dgm:cxn modelId="{0B1B6645-F0A2-4D04-B14A-DFE9C9F019B2}" type="presOf" srcId="{6E118184-6645-4218-8B92-B859EB320348}" destId="{B512E8C3-D84A-4D43-8963-8A7F84A78623}" srcOrd="0" destOrd="0" presId="urn:microsoft.com/office/officeart/2016/7/layout/RepeatingBendingProcessNew"/>
    <dgm:cxn modelId="{9555746A-CEBD-421A-8DDE-B730BF286B2C}" type="presOf" srcId="{65139A1F-F40B-4339-AF51-FFED7F0AABA6}" destId="{D9E1A0AC-8D4F-4D83-8D66-BA64FA0B16F7}" srcOrd="0" destOrd="0" presId="urn:microsoft.com/office/officeart/2016/7/layout/RepeatingBendingProcessNew"/>
    <dgm:cxn modelId="{2A7DA06F-5E19-4382-AF02-29747023CDE0}" type="presOf" srcId="{4F253348-F6F3-4E95-8823-7B2DDDF7D011}" destId="{1D1CDDB3-ABDA-4093-8FC7-2FBEEB64079A}" srcOrd="1" destOrd="0" presId="urn:microsoft.com/office/officeart/2016/7/layout/RepeatingBendingProcessNew"/>
    <dgm:cxn modelId="{1D754970-7F8A-48E5-8D6F-BE6A1DF57DCB}" srcId="{BC5506AF-DF11-49D6-9357-DC310AA6E02B}" destId="{FD50F77C-4D47-4F32-AFED-5E25F0367EAC}" srcOrd="9" destOrd="0" parTransId="{A45A3269-DA48-4B5D-A4D1-D242A370BDEA}" sibTransId="{FB044173-5533-41CC-A010-EB447CDE9737}"/>
    <dgm:cxn modelId="{26985672-09F7-4724-93D8-32AC5B3DE34C}" type="presOf" srcId="{2EB0918E-7C5A-4E36-9046-B5E736C47CB6}" destId="{E377C644-AAEB-48F7-818E-746C3B0EA56B}" srcOrd="0" destOrd="0" presId="urn:microsoft.com/office/officeart/2016/7/layout/RepeatingBendingProcessNew"/>
    <dgm:cxn modelId="{FB0A575A-5C88-4B47-84A0-1C237F0298D3}" type="presOf" srcId="{4F253348-F6F3-4E95-8823-7B2DDDF7D011}" destId="{048D7D72-0A19-467D-8693-4DBCAD0C3CC3}" srcOrd="0" destOrd="0" presId="urn:microsoft.com/office/officeart/2016/7/layout/RepeatingBendingProcessNew"/>
    <dgm:cxn modelId="{E3A13684-5BD5-4D20-B3BB-C3BE0C190504}" type="presOf" srcId="{BC5506AF-DF11-49D6-9357-DC310AA6E02B}" destId="{7B1C57B2-D55F-41D5-AD11-D1861B1D1ABE}" srcOrd="0" destOrd="0" presId="urn:microsoft.com/office/officeart/2016/7/layout/RepeatingBendingProcessNew"/>
    <dgm:cxn modelId="{6B6BE184-7F70-43C1-BD89-AA4D99F5109D}" srcId="{BC5506AF-DF11-49D6-9357-DC310AA6E02B}" destId="{8F338FDA-19F3-4B70-A3B9-EF779847D3E7}" srcOrd="3" destOrd="0" parTransId="{FE527AC2-CDED-4984-8735-CAD0D0DA8083}" sibTransId="{20934B9D-E4E0-49AA-8A5F-2EC41D2F37E8}"/>
    <dgm:cxn modelId="{2042EB86-F666-4E4D-AE28-F7D1F5A90E0E}" type="presOf" srcId="{40A3FBDD-C872-465B-90DE-B0951BE4775A}" destId="{CD45AF91-A554-4006-8003-0BD20CA3008F}" srcOrd="0" destOrd="0" presId="urn:microsoft.com/office/officeart/2016/7/layout/RepeatingBendingProcessNew"/>
    <dgm:cxn modelId="{46407787-D083-4859-943C-5D1A6D57E22B}" type="presOf" srcId="{A87FEB14-B5E2-48DD-A417-1F34544E6C94}" destId="{979A0AEC-11F4-4F66-AA03-5E718021ED27}" srcOrd="1" destOrd="0" presId="urn:microsoft.com/office/officeart/2016/7/layout/RepeatingBendingProcessNew"/>
    <dgm:cxn modelId="{35BC9A88-1B7F-4F45-B8F4-5CD224ADA748}" type="presOf" srcId="{20934B9D-E4E0-49AA-8A5F-2EC41D2F37E8}" destId="{6E144566-BCBD-4111-9E0B-5E59E7767402}" srcOrd="1" destOrd="0" presId="urn:microsoft.com/office/officeart/2016/7/layout/RepeatingBendingProcessNew"/>
    <dgm:cxn modelId="{B6B4C78D-BEB3-4301-9324-953B6F06F8F1}" srcId="{BC5506AF-DF11-49D6-9357-DC310AA6E02B}" destId="{BD7D2910-F805-4A7C-BDC6-419B83E42E42}" srcOrd="0" destOrd="0" parTransId="{E9D3E1F6-64DC-48AE-B222-5419B81DCB76}" sibTransId="{6CB7404F-7390-4146-BF0B-E367118DAE35}"/>
    <dgm:cxn modelId="{78155D96-A6B7-47A1-AD01-A0E320904C5B}" srcId="{BC5506AF-DF11-49D6-9357-DC310AA6E02B}" destId="{52ECC549-2B82-4CA7-9901-40DC994C8236}" srcOrd="5" destOrd="0" parTransId="{080DC9CE-3290-44FB-9875-71F6F10C6B9A}" sibTransId="{4F253348-F6F3-4E95-8823-7B2DDDF7D011}"/>
    <dgm:cxn modelId="{6AB0BB97-8C88-4069-9E91-6F19AC433F6A}" srcId="{BC5506AF-DF11-49D6-9357-DC310AA6E02B}" destId="{40A3FBDD-C872-465B-90DE-B0951BE4775A}" srcOrd="10" destOrd="0" parTransId="{37BCFB3A-432A-4A89-9C40-116D1621E90F}" sibTransId="{5FBE850B-A03B-4401-AC42-BA0F21672C16}"/>
    <dgm:cxn modelId="{4629E298-64FF-4F4D-A9D0-19451B00A76D}" type="presOf" srcId="{6E118184-6645-4218-8B92-B859EB320348}" destId="{7E421B6A-B5C0-4FB7-B1F9-96FCA14CECED}" srcOrd="1" destOrd="0" presId="urn:microsoft.com/office/officeart/2016/7/layout/RepeatingBendingProcessNew"/>
    <dgm:cxn modelId="{FFDD7B9E-30B2-484D-9933-8B105B32A4BD}" type="presOf" srcId="{9E342301-3CC9-45A7-8FB7-87EE4D91156F}" destId="{33D105B7-B02B-4E72-823C-FDD56311EADB}" srcOrd="1" destOrd="0" presId="urn:microsoft.com/office/officeart/2016/7/layout/RepeatingBendingProcessNew"/>
    <dgm:cxn modelId="{DC40DDA2-5AB3-4F6C-A58B-7FD7D55C998C}" type="presOf" srcId="{1C76B071-1F8E-4276-9241-757D71DDDABD}" destId="{2CEAF98A-5523-4C0F-BC6A-5329B2479B62}" srcOrd="0" destOrd="0" presId="urn:microsoft.com/office/officeart/2016/7/layout/RepeatingBendingProcessNew"/>
    <dgm:cxn modelId="{CF2CC7AB-C9A2-4E89-B5D9-5F3A8C6AFB95}" srcId="{BC5506AF-DF11-49D6-9357-DC310AA6E02B}" destId="{B06C8145-9CAF-4EDD-8A8C-1AF3317AEC6A}" srcOrd="2" destOrd="0" parTransId="{68F11D56-AC96-4BFA-87FB-BA2CE816BE46}" sibTransId="{9E342301-3CC9-45A7-8FB7-87EE4D91156F}"/>
    <dgm:cxn modelId="{FE0D1CB0-1A10-4C6E-83F0-C8421DAB89E1}" srcId="{BC5506AF-DF11-49D6-9357-DC310AA6E02B}" destId="{1BE8E793-102F-4F6E-8083-C20BE5FCD973}" srcOrd="4" destOrd="0" parTransId="{A1C46433-3892-47A7-993B-7BC59F419253}" sibTransId="{2EB0918E-7C5A-4E36-9046-B5E736C47CB6}"/>
    <dgm:cxn modelId="{8CACAEB5-C11A-4222-8FCE-9423A6C53967}" type="presOf" srcId="{A87FEB14-B5E2-48DD-A417-1F34544E6C94}" destId="{56C907A5-90B4-4A55-8428-A9C4D1017103}" srcOrd="0" destOrd="0" presId="urn:microsoft.com/office/officeart/2016/7/layout/RepeatingBendingProcessNew"/>
    <dgm:cxn modelId="{09E2F1B8-0EE2-42E2-A508-F18DDC0219AC}" type="presOf" srcId="{FB044173-5533-41CC-A010-EB447CDE9737}" destId="{A7A06D8B-3AFC-4E8E-8D75-7E81FB32C570}" srcOrd="0" destOrd="0" presId="urn:microsoft.com/office/officeart/2016/7/layout/RepeatingBendingProcessNew"/>
    <dgm:cxn modelId="{576E5FBE-6DC1-437E-AC97-067563D5999A}" type="presOf" srcId="{6CB7404F-7390-4146-BF0B-E367118DAE35}" destId="{18542185-A21F-49F0-B6B5-68004B404565}" srcOrd="1" destOrd="0" presId="urn:microsoft.com/office/officeart/2016/7/layout/RepeatingBendingProcessNew"/>
    <dgm:cxn modelId="{8761A0BE-4B15-43F3-9FFB-299BE1C77115}" srcId="{BC5506AF-DF11-49D6-9357-DC310AA6E02B}" destId="{567A1A8F-F4D3-4C10-92F9-CD8D8659C186}" srcOrd="8" destOrd="0" parTransId="{20B8832A-8715-441F-97EA-B59EE1EB86E7}" sibTransId="{6E118184-6645-4218-8B92-B859EB320348}"/>
    <dgm:cxn modelId="{74EA48CB-DF99-41EC-811B-E1532A013DC7}" type="presOf" srcId="{98ADE93A-5E51-4EBA-A4A2-64A2C5FDEE4E}" destId="{13D48F4B-6536-4109-8099-E466D946C1E4}" srcOrd="0" destOrd="0" presId="urn:microsoft.com/office/officeart/2016/7/layout/RepeatingBendingProcessNew"/>
    <dgm:cxn modelId="{22B823CE-D226-43C6-9948-FCC2E51C4491}" type="presOf" srcId="{1C76B071-1F8E-4276-9241-757D71DDDABD}" destId="{C1E4702B-C78C-4A48-BA57-81A1C439E79C}" srcOrd="1" destOrd="0" presId="urn:microsoft.com/office/officeart/2016/7/layout/RepeatingBendingProcessNew"/>
    <dgm:cxn modelId="{136452D9-9E4B-4D88-936F-8FEAE24E7359}" type="presOf" srcId="{567A1A8F-F4D3-4C10-92F9-CD8D8659C186}" destId="{2E858F89-8C15-46EC-9120-6A0C7D6640B7}" srcOrd="0" destOrd="0" presId="urn:microsoft.com/office/officeart/2016/7/layout/RepeatingBendingProcessNew"/>
    <dgm:cxn modelId="{C06F5CE7-8A17-4113-BE7D-34660A4DC86A}" type="presOf" srcId="{FD50F77C-4D47-4F32-AFED-5E25F0367EAC}" destId="{EE088C2B-066A-43B3-A2AC-181D523DD612}" srcOrd="0" destOrd="0" presId="urn:microsoft.com/office/officeart/2016/7/layout/RepeatingBendingProcessNew"/>
    <dgm:cxn modelId="{A35C8EE8-7BAA-46E8-8533-C13349BF7DA4}" type="presOf" srcId="{6CB7404F-7390-4146-BF0B-E367118DAE35}" destId="{D3659F40-9178-48A0-B892-DA8D87A222E5}" srcOrd="0" destOrd="0" presId="urn:microsoft.com/office/officeart/2016/7/layout/RepeatingBendingProcessNew"/>
    <dgm:cxn modelId="{A99963EF-ADBE-4D84-8D41-FFBA95131D50}" srcId="{BC5506AF-DF11-49D6-9357-DC310AA6E02B}" destId="{409A5A83-3270-4047-93DE-B22BDF095A16}" srcOrd="1" destOrd="0" parTransId="{0ABEDC00-8DCA-47C4-A1E2-F8688209EE7D}" sibTransId="{1C76B071-1F8E-4276-9241-757D71DDDABD}"/>
    <dgm:cxn modelId="{381DC0F1-5EA9-4DA3-8177-45616B2896B9}" type="presOf" srcId="{FB044173-5533-41CC-A010-EB447CDE9737}" destId="{D36BAABC-1225-48AB-978C-2112CD3F7057}" srcOrd="1" destOrd="0" presId="urn:microsoft.com/office/officeart/2016/7/layout/RepeatingBendingProcessNew"/>
    <dgm:cxn modelId="{D98D00F8-CCF6-439A-8A44-1AC0DDA2F6B5}" srcId="{BC5506AF-DF11-49D6-9357-DC310AA6E02B}" destId="{98ADE93A-5E51-4EBA-A4A2-64A2C5FDEE4E}" srcOrd="6" destOrd="0" parTransId="{EA00A6A0-E8D8-4B03-AE9F-63C0127151D8}" sibTransId="{A87FEB14-B5E2-48DD-A417-1F34544E6C94}"/>
    <dgm:cxn modelId="{0EAF5097-A02A-49DB-9647-EFAE77724D8D}" type="presParOf" srcId="{7B1C57B2-D55F-41D5-AD11-D1861B1D1ABE}" destId="{B7D1C121-D41E-4692-9BD9-8B4C0CA7CC20}" srcOrd="0" destOrd="0" presId="urn:microsoft.com/office/officeart/2016/7/layout/RepeatingBendingProcessNew"/>
    <dgm:cxn modelId="{9A24CAD8-AF61-4F6F-BCCA-885706CAE55D}" type="presParOf" srcId="{7B1C57B2-D55F-41D5-AD11-D1861B1D1ABE}" destId="{D3659F40-9178-48A0-B892-DA8D87A222E5}" srcOrd="1" destOrd="0" presId="urn:microsoft.com/office/officeart/2016/7/layout/RepeatingBendingProcessNew"/>
    <dgm:cxn modelId="{6DE19820-47C6-44CE-863A-0A022AAAAC08}" type="presParOf" srcId="{D3659F40-9178-48A0-B892-DA8D87A222E5}" destId="{18542185-A21F-49F0-B6B5-68004B404565}" srcOrd="0" destOrd="0" presId="urn:microsoft.com/office/officeart/2016/7/layout/RepeatingBendingProcessNew"/>
    <dgm:cxn modelId="{68FA7352-CF4B-4E94-A905-2AB74BB58E2B}" type="presParOf" srcId="{7B1C57B2-D55F-41D5-AD11-D1861B1D1ABE}" destId="{D85A36B0-22B6-462E-81C2-1A8412ADF9D2}" srcOrd="2" destOrd="0" presId="urn:microsoft.com/office/officeart/2016/7/layout/RepeatingBendingProcessNew"/>
    <dgm:cxn modelId="{393F77DD-1A87-4984-A81B-8630A8C50723}" type="presParOf" srcId="{7B1C57B2-D55F-41D5-AD11-D1861B1D1ABE}" destId="{2CEAF98A-5523-4C0F-BC6A-5329B2479B62}" srcOrd="3" destOrd="0" presId="urn:microsoft.com/office/officeart/2016/7/layout/RepeatingBendingProcessNew"/>
    <dgm:cxn modelId="{13521CA1-E083-4CDE-ADFE-AB8125C6AAAF}" type="presParOf" srcId="{2CEAF98A-5523-4C0F-BC6A-5329B2479B62}" destId="{C1E4702B-C78C-4A48-BA57-81A1C439E79C}" srcOrd="0" destOrd="0" presId="urn:microsoft.com/office/officeart/2016/7/layout/RepeatingBendingProcessNew"/>
    <dgm:cxn modelId="{BFECF1C0-9D5D-4F88-A3C5-B3E2179AD4F2}" type="presParOf" srcId="{7B1C57B2-D55F-41D5-AD11-D1861B1D1ABE}" destId="{708A3C8F-FCEA-4C81-8431-A55D8175B482}" srcOrd="4" destOrd="0" presId="urn:microsoft.com/office/officeart/2016/7/layout/RepeatingBendingProcessNew"/>
    <dgm:cxn modelId="{41B2883C-C8D7-407B-A023-2DDC45676002}" type="presParOf" srcId="{7B1C57B2-D55F-41D5-AD11-D1861B1D1ABE}" destId="{AA7718BA-ADAB-4156-A594-F65F47D4E1E2}" srcOrd="5" destOrd="0" presId="urn:microsoft.com/office/officeart/2016/7/layout/RepeatingBendingProcessNew"/>
    <dgm:cxn modelId="{A1D647A0-6FAB-494F-B3C1-96651B8FBA71}" type="presParOf" srcId="{AA7718BA-ADAB-4156-A594-F65F47D4E1E2}" destId="{33D105B7-B02B-4E72-823C-FDD56311EADB}" srcOrd="0" destOrd="0" presId="urn:microsoft.com/office/officeart/2016/7/layout/RepeatingBendingProcessNew"/>
    <dgm:cxn modelId="{A722E231-F044-48B9-91B1-A8A280D18D6A}" type="presParOf" srcId="{7B1C57B2-D55F-41D5-AD11-D1861B1D1ABE}" destId="{6849E605-EDE8-491B-93CB-D50FFB3C3F70}" srcOrd="6" destOrd="0" presId="urn:microsoft.com/office/officeart/2016/7/layout/RepeatingBendingProcessNew"/>
    <dgm:cxn modelId="{E91AA041-6590-407F-96DE-9478FC3E56C2}" type="presParOf" srcId="{7B1C57B2-D55F-41D5-AD11-D1861B1D1ABE}" destId="{16404D11-02F9-47CB-B78E-F81A4C7FFACC}" srcOrd="7" destOrd="0" presId="urn:microsoft.com/office/officeart/2016/7/layout/RepeatingBendingProcessNew"/>
    <dgm:cxn modelId="{C58448EE-023C-42BF-8FC6-698B79F578E3}" type="presParOf" srcId="{16404D11-02F9-47CB-B78E-F81A4C7FFACC}" destId="{6E144566-BCBD-4111-9E0B-5E59E7767402}" srcOrd="0" destOrd="0" presId="urn:microsoft.com/office/officeart/2016/7/layout/RepeatingBendingProcessNew"/>
    <dgm:cxn modelId="{F486964C-1BD9-4EDF-86FA-E8122CF11D00}" type="presParOf" srcId="{7B1C57B2-D55F-41D5-AD11-D1861B1D1ABE}" destId="{97873594-8600-411F-A469-CFF8689DA4B1}" srcOrd="8" destOrd="0" presId="urn:microsoft.com/office/officeart/2016/7/layout/RepeatingBendingProcessNew"/>
    <dgm:cxn modelId="{B9B1BD51-E86C-4717-BC89-F2C87C5C2580}" type="presParOf" srcId="{7B1C57B2-D55F-41D5-AD11-D1861B1D1ABE}" destId="{E377C644-AAEB-48F7-818E-746C3B0EA56B}" srcOrd="9" destOrd="0" presId="urn:microsoft.com/office/officeart/2016/7/layout/RepeatingBendingProcessNew"/>
    <dgm:cxn modelId="{DE8A23CC-675B-49A9-A00A-F84C69ABF840}" type="presParOf" srcId="{E377C644-AAEB-48F7-818E-746C3B0EA56B}" destId="{9FAE5D1D-0103-44DD-8565-BC701F991503}" srcOrd="0" destOrd="0" presId="urn:microsoft.com/office/officeart/2016/7/layout/RepeatingBendingProcessNew"/>
    <dgm:cxn modelId="{A34B23BD-9085-4040-A698-8C132117EB98}" type="presParOf" srcId="{7B1C57B2-D55F-41D5-AD11-D1861B1D1ABE}" destId="{BC5D0699-D31C-4E95-B203-FE28E4B18989}" srcOrd="10" destOrd="0" presId="urn:microsoft.com/office/officeart/2016/7/layout/RepeatingBendingProcessNew"/>
    <dgm:cxn modelId="{11B69D5E-2EE9-471F-94AA-8DBF1D2534B2}" type="presParOf" srcId="{7B1C57B2-D55F-41D5-AD11-D1861B1D1ABE}" destId="{048D7D72-0A19-467D-8693-4DBCAD0C3CC3}" srcOrd="11" destOrd="0" presId="urn:microsoft.com/office/officeart/2016/7/layout/RepeatingBendingProcessNew"/>
    <dgm:cxn modelId="{3868E2FD-68D4-4898-A343-67810F13BA1E}" type="presParOf" srcId="{048D7D72-0A19-467D-8693-4DBCAD0C3CC3}" destId="{1D1CDDB3-ABDA-4093-8FC7-2FBEEB64079A}" srcOrd="0" destOrd="0" presId="urn:microsoft.com/office/officeart/2016/7/layout/RepeatingBendingProcessNew"/>
    <dgm:cxn modelId="{7B9EAD17-5589-47AF-9617-C4D07517D7B4}" type="presParOf" srcId="{7B1C57B2-D55F-41D5-AD11-D1861B1D1ABE}" destId="{13D48F4B-6536-4109-8099-E466D946C1E4}" srcOrd="12" destOrd="0" presId="urn:microsoft.com/office/officeart/2016/7/layout/RepeatingBendingProcessNew"/>
    <dgm:cxn modelId="{C9CE449D-304B-4F83-86C8-1B181D3A9F45}" type="presParOf" srcId="{7B1C57B2-D55F-41D5-AD11-D1861B1D1ABE}" destId="{56C907A5-90B4-4A55-8428-A9C4D1017103}" srcOrd="13" destOrd="0" presId="urn:microsoft.com/office/officeart/2016/7/layout/RepeatingBendingProcessNew"/>
    <dgm:cxn modelId="{B700166F-AC8A-4DD3-B7C5-7641A28CDE40}" type="presParOf" srcId="{56C907A5-90B4-4A55-8428-A9C4D1017103}" destId="{979A0AEC-11F4-4F66-AA03-5E718021ED27}" srcOrd="0" destOrd="0" presId="urn:microsoft.com/office/officeart/2016/7/layout/RepeatingBendingProcessNew"/>
    <dgm:cxn modelId="{BAA8C1AB-A511-48B3-8305-6E131B665526}" type="presParOf" srcId="{7B1C57B2-D55F-41D5-AD11-D1861B1D1ABE}" destId="{D9E1A0AC-8D4F-4D83-8D66-BA64FA0B16F7}" srcOrd="14" destOrd="0" presId="urn:microsoft.com/office/officeart/2016/7/layout/RepeatingBendingProcessNew"/>
    <dgm:cxn modelId="{DAE4E409-4C97-4CD0-A045-ACE0F6E1014A}" type="presParOf" srcId="{7B1C57B2-D55F-41D5-AD11-D1861B1D1ABE}" destId="{4C287BE2-E1D9-420D-9C30-817CF6EA0133}" srcOrd="15" destOrd="0" presId="urn:microsoft.com/office/officeart/2016/7/layout/RepeatingBendingProcessNew"/>
    <dgm:cxn modelId="{4B8F3041-05E6-47F0-858C-9BF9C5121E6E}" type="presParOf" srcId="{4C287BE2-E1D9-420D-9C30-817CF6EA0133}" destId="{48B58925-C999-4671-B019-749F5CD1E14A}" srcOrd="0" destOrd="0" presId="urn:microsoft.com/office/officeart/2016/7/layout/RepeatingBendingProcessNew"/>
    <dgm:cxn modelId="{A1119290-283F-4E46-B438-94D44F2C9621}" type="presParOf" srcId="{7B1C57B2-D55F-41D5-AD11-D1861B1D1ABE}" destId="{2E858F89-8C15-46EC-9120-6A0C7D6640B7}" srcOrd="16" destOrd="0" presId="urn:microsoft.com/office/officeart/2016/7/layout/RepeatingBendingProcessNew"/>
    <dgm:cxn modelId="{1C9DF5CE-4EAA-4B1B-BFB1-57DADA5FAD53}" type="presParOf" srcId="{7B1C57B2-D55F-41D5-AD11-D1861B1D1ABE}" destId="{B512E8C3-D84A-4D43-8963-8A7F84A78623}" srcOrd="17" destOrd="0" presId="urn:microsoft.com/office/officeart/2016/7/layout/RepeatingBendingProcessNew"/>
    <dgm:cxn modelId="{BA891D25-DDA6-433E-9D41-68B7B194F86F}" type="presParOf" srcId="{B512E8C3-D84A-4D43-8963-8A7F84A78623}" destId="{7E421B6A-B5C0-4FB7-B1F9-96FCA14CECED}" srcOrd="0" destOrd="0" presId="urn:microsoft.com/office/officeart/2016/7/layout/RepeatingBendingProcessNew"/>
    <dgm:cxn modelId="{346BB784-875F-4210-83C5-5DAF0B3418D9}" type="presParOf" srcId="{7B1C57B2-D55F-41D5-AD11-D1861B1D1ABE}" destId="{EE088C2B-066A-43B3-A2AC-181D523DD612}" srcOrd="18" destOrd="0" presId="urn:microsoft.com/office/officeart/2016/7/layout/RepeatingBendingProcessNew"/>
    <dgm:cxn modelId="{C92E2051-5679-4053-9E3D-02F4EDD34198}" type="presParOf" srcId="{7B1C57B2-D55F-41D5-AD11-D1861B1D1ABE}" destId="{A7A06D8B-3AFC-4E8E-8D75-7E81FB32C570}" srcOrd="19" destOrd="0" presId="urn:microsoft.com/office/officeart/2016/7/layout/RepeatingBendingProcessNew"/>
    <dgm:cxn modelId="{BA0C7628-C838-407E-A026-2E74DB6200E8}" type="presParOf" srcId="{A7A06D8B-3AFC-4E8E-8D75-7E81FB32C570}" destId="{D36BAABC-1225-48AB-978C-2112CD3F7057}" srcOrd="0" destOrd="0" presId="urn:microsoft.com/office/officeart/2016/7/layout/RepeatingBendingProcessNew"/>
    <dgm:cxn modelId="{20F77AA2-FEF2-484B-9E88-49A5CEEF8C58}" type="presParOf" srcId="{7B1C57B2-D55F-41D5-AD11-D1861B1D1ABE}" destId="{CD45AF91-A554-4006-8003-0BD20CA3008F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30D6E5-83D8-4A77-9C6F-621CA239A1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A81FB1-E900-45A6-B8F7-1F2D281B092C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GB" b="1" dirty="0">
              <a:latin typeface="+mn-lt"/>
            </a:rPr>
            <a:t>Secure key card with RFID chips used in healthcare, transportation &amp; logistics etc.</a:t>
          </a:r>
          <a:endParaRPr lang="en-US" b="1" dirty="0">
            <a:latin typeface="+mn-lt"/>
          </a:endParaRPr>
        </a:p>
      </dgm:t>
    </dgm:pt>
    <dgm:pt modelId="{769DDEF1-93D9-4F9B-ABE7-CA68D635A7AF}" type="parTrans" cxnId="{DBE935A0-0DE5-4D34-85FC-804E9756E6A7}">
      <dgm:prSet/>
      <dgm:spPr/>
      <dgm:t>
        <a:bodyPr/>
        <a:lstStyle/>
        <a:p>
          <a:endParaRPr lang="en-US"/>
        </a:p>
      </dgm:t>
    </dgm:pt>
    <dgm:pt modelId="{84CA0106-50E6-43A1-9A54-38B28957D137}" type="sibTrans" cxnId="{DBE935A0-0DE5-4D34-85FC-804E9756E6A7}">
      <dgm:prSet/>
      <dgm:spPr/>
      <dgm:t>
        <a:bodyPr/>
        <a:lstStyle/>
        <a:p>
          <a:endParaRPr lang="en-US"/>
        </a:p>
      </dgm:t>
    </dgm:pt>
    <dgm:pt modelId="{6ADC909C-93A9-40E7-94A8-25A3577E2DC7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GB" b="1" dirty="0">
              <a:latin typeface="+mn-lt"/>
            </a:rPr>
            <a:t>Secret key generation so that it can be used as key for RSA, AES, ECC algorithms to increase complexity.</a:t>
          </a:r>
          <a:endParaRPr lang="en-US" b="1" dirty="0">
            <a:latin typeface="+mn-lt"/>
          </a:endParaRPr>
        </a:p>
      </dgm:t>
    </dgm:pt>
    <dgm:pt modelId="{FC273DAB-505D-4247-87EC-FF793D47A2DC}" type="parTrans" cxnId="{2EB1E216-A8BC-48A9-86ED-30FA4F7D9F14}">
      <dgm:prSet/>
      <dgm:spPr/>
      <dgm:t>
        <a:bodyPr/>
        <a:lstStyle/>
        <a:p>
          <a:endParaRPr lang="en-US"/>
        </a:p>
      </dgm:t>
    </dgm:pt>
    <dgm:pt modelId="{AD2E7E3E-D4E0-4F99-859E-7762E33A2F2A}" type="sibTrans" cxnId="{2EB1E216-A8BC-48A9-86ED-30FA4F7D9F14}">
      <dgm:prSet/>
      <dgm:spPr/>
      <dgm:t>
        <a:bodyPr/>
        <a:lstStyle/>
        <a:p>
          <a:endParaRPr lang="en-US"/>
        </a:p>
      </dgm:t>
    </dgm:pt>
    <dgm:pt modelId="{4552FFCE-9D96-4942-AB6D-A902764401E1}">
      <dgm:prSet phldr="0"/>
      <dgm:spPr/>
      <dgm:t>
        <a:bodyPr/>
        <a:lstStyle/>
        <a:p>
          <a:pPr algn="just">
            <a:lnSpc>
              <a:spcPct val="100000"/>
            </a:lnSpc>
          </a:pPr>
          <a:r>
            <a:rPr lang="en-GB" b="1" dirty="0">
              <a:latin typeface="+mn-lt"/>
            </a:rPr>
            <a:t>Key zeroization: Used for deleting certain keys once its used by overwriting a new key to increase complexity.</a:t>
          </a:r>
        </a:p>
      </dgm:t>
    </dgm:pt>
    <dgm:pt modelId="{B0C58660-8280-4D8F-8157-89F95B8464FE}" type="sibTrans" cxnId="{B9416020-DA11-42A5-A78F-29A2B5CA7FAC}">
      <dgm:prSet/>
      <dgm:spPr/>
      <dgm:t>
        <a:bodyPr/>
        <a:lstStyle/>
        <a:p>
          <a:endParaRPr lang="en-US"/>
        </a:p>
      </dgm:t>
    </dgm:pt>
    <dgm:pt modelId="{FFFC80C2-DFC4-4F35-936C-6D16261FE8B6}" type="parTrans" cxnId="{B9416020-DA11-42A5-A78F-29A2B5CA7FAC}">
      <dgm:prSet/>
      <dgm:spPr/>
      <dgm:t>
        <a:bodyPr/>
        <a:lstStyle/>
        <a:p>
          <a:endParaRPr lang="en-US"/>
        </a:p>
      </dgm:t>
    </dgm:pt>
    <dgm:pt modelId="{2CE12BB6-1EEB-43E0-B78E-57750332A3D7}" type="pres">
      <dgm:prSet presAssocID="{9630D6E5-83D8-4A77-9C6F-621CA239A1F0}" presName="root" presStyleCnt="0">
        <dgm:presLayoutVars>
          <dgm:dir/>
          <dgm:resizeHandles val="exact"/>
        </dgm:presLayoutVars>
      </dgm:prSet>
      <dgm:spPr/>
    </dgm:pt>
    <dgm:pt modelId="{7850F891-176E-4633-AE85-E4AB302844DC}" type="pres">
      <dgm:prSet presAssocID="{EBA81FB1-E900-45A6-B8F7-1F2D281B092C}" presName="compNode" presStyleCnt="0"/>
      <dgm:spPr/>
    </dgm:pt>
    <dgm:pt modelId="{65090187-CAA5-43F2-A581-3FF9BE73699F}" type="pres">
      <dgm:prSet presAssocID="{EBA81FB1-E900-45A6-B8F7-1F2D281B092C}" presName="bgRect" presStyleLbl="bgShp" presStyleIdx="0" presStyleCnt="3"/>
      <dgm:spPr/>
    </dgm:pt>
    <dgm:pt modelId="{5B074C41-D9F4-4F93-982A-E2F36A32BE3C}" type="pres">
      <dgm:prSet presAssocID="{EBA81FB1-E900-45A6-B8F7-1F2D281B09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C8AA03F-A467-4964-9B52-73C24C62A9B4}" type="pres">
      <dgm:prSet presAssocID="{EBA81FB1-E900-45A6-B8F7-1F2D281B092C}" presName="spaceRect" presStyleCnt="0"/>
      <dgm:spPr/>
    </dgm:pt>
    <dgm:pt modelId="{F545141C-0429-4217-893C-F98308BF27E3}" type="pres">
      <dgm:prSet presAssocID="{EBA81FB1-E900-45A6-B8F7-1F2D281B092C}" presName="parTx" presStyleLbl="revTx" presStyleIdx="0" presStyleCnt="3">
        <dgm:presLayoutVars>
          <dgm:chMax val="0"/>
          <dgm:chPref val="0"/>
        </dgm:presLayoutVars>
      </dgm:prSet>
      <dgm:spPr/>
    </dgm:pt>
    <dgm:pt modelId="{E0D86521-CEEB-4E9D-BF99-AC0AD0796509}" type="pres">
      <dgm:prSet presAssocID="{84CA0106-50E6-43A1-9A54-38B28957D137}" presName="sibTrans" presStyleCnt="0"/>
      <dgm:spPr/>
    </dgm:pt>
    <dgm:pt modelId="{A73B56AE-F8D6-4E34-A542-40AB54D849E5}" type="pres">
      <dgm:prSet presAssocID="{6ADC909C-93A9-40E7-94A8-25A3577E2DC7}" presName="compNode" presStyleCnt="0"/>
      <dgm:spPr/>
    </dgm:pt>
    <dgm:pt modelId="{3EEF8251-9455-433A-AAC3-2530AE30DC17}" type="pres">
      <dgm:prSet presAssocID="{6ADC909C-93A9-40E7-94A8-25A3577E2DC7}" presName="bgRect" presStyleLbl="bgShp" presStyleIdx="1" presStyleCnt="3"/>
      <dgm:spPr/>
    </dgm:pt>
    <dgm:pt modelId="{55C8E6D3-65FA-4B93-BCEE-BFA2EDFACC04}" type="pres">
      <dgm:prSet presAssocID="{6ADC909C-93A9-40E7-94A8-25A3577E2D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D4E4729-4D30-48A6-B566-363139265638}" type="pres">
      <dgm:prSet presAssocID="{6ADC909C-93A9-40E7-94A8-25A3577E2DC7}" presName="spaceRect" presStyleCnt="0"/>
      <dgm:spPr/>
    </dgm:pt>
    <dgm:pt modelId="{9769E1F1-06C2-43A4-83AF-E9BC6EEC4F7B}" type="pres">
      <dgm:prSet presAssocID="{6ADC909C-93A9-40E7-94A8-25A3577E2DC7}" presName="parTx" presStyleLbl="revTx" presStyleIdx="1" presStyleCnt="3">
        <dgm:presLayoutVars>
          <dgm:chMax val="0"/>
          <dgm:chPref val="0"/>
        </dgm:presLayoutVars>
      </dgm:prSet>
      <dgm:spPr/>
    </dgm:pt>
    <dgm:pt modelId="{7CDFF53B-F648-426B-B2FB-1C22639D8CB3}" type="pres">
      <dgm:prSet presAssocID="{AD2E7E3E-D4E0-4F99-859E-7762E33A2F2A}" presName="sibTrans" presStyleCnt="0"/>
      <dgm:spPr/>
    </dgm:pt>
    <dgm:pt modelId="{1AA33458-82B9-4F8F-AE57-5D79F0F9E813}" type="pres">
      <dgm:prSet presAssocID="{4552FFCE-9D96-4942-AB6D-A902764401E1}" presName="compNode" presStyleCnt="0"/>
      <dgm:spPr/>
    </dgm:pt>
    <dgm:pt modelId="{568A14E1-42AF-4124-BDA6-855338BE7148}" type="pres">
      <dgm:prSet presAssocID="{4552FFCE-9D96-4942-AB6D-A902764401E1}" presName="bgRect" presStyleLbl="bgShp" presStyleIdx="2" presStyleCnt="3"/>
      <dgm:spPr/>
    </dgm:pt>
    <dgm:pt modelId="{0531CE8E-AD93-4C24-B88B-3FC9A16B527D}" type="pres">
      <dgm:prSet presAssocID="{4552FFCE-9D96-4942-AB6D-A902764401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5A4935D-60D0-44B6-85F8-8A2C697CB0BC}" type="pres">
      <dgm:prSet presAssocID="{4552FFCE-9D96-4942-AB6D-A902764401E1}" presName="spaceRect" presStyleCnt="0"/>
      <dgm:spPr/>
    </dgm:pt>
    <dgm:pt modelId="{0B05BC04-6360-4C55-B193-C58AFD842DE9}" type="pres">
      <dgm:prSet presAssocID="{4552FFCE-9D96-4942-AB6D-A902764401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824610-532A-4763-B4AE-627200503E2E}" type="presOf" srcId="{4552FFCE-9D96-4942-AB6D-A902764401E1}" destId="{0B05BC04-6360-4C55-B193-C58AFD842DE9}" srcOrd="0" destOrd="0" presId="urn:microsoft.com/office/officeart/2018/2/layout/IconVerticalSolidList"/>
    <dgm:cxn modelId="{3520D314-C635-442B-89E6-F5E5EB3E79D6}" type="presOf" srcId="{6ADC909C-93A9-40E7-94A8-25A3577E2DC7}" destId="{9769E1F1-06C2-43A4-83AF-E9BC6EEC4F7B}" srcOrd="0" destOrd="0" presId="urn:microsoft.com/office/officeart/2018/2/layout/IconVerticalSolidList"/>
    <dgm:cxn modelId="{2EB1E216-A8BC-48A9-86ED-30FA4F7D9F14}" srcId="{9630D6E5-83D8-4A77-9C6F-621CA239A1F0}" destId="{6ADC909C-93A9-40E7-94A8-25A3577E2DC7}" srcOrd="1" destOrd="0" parTransId="{FC273DAB-505D-4247-87EC-FF793D47A2DC}" sibTransId="{AD2E7E3E-D4E0-4F99-859E-7762E33A2F2A}"/>
    <dgm:cxn modelId="{B9416020-DA11-42A5-A78F-29A2B5CA7FAC}" srcId="{9630D6E5-83D8-4A77-9C6F-621CA239A1F0}" destId="{4552FFCE-9D96-4942-AB6D-A902764401E1}" srcOrd="2" destOrd="0" parTransId="{FFFC80C2-DFC4-4F35-936C-6D16261FE8B6}" sibTransId="{B0C58660-8280-4D8F-8157-89F95B8464FE}"/>
    <dgm:cxn modelId="{EE1C8C5F-7368-4B0C-8B86-EA5A4BAF44E7}" type="presOf" srcId="{9630D6E5-83D8-4A77-9C6F-621CA239A1F0}" destId="{2CE12BB6-1EEB-43E0-B78E-57750332A3D7}" srcOrd="0" destOrd="0" presId="urn:microsoft.com/office/officeart/2018/2/layout/IconVerticalSolidList"/>
    <dgm:cxn modelId="{6B2BC59B-CE3B-4BDA-9961-230ED9DF5200}" type="presOf" srcId="{EBA81FB1-E900-45A6-B8F7-1F2D281B092C}" destId="{F545141C-0429-4217-893C-F98308BF27E3}" srcOrd="0" destOrd="0" presId="urn:microsoft.com/office/officeart/2018/2/layout/IconVerticalSolidList"/>
    <dgm:cxn modelId="{DBE935A0-0DE5-4D34-85FC-804E9756E6A7}" srcId="{9630D6E5-83D8-4A77-9C6F-621CA239A1F0}" destId="{EBA81FB1-E900-45A6-B8F7-1F2D281B092C}" srcOrd="0" destOrd="0" parTransId="{769DDEF1-93D9-4F9B-ABE7-CA68D635A7AF}" sibTransId="{84CA0106-50E6-43A1-9A54-38B28957D137}"/>
    <dgm:cxn modelId="{9B80EEEC-4E50-45C8-A322-2CDC5D09F9B3}" type="presParOf" srcId="{2CE12BB6-1EEB-43E0-B78E-57750332A3D7}" destId="{7850F891-176E-4633-AE85-E4AB302844DC}" srcOrd="0" destOrd="0" presId="urn:microsoft.com/office/officeart/2018/2/layout/IconVerticalSolidList"/>
    <dgm:cxn modelId="{ACA76C00-400F-4B4C-A187-397A6F77D5E9}" type="presParOf" srcId="{7850F891-176E-4633-AE85-E4AB302844DC}" destId="{65090187-CAA5-43F2-A581-3FF9BE73699F}" srcOrd="0" destOrd="0" presId="urn:microsoft.com/office/officeart/2018/2/layout/IconVerticalSolidList"/>
    <dgm:cxn modelId="{651C7105-2D82-46D4-AF30-58CD244DF973}" type="presParOf" srcId="{7850F891-176E-4633-AE85-E4AB302844DC}" destId="{5B074C41-D9F4-4F93-982A-E2F36A32BE3C}" srcOrd="1" destOrd="0" presId="urn:microsoft.com/office/officeart/2018/2/layout/IconVerticalSolidList"/>
    <dgm:cxn modelId="{A55EFAA5-A80F-4876-8815-85BC9643900D}" type="presParOf" srcId="{7850F891-176E-4633-AE85-E4AB302844DC}" destId="{6C8AA03F-A467-4964-9B52-73C24C62A9B4}" srcOrd="2" destOrd="0" presId="urn:microsoft.com/office/officeart/2018/2/layout/IconVerticalSolidList"/>
    <dgm:cxn modelId="{2A87D879-15DB-4327-A7D0-564C8F8A6741}" type="presParOf" srcId="{7850F891-176E-4633-AE85-E4AB302844DC}" destId="{F545141C-0429-4217-893C-F98308BF27E3}" srcOrd="3" destOrd="0" presId="urn:microsoft.com/office/officeart/2018/2/layout/IconVerticalSolidList"/>
    <dgm:cxn modelId="{B5FB8DDC-B43C-438C-AA01-2675FC4C0A2D}" type="presParOf" srcId="{2CE12BB6-1EEB-43E0-B78E-57750332A3D7}" destId="{E0D86521-CEEB-4E9D-BF99-AC0AD0796509}" srcOrd="1" destOrd="0" presId="urn:microsoft.com/office/officeart/2018/2/layout/IconVerticalSolidList"/>
    <dgm:cxn modelId="{9AD7343D-9012-4E5F-BD0B-C7F1FEF3C180}" type="presParOf" srcId="{2CE12BB6-1EEB-43E0-B78E-57750332A3D7}" destId="{A73B56AE-F8D6-4E34-A542-40AB54D849E5}" srcOrd="2" destOrd="0" presId="urn:microsoft.com/office/officeart/2018/2/layout/IconVerticalSolidList"/>
    <dgm:cxn modelId="{6302279C-A5D3-43D8-B0F6-A91E64E7A41B}" type="presParOf" srcId="{A73B56AE-F8D6-4E34-A542-40AB54D849E5}" destId="{3EEF8251-9455-433A-AAC3-2530AE30DC17}" srcOrd="0" destOrd="0" presId="urn:microsoft.com/office/officeart/2018/2/layout/IconVerticalSolidList"/>
    <dgm:cxn modelId="{8D01706E-5353-4165-ADA4-91F86F358A40}" type="presParOf" srcId="{A73B56AE-F8D6-4E34-A542-40AB54D849E5}" destId="{55C8E6D3-65FA-4B93-BCEE-BFA2EDFACC04}" srcOrd="1" destOrd="0" presId="urn:microsoft.com/office/officeart/2018/2/layout/IconVerticalSolidList"/>
    <dgm:cxn modelId="{476F95D4-DF7A-46EE-9ABF-A60B548D9172}" type="presParOf" srcId="{A73B56AE-F8D6-4E34-A542-40AB54D849E5}" destId="{1D4E4729-4D30-48A6-B566-363139265638}" srcOrd="2" destOrd="0" presId="urn:microsoft.com/office/officeart/2018/2/layout/IconVerticalSolidList"/>
    <dgm:cxn modelId="{F59CD44D-4CD0-4C12-B3C4-5433FB1C41CE}" type="presParOf" srcId="{A73B56AE-F8D6-4E34-A542-40AB54D849E5}" destId="{9769E1F1-06C2-43A4-83AF-E9BC6EEC4F7B}" srcOrd="3" destOrd="0" presId="urn:microsoft.com/office/officeart/2018/2/layout/IconVerticalSolidList"/>
    <dgm:cxn modelId="{2F1EABCD-64BE-42C6-8486-0EE51BF4195D}" type="presParOf" srcId="{2CE12BB6-1EEB-43E0-B78E-57750332A3D7}" destId="{7CDFF53B-F648-426B-B2FB-1C22639D8CB3}" srcOrd="3" destOrd="0" presId="urn:microsoft.com/office/officeart/2018/2/layout/IconVerticalSolidList"/>
    <dgm:cxn modelId="{DC454936-2471-428D-A277-5D36FD304D1A}" type="presParOf" srcId="{2CE12BB6-1EEB-43E0-B78E-57750332A3D7}" destId="{1AA33458-82B9-4F8F-AE57-5D79F0F9E813}" srcOrd="4" destOrd="0" presId="urn:microsoft.com/office/officeart/2018/2/layout/IconVerticalSolidList"/>
    <dgm:cxn modelId="{D59D55AB-EEFA-4E04-9ADC-0AFAEC544690}" type="presParOf" srcId="{1AA33458-82B9-4F8F-AE57-5D79F0F9E813}" destId="{568A14E1-42AF-4124-BDA6-855338BE7148}" srcOrd="0" destOrd="0" presId="urn:microsoft.com/office/officeart/2018/2/layout/IconVerticalSolidList"/>
    <dgm:cxn modelId="{1B2CEDBC-9867-4619-B86B-0E5D39D67C48}" type="presParOf" srcId="{1AA33458-82B9-4F8F-AE57-5D79F0F9E813}" destId="{0531CE8E-AD93-4C24-B88B-3FC9A16B527D}" srcOrd="1" destOrd="0" presId="urn:microsoft.com/office/officeart/2018/2/layout/IconVerticalSolidList"/>
    <dgm:cxn modelId="{06286935-6CA2-47B3-9B34-3B12C8B933E0}" type="presParOf" srcId="{1AA33458-82B9-4F8F-AE57-5D79F0F9E813}" destId="{35A4935D-60D0-44B6-85F8-8A2C697CB0BC}" srcOrd="2" destOrd="0" presId="urn:microsoft.com/office/officeart/2018/2/layout/IconVerticalSolidList"/>
    <dgm:cxn modelId="{2C4D5755-CB71-43FB-A2CC-764C973599B2}" type="presParOf" srcId="{1AA33458-82B9-4F8F-AE57-5D79F0F9E813}" destId="{0B05BC04-6360-4C55-B193-C58AFD842D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D4811BE-383A-4FF6-B2E9-68242832BB28}" type="doc">
      <dgm:prSet loTypeId="urn:microsoft.com/office/officeart/2005/8/layout/lProcess1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D23BD93-6926-4260-899A-DA553DAF5BB7}">
      <dgm:prSet phldrT="[Text]"/>
      <dgm:spPr/>
      <dgm:t>
        <a:bodyPr/>
        <a:lstStyle/>
        <a:p>
          <a:r>
            <a:rPr lang="en-US" dirty="0"/>
            <a:t>FUNCTION FOR PUF</a:t>
          </a:r>
        </a:p>
      </dgm:t>
    </dgm:pt>
    <dgm:pt modelId="{B5E6E622-C614-4EC7-BFC2-F08CDDB283DC}" type="parTrans" cxnId="{386C47ED-76D0-4677-A047-604C43F543D6}">
      <dgm:prSet/>
      <dgm:spPr/>
      <dgm:t>
        <a:bodyPr/>
        <a:lstStyle/>
        <a:p>
          <a:endParaRPr lang="en-US"/>
        </a:p>
      </dgm:t>
    </dgm:pt>
    <dgm:pt modelId="{B847735C-88FA-49BA-866B-644F2F838973}" type="sibTrans" cxnId="{386C47ED-76D0-4677-A047-604C43F543D6}">
      <dgm:prSet/>
      <dgm:spPr/>
      <dgm:t>
        <a:bodyPr/>
        <a:lstStyle/>
        <a:p>
          <a:endParaRPr lang="en-US"/>
        </a:p>
      </dgm:t>
    </dgm:pt>
    <dgm:pt modelId="{6137818C-07E1-43F1-AFB1-71D6BC1F3F6B}">
      <dgm:prSet phldrT="[Text]"/>
      <dgm:spPr/>
      <dgm:t>
        <a:bodyPr/>
        <a:lstStyle/>
        <a:p>
          <a:r>
            <a:rPr lang="en-US" dirty="0"/>
            <a:t>Input is challenge, fabrication parameters</a:t>
          </a:r>
        </a:p>
      </dgm:t>
    </dgm:pt>
    <dgm:pt modelId="{EAB6123F-031A-4E49-9EE0-8AF804C6F231}" type="parTrans" cxnId="{E2A1A2C3-6B40-463F-99EA-7F5F96B0A9A4}">
      <dgm:prSet/>
      <dgm:spPr/>
      <dgm:t>
        <a:bodyPr/>
        <a:lstStyle/>
        <a:p>
          <a:endParaRPr lang="en-US"/>
        </a:p>
      </dgm:t>
    </dgm:pt>
    <dgm:pt modelId="{8678A658-AFB9-4430-93CF-223FC1903A69}" type="sibTrans" cxnId="{E2A1A2C3-6B40-463F-99EA-7F5F96B0A9A4}">
      <dgm:prSet/>
      <dgm:spPr/>
      <dgm:t>
        <a:bodyPr/>
        <a:lstStyle/>
        <a:p>
          <a:endParaRPr lang="en-US"/>
        </a:p>
      </dgm:t>
    </dgm:pt>
    <dgm:pt modelId="{35598CB2-9B8D-43E7-B963-205A47C27F2A}">
      <dgm:prSet phldrT="[Text]"/>
      <dgm:spPr/>
      <dgm:t>
        <a:bodyPr/>
        <a:lstStyle/>
        <a:p>
          <a:r>
            <a:rPr lang="en-US" dirty="0"/>
            <a:t>Obtained responses are also recorded.</a:t>
          </a:r>
        </a:p>
      </dgm:t>
    </dgm:pt>
    <dgm:pt modelId="{369AEC47-29FD-4FCC-AA5B-BDBEC554BEB9}" type="parTrans" cxnId="{060B2B0C-3EE5-4834-A71E-73374A867408}">
      <dgm:prSet/>
      <dgm:spPr/>
      <dgm:t>
        <a:bodyPr/>
        <a:lstStyle/>
        <a:p>
          <a:endParaRPr lang="en-US"/>
        </a:p>
      </dgm:t>
    </dgm:pt>
    <dgm:pt modelId="{410B9FAD-917F-427F-AB55-3180739E7FA9}" type="sibTrans" cxnId="{060B2B0C-3EE5-4834-A71E-73374A867408}">
      <dgm:prSet/>
      <dgm:spPr/>
      <dgm:t>
        <a:bodyPr/>
        <a:lstStyle/>
        <a:p>
          <a:endParaRPr lang="en-US"/>
        </a:p>
      </dgm:t>
    </dgm:pt>
    <dgm:pt modelId="{7DE04E2B-5C61-43BE-8684-07A2DE7DF5C1}">
      <dgm:prSet phldrT="[Text]"/>
      <dgm:spPr/>
      <dgm:t>
        <a:bodyPr/>
        <a:lstStyle/>
        <a:p>
          <a:r>
            <a:rPr lang="en-US" dirty="0"/>
            <a:t>LEARNING &amp; PREDICTION</a:t>
          </a:r>
        </a:p>
      </dgm:t>
    </dgm:pt>
    <dgm:pt modelId="{04A7228A-0144-45A4-86B3-C71968552D00}" type="parTrans" cxnId="{4BDC49FE-69CD-471D-A1D6-C8DFCC508E2A}">
      <dgm:prSet/>
      <dgm:spPr/>
      <dgm:t>
        <a:bodyPr/>
        <a:lstStyle/>
        <a:p>
          <a:endParaRPr lang="en-US"/>
        </a:p>
      </dgm:t>
    </dgm:pt>
    <dgm:pt modelId="{63A51B53-0243-4914-AC09-0A9C59025BC0}" type="sibTrans" cxnId="{4BDC49FE-69CD-471D-A1D6-C8DFCC508E2A}">
      <dgm:prSet/>
      <dgm:spPr/>
      <dgm:t>
        <a:bodyPr/>
        <a:lstStyle/>
        <a:p>
          <a:endParaRPr lang="en-US"/>
        </a:p>
      </dgm:t>
    </dgm:pt>
    <dgm:pt modelId="{29BC48B8-6266-461B-B2EC-84B74A3F9E92}">
      <dgm:prSet phldrT="[Text]"/>
      <dgm:spPr/>
      <dgm:t>
        <a:bodyPr/>
        <a:lstStyle/>
        <a:p>
          <a:r>
            <a:rPr lang="en-US" dirty="0"/>
            <a:t>Use CRP to train any suitable ML algorithm like logistic regression, SVM etc.</a:t>
          </a:r>
        </a:p>
      </dgm:t>
    </dgm:pt>
    <dgm:pt modelId="{02CD725E-C1E6-4E04-9CA5-BC9979B50183}" type="parTrans" cxnId="{BA78F1C0-D635-42DD-A193-EBE20C27769E}">
      <dgm:prSet/>
      <dgm:spPr/>
      <dgm:t>
        <a:bodyPr/>
        <a:lstStyle/>
        <a:p>
          <a:endParaRPr lang="en-US"/>
        </a:p>
      </dgm:t>
    </dgm:pt>
    <dgm:pt modelId="{580B1A4E-266F-4C5C-A2B3-2DA90B68B260}" type="sibTrans" cxnId="{BA78F1C0-D635-42DD-A193-EBE20C27769E}">
      <dgm:prSet/>
      <dgm:spPr/>
      <dgm:t>
        <a:bodyPr/>
        <a:lstStyle/>
        <a:p>
          <a:endParaRPr lang="en-US"/>
        </a:p>
      </dgm:t>
    </dgm:pt>
    <dgm:pt modelId="{C3C58F43-9069-4FF9-BB6D-984F7FC64FCD}">
      <dgm:prSet phldrT="[Text]"/>
      <dgm:spPr/>
      <dgm:t>
        <a:bodyPr/>
        <a:lstStyle/>
        <a:p>
          <a:r>
            <a:rPr lang="en-US" dirty="0"/>
            <a:t>Predict the response by finding the best fit and determine accuracy of prediction.</a:t>
          </a:r>
        </a:p>
      </dgm:t>
    </dgm:pt>
    <dgm:pt modelId="{CDC6EE95-0E5A-4D24-839F-2F4163632217}" type="parTrans" cxnId="{FD87B046-6729-45CF-9CDF-DC3EA64E6151}">
      <dgm:prSet/>
      <dgm:spPr/>
      <dgm:t>
        <a:bodyPr/>
        <a:lstStyle/>
        <a:p>
          <a:endParaRPr lang="en-US"/>
        </a:p>
      </dgm:t>
    </dgm:pt>
    <dgm:pt modelId="{651DB5F9-AD3C-4AC6-AAEC-15B68041A837}" type="sibTrans" cxnId="{FD87B046-6729-45CF-9CDF-DC3EA64E6151}">
      <dgm:prSet/>
      <dgm:spPr/>
      <dgm:t>
        <a:bodyPr/>
        <a:lstStyle/>
        <a:p>
          <a:endParaRPr lang="en-US"/>
        </a:p>
      </dgm:t>
    </dgm:pt>
    <dgm:pt modelId="{6423ABC2-8291-4FB2-81BC-0E5EB8C6534B}" type="pres">
      <dgm:prSet presAssocID="{8D4811BE-383A-4FF6-B2E9-68242832BB28}" presName="Name0" presStyleCnt="0">
        <dgm:presLayoutVars>
          <dgm:dir/>
          <dgm:animLvl val="lvl"/>
          <dgm:resizeHandles val="exact"/>
        </dgm:presLayoutVars>
      </dgm:prSet>
      <dgm:spPr/>
    </dgm:pt>
    <dgm:pt modelId="{45A89F2C-A38B-457E-B736-0D21737B9A3C}" type="pres">
      <dgm:prSet presAssocID="{0D23BD93-6926-4260-899A-DA553DAF5BB7}" presName="vertFlow" presStyleCnt="0"/>
      <dgm:spPr/>
    </dgm:pt>
    <dgm:pt modelId="{D0BAD8DD-B44B-4086-A464-43E6C44BB04F}" type="pres">
      <dgm:prSet presAssocID="{0D23BD93-6926-4260-899A-DA553DAF5BB7}" presName="header" presStyleLbl="node1" presStyleIdx="0" presStyleCnt="2"/>
      <dgm:spPr/>
    </dgm:pt>
    <dgm:pt modelId="{1408A669-8A6D-4F52-BE6F-2D9639C66E6E}" type="pres">
      <dgm:prSet presAssocID="{EAB6123F-031A-4E49-9EE0-8AF804C6F231}" presName="parTrans" presStyleLbl="sibTrans2D1" presStyleIdx="0" presStyleCnt="4"/>
      <dgm:spPr/>
    </dgm:pt>
    <dgm:pt modelId="{865CCBBB-7F48-402C-AE04-3D9265A0E24A}" type="pres">
      <dgm:prSet presAssocID="{6137818C-07E1-43F1-AFB1-71D6BC1F3F6B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2A240CE4-4C06-4492-B85D-84CA19F300D6}" type="pres">
      <dgm:prSet presAssocID="{8678A658-AFB9-4430-93CF-223FC1903A69}" presName="sibTrans" presStyleLbl="sibTrans2D1" presStyleIdx="1" presStyleCnt="4"/>
      <dgm:spPr/>
    </dgm:pt>
    <dgm:pt modelId="{8A47F657-AD95-4309-B0FF-CC67658D599C}" type="pres">
      <dgm:prSet presAssocID="{35598CB2-9B8D-43E7-B963-205A47C27F2A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C3864ACB-420C-46A1-B38C-BCAB228406ED}" type="pres">
      <dgm:prSet presAssocID="{0D23BD93-6926-4260-899A-DA553DAF5BB7}" presName="hSp" presStyleCnt="0"/>
      <dgm:spPr/>
    </dgm:pt>
    <dgm:pt modelId="{44784CBD-3C18-48AC-892E-57FCC61C376D}" type="pres">
      <dgm:prSet presAssocID="{7DE04E2B-5C61-43BE-8684-07A2DE7DF5C1}" presName="vertFlow" presStyleCnt="0"/>
      <dgm:spPr/>
    </dgm:pt>
    <dgm:pt modelId="{C8C56CF6-61A4-40DC-A5AA-38ED0527D72E}" type="pres">
      <dgm:prSet presAssocID="{7DE04E2B-5C61-43BE-8684-07A2DE7DF5C1}" presName="header" presStyleLbl="node1" presStyleIdx="1" presStyleCnt="2"/>
      <dgm:spPr/>
    </dgm:pt>
    <dgm:pt modelId="{39D64C17-9ECF-48BC-A824-D837602006A6}" type="pres">
      <dgm:prSet presAssocID="{02CD725E-C1E6-4E04-9CA5-BC9979B50183}" presName="parTrans" presStyleLbl="sibTrans2D1" presStyleIdx="2" presStyleCnt="4"/>
      <dgm:spPr/>
    </dgm:pt>
    <dgm:pt modelId="{D22FAB53-BA44-44BD-8EDC-A86A767D05CD}" type="pres">
      <dgm:prSet presAssocID="{29BC48B8-6266-461B-B2EC-84B74A3F9E92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D47E4FAC-3CB2-43CE-A7FB-E208E42DA823}" type="pres">
      <dgm:prSet presAssocID="{580B1A4E-266F-4C5C-A2B3-2DA90B68B260}" presName="sibTrans" presStyleLbl="sibTrans2D1" presStyleIdx="3" presStyleCnt="4"/>
      <dgm:spPr/>
    </dgm:pt>
    <dgm:pt modelId="{47076FF9-E0BE-4FA3-91B8-038AB29EBF73}" type="pres">
      <dgm:prSet presAssocID="{C3C58F43-9069-4FF9-BB6D-984F7FC64FCD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060B2B0C-3EE5-4834-A71E-73374A867408}" srcId="{0D23BD93-6926-4260-899A-DA553DAF5BB7}" destId="{35598CB2-9B8D-43E7-B963-205A47C27F2A}" srcOrd="1" destOrd="0" parTransId="{369AEC47-29FD-4FCC-AA5B-BDBEC554BEB9}" sibTransId="{410B9FAD-917F-427F-AB55-3180739E7FA9}"/>
    <dgm:cxn modelId="{E43EFA11-0665-46BC-85E7-4F6A582F363C}" type="presOf" srcId="{580B1A4E-266F-4C5C-A2B3-2DA90B68B260}" destId="{D47E4FAC-3CB2-43CE-A7FB-E208E42DA823}" srcOrd="0" destOrd="0" presId="urn:microsoft.com/office/officeart/2005/8/layout/lProcess1"/>
    <dgm:cxn modelId="{9B04512D-4D31-400C-B7CB-9583221AE6E5}" type="presOf" srcId="{35598CB2-9B8D-43E7-B963-205A47C27F2A}" destId="{8A47F657-AD95-4309-B0FF-CC67658D599C}" srcOrd="0" destOrd="0" presId="urn:microsoft.com/office/officeart/2005/8/layout/lProcess1"/>
    <dgm:cxn modelId="{1068E92F-D3E5-4A9E-AC54-162259A01D4F}" type="presOf" srcId="{0D23BD93-6926-4260-899A-DA553DAF5BB7}" destId="{D0BAD8DD-B44B-4086-A464-43E6C44BB04F}" srcOrd="0" destOrd="0" presId="urn:microsoft.com/office/officeart/2005/8/layout/lProcess1"/>
    <dgm:cxn modelId="{9A675B5E-306A-4E23-AD02-1DA408CD4294}" type="presOf" srcId="{8678A658-AFB9-4430-93CF-223FC1903A69}" destId="{2A240CE4-4C06-4492-B85D-84CA19F300D6}" srcOrd="0" destOrd="0" presId="urn:microsoft.com/office/officeart/2005/8/layout/lProcess1"/>
    <dgm:cxn modelId="{FD87B046-6729-45CF-9CDF-DC3EA64E6151}" srcId="{7DE04E2B-5C61-43BE-8684-07A2DE7DF5C1}" destId="{C3C58F43-9069-4FF9-BB6D-984F7FC64FCD}" srcOrd="1" destOrd="0" parTransId="{CDC6EE95-0E5A-4D24-839F-2F4163632217}" sibTransId="{651DB5F9-AD3C-4AC6-AAEC-15B68041A837}"/>
    <dgm:cxn modelId="{F906A16E-8528-4A1E-801F-E8124462CFBE}" type="presOf" srcId="{02CD725E-C1E6-4E04-9CA5-BC9979B50183}" destId="{39D64C17-9ECF-48BC-A824-D837602006A6}" srcOrd="0" destOrd="0" presId="urn:microsoft.com/office/officeart/2005/8/layout/lProcess1"/>
    <dgm:cxn modelId="{49E21989-CBF8-41CF-9C58-42CAEE43C072}" type="presOf" srcId="{6137818C-07E1-43F1-AFB1-71D6BC1F3F6B}" destId="{865CCBBB-7F48-402C-AE04-3D9265A0E24A}" srcOrd="0" destOrd="0" presId="urn:microsoft.com/office/officeart/2005/8/layout/lProcess1"/>
    <dgm:cxn modelId="{FB06EDA0-C468-4828-9F0B-357FC569F79C}" type="presOf" srcId="{8D4811BE-383A-4FF6-B2E9-68242832BB28}" destId="{6423ABC2-8291-4FB2-81BC-0E5EB8C6534B}" srcOrd="0" destOrd="0" presId="urn:microsoft.com/office/officeart/2005/8/layout/lProcess1"/>
    <dgm:cxn modelId="{BA78F1C0-D635-42DD-A193-EBE20C27769E}" srcId="{7DE04E2B-5C61-43BE-8684-07A2DE7DF5C1}" destId="{29BC48B8-6266-461B-B2EC-84B74A3F9E92}" srcOrd="0" destOrd="0" parTransId="{02CD725E-C1E6-4E04-9CA5-BC9979B50183}" sibTransId="{580B1A4E-266F-4C5C-A2B3-2DA90B68B260}"/>
    <dgm:cxn modelId="{E2A1A2C3-6B40-463F-99EA-7F5F96B0A9A4}" srcId="{0D23BD93-6926-4260-899A-DA553DAF5BB7}" destId="{6137818C-07E1-43F1-AFB1-71D6BC1F3F6B}" srcOrd="0" destOrd="0" parTransId="{EAB6123F-031A-4E49-9EE0-8AF804C6F231}" sibTransId="{8678A658-AFB9-4430-93CF-223FC1903A69}"/>
    <dgm:cxn modelId="{E1B70BE9-FC77-4422-88AD-F04C3EB8C497}" type="presOf" srcId="{EAB6123F-031A-4E49-9EE0-8AF804C6F231}" destId="{1408A669-8A6D-4F52-BE6F-2D9639C66E6E}" srcOrd="0" destOrd="0" presId="urn:microsoft.com/office/officeart/2005/8/layout/lProcess1"/>
    <dgm:cxn modelId="{B89666EB-0832-4367-A422-B3672621DAC7}" type="presOf" srcId="{29BC48B8-6266-461B-B2EC-84B74A3F9E92}" destId="{D22FAB53-BA44-44BD-8EDC-A86A767D05CD}" srcOrd="0" destOrd="0" presId="urn:microsoft.com/office/officeart/2005/8/layout/lProcess1"/>
    <dgm:cxn modelId="{386C47ED-76D0-4677-A047-604C43F543D6}" srcId="{8D4811BE-383A-4FF6-B2E9-68242832BB28}" destId="{0D23BD93-6926-4260-899A-DA553DAF5BB7}" srcOrd="0" destOrd="0" parTransId="{B5E6E622-C614-4EC7-BFC2-F08CDDB283DC}" sibTransId="{B847735C-88FA-49BA-866B-644F2F838973}"/>
    <dgm:cxn modelId="{A578CFF5-1949-405D-9122-A85C132764CA}" type="presOf" srcId="{C3C58F43-9069-4FF9-BB6D-984F7FC64FCD}" destId="{47076FF9-E0BE-4FA3-91B8-038AB29EBF73}" srcOrd="0" destOrd="0" presId="urn:microsoft.com/office/officeart/2005/8/layout/lProcess1"/>
    <dgm:cxn modelId="{FAFF10FD-4BA9-4807-9BCC-C5B10EB04714}" type="presOf" srcId="{7DE04E2B-5C61-43BE-8684-07A2DE7DF5C1}" destId="{C8C56CF6-61A4-40DC-A5AA-38ED0527D72E}" srcOrd="0" destOrd="0" presId="urn:microsoft.com/office/officeart/2005/8/layout/lProcess1"/>
    <dgm:cxn modelId="{4BDC49FE-69CD-471D-A1D6-C8DFCC508E2A}" srcId="{8D4811BE-383A-4FF6-B2E9-68242832BB28}" destId="{7DE04E2B-5C61-43BE-8684-07A2DE7DF5C1}" srcOrd="1" destOrd="0" parTransId="{04A7228A-0144-45A4-86B3-C71968552D00}" sibTransId="{63A51B53-0243-4914-AC09-0A9C59025BC0}"/>
    <dgm:cxn modelId="{B1964DC6-A1BF-4114-B68F-54C5D977172B}" type="presParOf" srcId="{6423ABC2-8291-4FB2-81BC-0E5EB8C6534B}" destId="{45A89F2C-A38B-457E-B736-0D21737B9A3C}" srcOrd="0" destOrd="0" presId="urn:microsoft.com/office/officeart/2005/8/layout/lProcess1"/>
    <dgm:cxn modelId="{992D9F96-433F-486A-A124-18CC2A94931A}" type="presParOf" srcId="{45A89F2C-A38B-457E-B736-0D21737B9A3C}" destId="{D0BAD8DD-B44B-4086-A464-43E6C44BB04F}" srcOrd="0" destOrd="0" presId="urn:microsoft.com/office/officeart/2005/8/layout/lProcess1"/>
    <dgm:cxn modelId="{88E7B3D1-9D7C-4CEC-8EEA-3F6E9FDB7551}" type="presParOf" srcId="{45A89F2C-A38B-457E-B736-0D21737B9A3C}" destId="{1408A669-8A6D-4F52-BE6F-2D9639C66E6E}" srcOrd="1" destOrd="0" presId="urn:microsoft.com/office/officeart/2005/8/layout/lProcess1"/>
    <dgm:cxn modelId="{BB7DA240-7365-488A-8991-FEB189516103}" type="presParOf" srcId="{45A89F2C-A38B-457E-B736-0D21737B9A3C}" destId="{865CCBBB-7F48-402C-AE04-3D9265A0E24A}" srcOrd="2" destOrd="0" presId="urn:microsoft.com/office/officeart/2005/8/layout/lProcess1"/>
    <dgm:cxn modelId="{1EB35003-A342-473C-A18C-EE77513774CA}" type="presParOf" srcId="{45A89F2C-A38B-457E-B736-0D21737B9A3C}" destId="{2A240CE4-4C06-4492-B85D-84CA19F300D6}" srcOrd="3" destOrd="0" presId="urn:microsoft.com/office/officeart/2005/8/layout/lProcess1"/>
    <dgm:cxn modelId="{C8E9CE79-59FE-4633-8D85-53B669C63991}" type="presParOf" srcId="{45A89F2C-A38B-457E-B736-0D21737B9A3C}" destId="{8A47F657-AD95-4309-B0FF-CC67658D599C}" srcOrd="4" destOrd="0" presId="urn:microsoft.com/office/officeart/2005/8/layout/lProcess1"/>
    <dgm:cxn modelId="{A1799D44-C481-4656-9BE9-C32552650A4B}" type="presParOf" srcId="{6423ABC2-8291-4FB2-81BC-0E5EB8C6534B}" destId="{C3864ACB-420C-46A1-B38C-BCAB228406ED}" srcOrd="1" destOrd="0" presId="urn:microsoft.com/office/officeart/2005/8/layout/lProcess1"/>
    <dgm:cxn modelId="{D745CA0F-C208-4362-8E4B-498ED91B7B00}" type="presParOf" srcId="{6423ABC2-8291-4FB2-81BC-0E5EB8C6534B}" destId="{44784CBD-3C18-48AC-892E-57FCC61C376D}" srcOrd="2" destOrd="0" presId="urn:microsoft.com/office/officeart/2005/8/layout/lProcess1"/>
    <dgm:cxn modelId="{20486BAF-1A36-4001-9226-7AD1134E0ED5}" type="presParOf" srcId="{44784CBD-3C18-48AC-892E-57FCC61C376D}" destId="{C8C56CF6-61A4-40DC-A5AA-38ED0527D72E}" srcOrd="0" destOrd="0" presId="urn:microsoft.com/office/officeart/2005/8/layout/lProcess1"/>
    <dgm:cxn modelId="{CA812BC1-F53B-48DA-B97C-33165722D4A9}" type="presParOf" srcId="{44784CBD-3C18-48AC-892E-57FCC61C376D}" destId="{39D64C17-9ECF-48BC-A824-D837602006A6}" srcOrd="1" destOrd="0" presId="urn:microsoft.com/office/officeart/2005/8/layout/lProcess1"/>
    <dgm:cxn modelId="{2164092E-E69B-44D6-8C8B-B7AA0F86C2A3}" type="presParOf" srcId="{44784CBD-3C18-48AC-892E-57FCC61C376D}" destId="{D22FAB53-BA44-44BD-8EDC-A86A767D05CD}" srcOrd="2" destOrd="0" presId="urn:microsoft.com/office/officeart/2005/8/layout/lProcess1"/>
    <dgm:cxn modelId="{9818D56C-CE0B-41B8-A201-61A8A129E3D2}" type="presParOf" srcId="{44784CBD-3C18-48AC-892E-57FCC61C376D}" destId="{D47E4FAC-3CB2-43CE-A7FB-E208E42DA823}" srcOrd="3" destOrd="0" presId="urn:microsoft.com/office/officeart/2005/8/layout/lProcess1"/>
    <dgm:cxn modelId="{1E41A816-C7F8-4CA6-824B-F6855E0678DC}" type="presParOf" srcId="{44784CBD-3C18-48AC-892E-57FCC61C376D}" destId="{47076FF9-E0BE-4FA3-91B8-038AB29EBF73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287974-3D18-4600-9AB0-8FE54A075F65}" type="doc">
      <dgm:prSet loTypeId="urn:microsoft.com/office/officeart/2005/8/layout/vList3" loCatId="list" qsTypeId="urn:microsoft.com/office/officeart/2005/8/quickstyle/3d1" qsCatId="3D" csTypeId="urn:microsoft.com/office/officeart/2005/8/colors/colorful1" csCatId="colorful" phldr="1"/>
      <dgm:spPr/>
    </dgm:pt>
    <dgm:pt modelId="{8A2D7EF2-D00C-4599-92EB-E52203C8C154}">
      <dgm:prSet phldrT="[Text]"/>
      <dgm:spPr/>
      <dgm:t>
        <a:bodyPr/>
        <a:lstStyle/>
        <a:p>
          <a:r>
            <a:rPr lang="en-US" b="1" dirty="0"/>
            <a:t>Damaging the chips and gaining access to the components  </a:t>
          </a:r>
        </a:p>
      </dgm:t>
    </dgm:pt>
    <dgm:pt modelId="{F6326455-1709-4875-935E-13FEB6A5B270}" type="parTrans" cxnId="{38B50665-F64C-4873-8EE4-164CB2E44335}">
      <dgm:prSet/>
      <dgm:spPr/>
      <dgm:t>
        <a:bodyPr/>
        <a:lstStyle/>
        <a:p>
          <a:endParaRPr lang="en-US"/>
        </a:p>
      </dgm:t>
    </dgm:pt>
    <dgm:pt modelId="{9E81556D-6C4B-4F56-8808-8C662B15CBB6}" type="sibTrans" cxnId="{38B50665-F64C-4873-8EE4-164CB2E44335}">
      <dgm:prSet/>
      <dgm:spPr/>
      <dgm:t>
        <a:bodyPr/>
        <a:lstStyle/>
        <a:p>
          <a:endParaRPr lang="en-US"/>
        </a:p>
      </dgm:t>
    </dgm:pt>
    <dgm:pt modelId="{8034CF70-69C8-451B-B01A-EA41853E8F4F}">
      <dgm:prSet phldrT="[Text]"/>
      <dgm:spPr/>
      <dgm:t>
        <a:bodyPr/>
        <a:lstStyle/>
        <a:p>
          <a:r>
            <a:rPr lang="en-US" b="1"/>
            <a:t>The device should be taken to labs, to use expensive techniques to study the chip parameters.</a:t>
          </a:r>
          <a:endParaRPr lang="en-US" b="1" dirty="0"/>
        </a:p>
      </dgm:t>
    </dgm:pt>
    <dgm:pt modelId="{83D07156-FB6C-4D8A-BCE9-C6BAAF577D6E}" type="parTrans" cxnId="{F3EAC04B-DECA-4B55-B9B9-0E2686AE6505}">
      <dgm:prSet/>
      <dgm:spPr/>
      <dgm:t>
        <a:bodyPr/>
        <a:lstStyle/>
        <a:p>
          <a:endParaRPr lang="en-US"/>
        </a:p>
      </dgm:t>
    </dgm:pt>
    <dgm:pt modelId="{83155931-EB79-409A-9DB1-C2707DA6C1BE}" type="sibTrans" cxnId="{F3EAC04B-DECA-4B55-B9B9-0E2686AE6505}">
      <dgm:prSet/>
      <dgm:spPr/>
      <dgm:t>
        <a:bodyPr/>
        <a:lstStyle/>
        <a:p>
          <a:endParaRPr lang="en-US"/>
        </a:p>
      </dgm:t>
    </dgm:pt>
    <dgm:pt modelId="{8A4D8010-A0AC-4AE3-973C-DA58DDAFF91A}">
      <dgm:prSet phldrT="[Text]"/>
      <dgm:spPr/>
      <dgm:t>
        <a:bodyPr/>
        <a:lstStyle/>
        <a:p>
          <a:r>
            <a:rPr lang="en-US" b="1" i="0"/>
            <a:t>Reports that prove that PUFs are in fact vulnerable against invasive attacks</a:t>
          </a:r>
          <a:endParaRPr lang="en-US" b="1" dirty="0"/>
        </a:p>
      </dgm:t>
    </dgm:pt>
    <dgm:pt modelId="{0927484B-0844-417F-9946-F52F2B0C35A3}" type="parTrans" cxnId="{36A6ADA8-D146-44B2-A44C-DAEDC1FBEBD0}">
      <dgm:prSet/>
      <dgm:spPr/>
      <dgm:t>
        <a:bodyPr/>
        <a:lstStyle/>
        <a:p>
          <a:endParaRPr lang="en-US"/>
        </a:p>
      </dgm:t>
    </dgm:pt>
    <dgm:pt modelId="{53C8B594-8475-49F0-A431-B1E530A9FF8E}" type="sibTrans" cxnId="{36A6ADA8-D146-44B2-A44C-DAEDC1FBEBD0}">
      <dgm:prSet/>
      <dgm:spPr/>
      <dgm:t>
        <a:bodyPr/>
        <a:lstStyle/>
        <a:p>
          <a:endParaRPr lang="en-US"/>
        </a:p>
      </dgm:t>
    </dgm:pt>
    <dgm:pt modelId="{4A4306B5-3BC6-44A8-A75C-2803349D7922}" type="pres">
      <dgm:prSet presAssocID="{48287974-3D18-4600-9AB0-8FE54A075F65}" presName="linearFlow" presStyleCnt="0">
        <dgm:presLayoutVars>
          <dgm:dir/>
          <dgm:resizeHandles val="exact"/>
        </dgm:presLayoutVars>
      </dgm:prSet>
      <dgm:spPr/>
    </dgm:pt>
    <dgm:pt modelId="{023EB6B6-5E67-4A2D-9468-2F82DEFB0062}" type="pres">
      <dgm:prSet presAssocID="{8A2D7EF2-D00C-4599-92EB-E52203C8C154}" presName="composite" presStyleCnt="0"/>
      <dgm:spPr/>
    </dgm:pt>
    <dgm:pt modelId="{9BFE5592-4FA3-4315-B3FE-A055B0D763AB}" type="pres">
      <dgm:prSet presAssocID="{8A2D7EF2-D00C-4599-92EB-E52203C8C154}" presName="imgShp" presStyleLbl="fgImgPlace1" presStyleIdx="0" presStyleCnt="3"/>
      <dgm:spPr/>
    </dgm:pt>
    <dgm:pt modelId="{C00F3EE4-08BB-42A0-AA2A-5016730102CE}" type="pres">
      <dgm:prSet presAssocID="{8A2D7EF2-D00C-4599-92EB-E52203C8C154}" presName="txShp" presStyleLbl="node1" presStyleIdx="0" presStyleCnt="3">
        <dgm:presLayoutVars>
          <dgm:bulletEnabled val="1"/>
        </dgm:presLayoutVars>
      </dgm:prSet>
      <dgm:spPr/>
    </dgm:pt>
    <dgm:pt modelId="{28A56447-A36A-4E2F-BBDE-7D88D6599298}" type="pres">
      <dgm:prSet presAssocID="{9E81556D-6C4B-4F56-8808-8C662B15CBB6}" presName="spacing" presStyleCnt="0"/>
      <dgm:spPr/>
    </dgm:pt>
    <dgm:pt modelId="{BE8DC2C1-2C7E-481F-A894-559F6EAFFF07}" type="pres">
      <dgm:prSet presAssocID="{8034CF70-69C8-451B-B01A-EA41853E8F4F}" presName="composite" presStyleCnt="0"/>
      <dgm:spPr/>
    </dgm:pt>
    <dgm:pt modelId="{5889F8B0-BDBD-40A1-A8EA-0CE99AD84D70}" type="pres">
      <dgm:prSet presAssocID="{8034CF70-69C8-451B-B01A-EA41853E8F4F}" presName="imgShp" presStyleLbl="fgImgPlace1" presStyleIdx="1" presStyleCnt="3"/>
      <dgm:spPr/>
    </dgm:pt>
    <dgm:pt modelId="{A84BBE74-CA52-42AD-98FE-0918129D77E1}" type="pres">
      <dgm:prSet presAssocID="{8034CF70-69C8-451B-B01A-EA41853E8F4F}" presName="txShp" presStyleLbl="node1" presStyleIdx="1" presStyleCnt="3">
        <dgm:presLayoutVars>
          <dgm:bulletEnabled val="1"/>
        </dgm:presLayoutVars>
      </dgm:prSet>
      <dgm:spPr/>
    </dgm:pt>
    <dgm:pt modelId="{F960FBE1-5C04-49D6-9DB7-A213CD679637}" type="pres">
      <dgm:prSet presAssocID="{83155931-EB79-409A-9DB1-C2707DA6C1BE}" presName="spacing" presStyleCnt="0"/>
      <dgm:spPr/>
    </dgm:pt>
    <dgm:pt modelId="{7F0238D1-965B-4B5F-B5DD-3DF442968436}" type="pres">
      <dgm:prSet presAssocID="{8A4D8010-A0AC-4AE3-973C-DA58DDAFF91A}" presName="composite" presStyleCnt="0"/>
      <dgm:spPr/>
    </dgm:pt>
    <dgm:pt modelId="{9EBAE459-E33D-4A22-8AA7-FA31A0BA7C41}" type="pres">
      <dgm:prSet presAssocID="{8A4D8010-A0AC-4AE3-973C-DA58DDAFF91A}" presName="imgShp" presStyleLbl="fgImgPlace1" presStyleIdx="2" presStyleCnt="3"/>
      <dgm:spPr/>
    </dgm:pt>
    <dgm:pt modelId="{BDB15DF8-0C6D-4973-A357-BB7EDB708DE3}" type="pres">
      <dgm:prSet presAssocID="{8A4D8010-A0AC-4AE3-973C-DA58DDAFF91A}" presName="txShp" presStyleLbl="node1" presStyleIdx="2" presStyleCnt="3">
        <dgm:presLayoutVars>
          <dgm:bulletEnabled val="1"/>
        </dgm:presLayoutVars>
      </dgm:prSet>
      <dgm:spPr/>
    </dgm:pt>
  </dgm:ptLst>
  <dgm:cxnLst>
    <dgm:cxn modelId="{38B50665-F64C-4873-8EE4-164CB2E44335}" srcId="{48287974-3D18-4600-9AB0-8FE54A075F65}" destId="{8A2D7EF2-D00C-4599-92EB-E52203C8C154}" srcOrd="0" destOrd="0" parTransId="{F6326455-1709-4875-935E-13FEB6A5B270}" sibTransId="{9E81556D-6C4B-4F56-8808-8C662B15CBB6}"/>
    <dgm:cxn modelId="{F3EAC04B-DECA-4B55-B9B9-0E2686AE6505}" srcId="{48287974-3D18-4600-9AB0-8FE54A075F65}" destId="{8034CF70-69C8-451B-B01A-EA41853E8F4F}" srcOrd="1" destOrd="0" parTransId="{83D07156-FB6C-4D8A-BCE9-C6BAAF577D6E}" sibTransId="{83155931-EB79-409A-9DB1-C2707DA6C1BE}"/>
    <dgm:cxn modelId="{BCFFF17F-CB42-4D28-8EBE-5DBD0E427555}" type="presOf" srcId="{48287974-3D18-4600-9AB0-8FE54A075F65}" destId="{4A4306B5-3BC6-44A8-A75C-2803349D7922}" srcOrd="0" destOrd="0" presId="urn:microsoft.com/office/officeart/2005/8/layout/vList3"/>
    <dgm:cxn modelId="{3E103199-633D-4475-B20B-8101B5F01DB8}" type="presOf" srcId="{8034CF70-69C8-451B-B01A-EA41853E8F4F}" destId="{A84BBE74-CA52-42AD-98FE-0918129D77E1}" srcOrd="0" destOrd="0" presId="urn:microsoft.com/office/officeart/2005/8/layout/vList3"/>
    <dgm:cxn modelId="{36A6ADA8-D146-44B2-A44C-DAEDC1FBEBD0}" srcId="{48287974-3D18-4600-9AB0-8FE54A075F65}" destId="{8A4D8010-A0AC-4AE3-973C-DA58DDAFF91A}" srcOrd="2" destOrd="0" parTransId="{0927484B-0844-417F-9946-F52F2B0C35A3}" sibTransId="{53C8B594-8475-49F0-A431-B1E530A9FF8E}"/>
    <dgm:cxn modelId="{E186AEAA-9406-4809-851C-5879A8277E5D}" type="presOf" srcId="{8A4D8010-A0AC-4AE3-973C-DA58DDAFF91A}" destId="{BDB15DF8-0C6D-4973-A357-BB7EDB708DE3}" srcOrd="0" destOrd="0" presId="urn:microsoft.com/office/officeart/2005/8/layout/vList3"/>
    <dgm:cxn modelId="{2BF7B6F4-3052-497E-8DF0-53F77B8EFC6B}" type="presOf" srcId="{8A2D7EF2-D00C-4599-92EB-E52203C8C154}" destId="{C00F3EE4-08BB-42A0-AA2A-5016730102CE}" srcOrd="0" destOrd="0" presId="urn:microsoft.com/office/officeart/2005/8/layout/vList3"/>
    <dgm:cxn modelId="{6AC42A17-B8C0-4470-9950-AFC5C4F9DE0B}" type="presParOf" srcId="{4A4306B5-3BC6-44A8-A75C-2803349D7922}" destId="{023EB6B6-5E67-4A2D-9468-2F82DEFB0062}" srcOrd="0" destOrd="0" presId="urn:microsoft.com/office/officeart/2005/8/layout/vList3"/>
    <dgm:cxn modelId="{DAA3C775-4800-4B3F-A323-B6800B92C6DF}" type="presParOf" srcId="{023EB6B6-5E67-4A2D-9468-2F82DEFB0062}" destId="{9BFE5592-4FA3-4315-B3FE-A055B0D763AB}" srcOrd="0" destOrd="0" presId="urn:microsoft.com/office/officeart/2005/8/layout/vList3"/>
    <dgm:cxn modelId="{B6A15393-C332-4CDD-B596-53CF66136948}" type="presParOf" srcId="{023EB6B6-5E67-4A2D-9468-2F82DEFB0062}" destId="{C00F3EE4-08BB-42A0-AA2A-5016730102CE}" srcOrd="1" destOrd="0" presId="urn:microsoft.com/office/officeart/2005/8/layout/vList3"/>
    <dgm:cxn modelId="{AF089C6A-BCE4-40EF-A3EA-6811128B6604}" type="presParOf" srcId="{4A4306B5-3BC6-44A8-A75C-2803349D7922}" destId="{28A56447-A36A-4E2F-BBDE-7D88D6599298}" srcOrd="1" destOrd="0" presId="urn:microsoft.com/office/officeart/2005/8/layout/vList3"/>
    <dgm:cxn modelId="{A9F65B0F-71A2-43BD-BF27-50B221E26F30}" type="presParOf" srcId="{4A4306B5-3BC6-44A8-A75C-2803349D7922}" destId="{BE8DC2C1-2C7E-481F-A894-559F6EAFFF07}" srcOrd="2" destOrd="0" presId="urn:microsoft.com/office/officeart/2005/8/layout/vList3"/>
    <dgm:cxn modelId="{E695ACD0-3306-4B8B-8743-DFC9A06CD49A}" type="presParOf" srcId="{BE8DC2C1-2C7E-481F-A894-559F6EAFFF07}" destId="{5889F8B0-BDBD-40A1-A8EA-0CE99AD84D70}" srcOrd="0" destOrd="0" presId="urn:microsoft.com/office/officeart/2005/8/layout/vList3"/>
    <dgm:cxn modelId="{A94388E3-ADEC-4F75-A1C5-961375199DF4}" type="presParOf" srcId="{BE8DC2C1-2C7E-481F-A894-559F6EAFFF07}" destId="{A84BBE74-CA52-42AD-98FE-0918129D77E1}" srcOrd="1" destOrd="0" presId="urn:microsoft.com/office/officeart/2005/8/layout/vList3"/>
    <dgm:cxn modelId="{7454621D-AC85-4230-9CC7-C824444C584E}" type="presParOf" srcId="{4A4306B5-3BC6-44A8-A75C-2803349D7922}" destId="{F960FBE1-5C04-49D6-9DB7-A213CD679637}" srcOrd="3" destOrd="0" presId="urn:microsoft.com/office/officeart/2005/8/layout/vList3"/>
    <dgm:cxn modelId="{1F6814C3-C381-43EC-96F9-47CD9E4AB5A1}" type="presParOf" srcId="{4A4306B5-3BC6-44A8-A75C-2803349D7922}" destId="{7F0238D1-965B-4B5F-B5DD-3DF442968436}" srcOrd="4" destOrd="0" presId="urn:microsoft.com/office/officeart/2005/8/layout/vList3"/>
    <dgm:cxn modelId="{83174F05-EEFF-4EA7-887F-7526ABE9158D}" type="presParOf" srcId="{7F0238D1-965B-4B5F-B5DD-3DF442968436}" destId="{9EBAE459-E33D-4A22-8AA7-FA31A0BA7C41}" srcOrd="0" destOrd="0" presId="urn:microsoft.com/office/officeart/2005/8/layout/vList3"/>
    <dgm:cxn modelId="{DAB43C1B-FAC3-4510-A72C-19F7903E71EA}" type="presParOf" srcId="{7F0238D1-965B-4B5F-B5DD-3DF442968436}" destId="{BDB15DF8-0C6D-4973-A357-BB7EDB708DE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1F9AC4F-70A4-4395-9AC8-B0C55D8841B5}" type="doc">
      <dgm:prSet loTypeId="urn:microsoft.com/office/officeart/2005/8/layout/vList6" loCatId="list" qsTypeId="urn:microsoft.com/office/officeart/2005/8/quickstyle/3d1" qsCatId="3D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DC9AF579-53EE-4D7D-886F-DB7CE8C3DDF8}">
      <dgm:prSet phldrT="[Text]" custT="1"/>
      <dgm:spPr/>
      <dgm:t>
        <a:bodyPr/>
        <a:lstStyle/>
        <a:p>
          <a:pPr algn="l"/>
          <a:r>
            <a:rPr lang="en-US" sz="2800" b="1" dirty="0"/>
            <a:t>ACTIVE ATTACKS</a:t>
          </a:r>
        </a:p>
      </dgm:t>
    </dgm:pt>
    <dgm:pt modelId="{FE195DB7-9B40-409E-B170-55367F804337}" type="parTrans" cxnId="{60DC7B1C-A9C4-4D33-8B01-60F77FDF419D}">
      <dgm:prSet/>
      <dgm:spPr/>
      <dgm:t>
        <a:bodyPr/>
        <a:lstStyle/>
        <a:p>
          <a:endParaRPr lang="en-US"/>
        </a:p>
      </dgm:t>
    </dgm:pt>
    <dgm:pt modelId="{C8C76261-E2F4-4FF9-B594-056CB0245308}" type="sibTrans" cxnId="{60DC7B1C-A9C4-4D33-8B01-60F77FDF419D}">
      <dgm:prSet/>
      <dgm:spPr/>
      <dgm:t>
        <a:bodyPr/>
        <a:lstStyle/>
        <a:p>
          <a:endParaRPr lang="en-US"/>
        </a:p>
      </dgm:t>
    </dgm:pt>
    <dgm:pt modelId="{7B97AC42-DB93-4187-AC18-BDC0E456BE17}">
      <dgm:prSet phldrT="[Text]"/>
      <dgm:spPr/>
      <dgm:t>
        <a:bodyPr/>
        <a:lstStyle/>
        <a:p>
          <a:pPr algn="l"/>
          <a:r>
            <a:rPr lang="en-US" b="1"/>
            <a:t>Tamper the system</a:t>
          </a:r>
          <a:endParaRPr lang="en-US" b="1" dirty="0"/>
        </a:p>
      </dgm:t>
    </dgm:pt>
    <dgm:pt modelId="{CC509F1E-6DC2-4666-B285-49A4CE35D4EC}" type="parTrans" cxnId="{824E5E41-353C-428A-A19F-1EFF7741B530}">
      <dgm:prSet/>
      <dgm:spPr/>
      <dgm:t>
        <a:bodyPr/>
        <a:lstStyle/>
        <a:p>
          <a:endParaRPr lang="en-US"/>
        </a:p>
      </dgm:t>
    </dgm:pt>
    <dgm:pt modelId="{E4F1501B-9644-4228-BEE3-52A129DF24F8}" type="sibTrans" cxnId="{824E5E41-353C-428A-A19F-1EFF7741B530}">
      <dgm:prSet/>
      <dgm:spPr/>
      <dgm:t>
        <a:bodyPr/>
        <a:lstStyle/>
        <a:p>
          <a:endParaRPr lang="en-US"/>
        </a:p>
      </dgm:t>
    </dgm:pt>
    <dgm:pt modelId="{B99C6B2B-8BB6-4772-AF37-EDC927B722CE}">
      <dgm:prSet phldrT="[Text]"/>
      <dgm:spPr/>
      <dgm:t>
        <a:bodyPr/>
        <a:lstStyle/>
        <a:p>
          <a:pPr algn="l"/>
          <a:r>
            <a:rPr lang="en-US" b="1"/>
            <a:t>Modify the supply voltage &amp; operational temperature</a:t>
          </a:r>
          <a:endParaRPr lang="en-US" b="1" dirty="0"/>
        </a:p>
      </dgm:t>
    </dgm:pt>
    <dgm:pt modelId="{2075C9B6-4B68-4E76-8105-F6109CBDB349}" type="parTrans" cxnId="{8CA9B70A-4E53-4D4D-B592-56E02F099D9E}">
      <dgm:prSet/>
      <dgm:spPr/>
      <dgm:t>
        <a:bodyPr/>
        <a:lstStyle/>
        <a:p>
          <a:endParaRPr lang="en-US"/>
        </a:p>
      </dgm:t>
    </dgm:pt>
    <dgm:pt modelId="{73B096E7-CFB5-4FA9-AA2F-37F4E6FF0DC2}" type="sibTrans" cxnId="{8CA9B70A-4E53-4D4D-B592-56E02F099D9E}">
      <dgm:prSet/>
      <dgm:spPr/>
      <dgm:t>
        <a:bodyPr/>
        <a:lstStyle/>
        <a:p>
          <a:endParaRPr lang="en-US"/>
        </a:p>
      </dgm:t>
    </dgm:pt>
    <dgm:pt modelId="{1A67E1B6-B619-43CA-B298-192577E0C727}">
      <dgm:prSet phldrT="[Text]" custT="1"/>
      <dgm:spPr/>
      <dgm:t>
        <a:bodyPr/>
        <a:lstStyle/>
        <a:p>
          <a:pPr algn="l"/>
          <a:r>
            <a:rPr lang="en-US" sz="2800" b="1"/>
            <a:t>PASSIVE ATTACKS</a:t>
          </a:r>
          <a:endParaRPr lang="en-US" sz="2800" b="1" dirty="0"/>
        </a:p>
      </dgm:t>
    </dgm:pt>
    <dgm:pt modelId="{9B4CA9CE-DC48-408C-BF43-56DF16687D06}" type="parTrans" cxnId="{EEBBB62B-BA26-4E9F-9E1C-C7CAF765A9D3}">
      <dgm:prSet/>
      <dgm:spPr/>
      <dgm:t>
        <a:bodyPr/>
        <a:lstStyle/>
        <a:p>
          <a:endParaRPr lang="en-US"/>
        </a:p>
      </dgm:t>
    </dgm:pt>
    <dgm:pt modelId="{84D015E2-8B83-4854-967F-DD69AD0B099A}" type="sibTrans" cxnId="{EEBBB62B-BA26-4E9F-9E1C-C7CAF765A9D3}">
      <dgm:prSet/>
      <dgm:spPr/>
      <dgm:t>
        <a:bodyPr/>
        <a:lstStyle/>
        <a:p>
          <a:endParaRPr lang="en-US"/>
        </a:p>
      </dgm:t>
    </dgm:pt>
    <dgm:pt modelId="{AA7D0757-366D-4842-BE41-B0AAD927CE30}">
      <dgm:prSet phldrT="[Text]"/>
      <dgm:spPr/>
      <dgm:t>
        <a:bodyPr/>
        <a:lstStyle/>
        <a:p>
          <a:pPr algn="l"/>
          <a:r>
            <a:rPr lang="en-US" b="1"/>
            <a:t>Observe the data such as energy, power consumption and report it.</a:t>
          </a:r>
          <a:endParaRPr lang="en-US" b="1" dirty="0"/>
        </a:p>
      </dgm:t>
    </dgm:pt>
    <dgm:pt modelId="{501EFE52-5C0F-49C1-B231-5E0FDF5939CA}" type="parTrans" cxnId="{9E29F992-20DC-42BA-AAC9-2757BA966E9C}">
      <dgm:prSet/>
      <dgm:spPr/>
      <dgm:t>
        <a:bodyPr/>
        <a:lstStyle/>
        <a:p>
          <a:endParaRPr lang="en-US"/>
        </a:p>
      </dgm:t>
    </dgm:pt>
    <dgm:pt modelId="{1D008C76-C3FC-4739-BCA4-666368D8D8C0}" type="sibTrans" cxnId="{9E29F992-20DC-42BA-AAC9-2757BA966E9C}">
      <dgm:prSet/>
      <dgm:spPr/>
      <dgm:t>
        <a:bodyPr/>
        <a:lstStyle/>
        <a:p>
          <a:endParaRPr lang="en-US"/>
        </a:p>
      </dgm:t>
    </dgm:pt>
    <dgm:pt modelId="{517723F9-1B33-4C15-A2BE-D9B8959CA198}">
      <dgm:prSet phldrT="[Text]"/>
      <dgm:spPr/>
      <dgm:t>
        <a:bodyPr/>
        <a:lstStyle/>
        <a:p>
          <a:pPr algn="l"/>
          <a:r>
            <a:rPr lang="en-US" b="1"/>
            <a:t>Can be used to develop an attack using these reports.</a:t>
          </a:r>
          <a:endParaRPr lang="en-US" b="1" dirty="0"/>
        </a:p>
      </dgm:t>
    </dgm:pt>
    <dgm:pt modelId="{1E005D91-EF7A-4EDF-B221-9EF98409E394}" type="parTrans" cxnId="{306D0B9C-DDAD-4377-8AFB-58C6695A0866}">
      <dgm:prSet/>
      <dgm:spPr/>
      <dgm:t>
        <a:bodyPr/>
        <a:lstStyle/>
        <a:p>
          <a:endParaRPr lang="en-US"/>
        </a:p>
      </dgm:t>
    </dgm:pt>
    <dgm:pt modelId="{A26E50F3-2C79-4D85-833F-469E48C0141C}" type="sibTrans" cxnId="{306D0B9C-DDAD-4377-8AFB-58C6695A0866}">
      <dgm:prSet/>
      <dgm:spPr/>
      <dgm:t>
        <a:bodyPr/>
        <a:lstStyle/>
        <a:p>
          <a:endParaRPr lang="en-US"/>
        </a:p>
      </dgm:t>
    </dgm:pt>
    <dgm:pt modelId="{E94B42BB-8722-4550-9231-1AB93DBE2644}" type="pres">
      <dgm:prSet presAssocID="{01F9AC4F-70A4-4395-9AC8-B0C55D8841B5}" presName="Name0" presStyleCnt="0">
        <dgm:presLayoutVars>
          <dgm:dir/>
          <dgm:animLvl val="lvl"/>
          <dgm:resizeHandles/>
        </dgm:presLayoutVars>
      </dgm:prSet>
      <dgm:spPr/>
    </dgm:pt>
    <dgm:pt modelId="{B0A718BB-963F-4481-BED3-ADD2807AA89D}" type="pres">
      <dgm:prSet presAssocID="{DC9AF579-53EE-4D7D-886F-DB7CE8C3DDF8}" presName="linNode" presStyleCnt="0"/>
      <dgm:spPr/>
    </dgm:pt>
    <dgm:pt modelId="{71C0A989-5600-40A1-BC86-3064E7697DFE}" type="pres">
      <dgm:prSet presAssocID="{DC9AF579-53EE-4D7D-886F-DB7CE8C3DDF8}" presName="parentShp" presStyleLbl="node1" presStyleIdx="0" presStyleCnt="2" custLinFactNeighborX="-6548" custLinFactNeighborY="-15936">
        <dgm:presLayoutVars>
          <dgm:bulletEnabled val="1"/>
        </dgm:presLayoutVars>
      </dgm:prSet>
      <dgm:spPr/>
    </dgm:pt>
    <dgm:pt modelId="{76849A00-54AA-484D-8CE8-DB1EE92D4141}" type="pres">
      <dgm:prSet presAssocID="{DC9AF579-53EE-4D7D-886F-DB7CE8C3DDF8}" presName="childShp" presStyleLbl="bgAccFollowNode1" presStyleIdx="0" presStyleCnt="2">
        <dgm:presLayoutVars>
          <dgm:bulletEnabled val="1"/>
        </dgm:presLayoutVars>
      </dgm:prSet>
      <dgm:spPr/>
    </dgm:pt>
    <dgm:pt modelId="{648400D2-4FE8-4765-8BDC-21B143D713EF}" type="pres">
      <dgm:prSet presAssocID="{C8C76261-E2F4-4FF9-B594-056CB0245308}" presName="spacing" presStyleCnt="0"/>
      <dgm:spPr/>
    </dgm:pt>
    <dgm:pt modelId="{9E5CD8D2-1B0F-4E63-AE04-A10A9657C1EF}" type="pres">
      <dgm:prSet presAssocID="{1A67E1B6-B619-43CA-B298-192577E0C727}" presName="linNode" presStyleCnt="0"/>
      <dgm:spPr/>
    </dgm:pt>
    <dgm:pt modelId="{130A72F2-5FC8-419D-AD67-F975693C04EB}" type="pres">
      <dgm:prSet presAssocID="{1A67E1B6-B619-43CA-B298-192577E0C727}" presName="parentShp" presStyleLbl="node1" presStyleIdx="1" presStyleCnt="2">
        <dgm:presLayoutVars>
          <dgm:bulletEnabled val="1"/>
        </dgm:presLayoutVars>
      </dgm:prSet>
      <dgm:spPr/>
    </dgm:pt>
    <dgm:pt modelId="{61F82361-8E55-4CDB-A992-1C77A751D62A}" type="pres">
      <dgm:prSet presAssocID="{1A67E1B6-B619-43CA-B298-192577E0C727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8CA9B70A-4E53-4D4D-B592-56E02F099D9E}" srcId="{DC9AF579-53EE-4D7D-886F-DB7CE8C3DDF8}" destId="{B99C6B2B-8BB6-4772-AF37-EDC927B722CE}" srcOrd="1" destOrd="0" parTransId="{2075C9B6-4B68-4E76-8105-F6109CBDB349}" sibTransId="{73B096E7-CFB5-4FA9-AA2F-37F4E6FF0DC2}"/>
    <dgm:cxn modelId="{60DC7B1C-A9C4-4D33-8B01-60F77FDF419D}" srcId="{01F9AC4F-70A4-4395-9AC8-B0C55D8841B5}" destId="{DC9AF579-53EE-4D7D-886F-DB7CE8C3DDF8}" srcOrd="0" destOrd="0" parTransId="{FE195DB7-9B40-409E-B170-55367F804337}" sibTransId="{C8C76261-E2F4-4FF9-B594-056CB0245308}"/>
    <dgm:cxn modelId="{55602220-355C-463D-8533-C8704339077F}" type="presOf" srcId="{B99C6B2B-8BB6-4772-AF37-EDC927B722CE}" destId="{76849A00-54AA-484D-8CE8-DB1EE92D4141}" srcOrd="0" destOrd="1" presId="urn:microsoft.com/office/officeart/2005/8/layout/vList6"/>
    <dgm:cxn modelId="{EEBBB62B-BA26-4E9F-9E1C-C7CAF765A9D3}" srcId="{01F9AC4F-70A4-4395-9AC8-B0C55D8841B5}" destId="{1A67E1B6-B619-43CA-B298-192577E0C727}" srcOrd="1" destOrd="0" parTransId="{9B4CA9CE-DC48-408C-BF43-56DF16687D06}" sibTransId="{84D015E2-8B83-4854-967F-DD69AD0B099A}"/>
    <dgm:cxn modelId="{D8BDC12C-9866-41B2-B889-1B5C6F5469BB}" type="presOf" srcId="{AA7D0757-366D-4842-BE41-B0AAD927CE30}" destId="{61F82361-8E55-4CDB-A992-1C77A751D62A}" srcOrd="0" destOrd="0" presId="urn:microsoft.com/office/officeart/2005/8/layout/vList6"/>
    <dgm:cxn modelId="{3EF60538-2333-48F0-B2BD-1C1376F26653}" type="presOf" srcId="{1A67E1B6-B619-43CA-B298-192577E0C727}" destId="{130A72F2-5FC8-419D-AD67-F975693C04EB}" srcOrd="0" destOrd="0" presId="urn:microsoft.com/office/officeart/2005/8/layout/vList6"/>
    <dgm:cxn modelId="{824E5E41-353C-428A-A19F-1EFF7741B530}" srcId="{DC9AF579-53EE-4D7D-886F-DB7CE8C3DDF8}" destId="{7B97AC42-DB93-4187-AC18-BDC0E456BE17}" srcOrd="0" destOrd="0" parTransId="{CC509F1E-6DC2-4666-B285-49A4CE35D4EC}" sibTransId="{E4F1501B-9644-4228-BEE3-52A129DF24F8}"/>
    <dgm:cxn modelId="{9E29F992-20DC-42BA-AAC9-2757BA966E9C}" srcId="{1A67E1B6-B619-43CA-B298-192577E0C727}" destId="{AA7D0757-366D-4842-BE41-B0AAD927CE30}" srcOrd="0" destOrd="0" parTransId="{501EFE52-5C0F-49C1-B231-5E0FDF5939CA}" sibTransId="{1D008C76-C3FC-4739-BCA4-666368D8D8C0}"/>
    <dgm:cxn modelId="{306D0B9C-DDAD-4377-8AFB-58C6695A0866}" srcId="{1A67E1B6-B619-43CA-B298-192577E0C727}" destId="{517723F9-1B33-4C15-A2BE-D9B8959CA198}" srcOrd="1" destOrd="0" parTransId="{1E005D91-EF7A-4EDF-B221-9EF98409E394}" sibTransId="{A26E50F3-2C79-4D85-833F-469E48C0141C}"/>
    <dgm:cxn modelId="{775EB3A9-677F-4C23-9420-E77279E21521}" type="presOf" srcId="{DC9AF579-53EE-4D7D-886F-DB7CE8C3DDF8}" destId="{71C0A989-5600-40A1-BC86-3064E7697DFE}" srcOrd="0" destOrd="0" presId="urn:microsoft.com/office/officeart/2005/8/layout/vList6"/>
    <dgm:cxn modelId="{D5A5ACC5-4263-477C-A381-AC8A8105A176}" type="presOf" srcId="{517723F9-1B33-4C15-A2BE-D9B8959CA198}" destId="{61F82361-8E55-4CDB-A992-1C77A751D62A}" srcOrd="0" destOrd="1" presId="urn:microsoft.com/office/officeart/2005/8/layout/vList6"/>
    <dgm:cxn modelId="{06C01DD4-2845-4B38-919C-AAC09379BA90}" type="presOf" srcId="{7B97AC42-DB93-4187-AC18-BDC0E456BE17}" destId="{76849A00-54AA-484D-8CE8-DB1EE92D4141}" srcOrd="0" destOrd="0" presId="urn:microsoft.com/office/officeart/2005/8/layout/vList6"/>
    <dgm:cxn modelId="{2EC78EEF-7961-4F99-A987-F7B9899DA6CF}" type="presOf" srcId="{01F9AC4F-70A4-4395-9AC8-B0C55D8841B5}" destId="{E94B42BB-8722-4550-9231-1AB93DBE2644}" srcOrd="0" destOrd="0" presId="urn:microsoft.com/office/officeart/2005/8/layout/vList6"/>
    <dgm:cxn modelId="{1AE1C95E-12D0-4BC6-89E5-865916BAF416}" type="presParOf" srcId="{E94B42BB-8722-4550-9231-1AB93DBE2644}" destId="{B0A718BB-963F-4481-BED3-ADD2807AA89D}" srcOrd="0" destOrd="0" presId="urn:microsoft.com/office/officeart/2005/8/layout/vList6"/>
    <dgm:cxn modelId="{154A52FC-80F0-430B-B836-DCDD366DEDE6}" type="presParOf" srcId="{B0A718BB-963F-4481-BED3-ADD2807AA89D}" destId="{71C0A989-5600-40A1-BC86-3064E7697DFE}" srcOrd="0" destOrd="0" presId="urn:microsoft.com/office/officeart/2005/8/layout/vList6"/>
    <dgm:cxn modelId="{7F92B915-E26B-4E8C-9DB5-5601DAC7805D}" type="presParOf" srcId="{B0A718BB-963F-4481-BED3-ADD2807AA89D}" destId="{76849A00-54AA-484D-8CE8-DB1EE92D4141}" srcOrd="1" destOrd="0" presId="urn:microsoft.com/office/officeart/2005/8/layout/vList6"/>
    <dgm:cxn modelId="{787084F4-A3CF-4820-8E98-E2B0AA5A782D}" type="presParOf" srcId="{E94B42BB-8722-4550-9231-1AB93DBE2644}" destId="{648400D2-4FE8-4765-8BDC-21B143D713EF}" srcOrd="1" destOrd="0" presId="urn:microsoft.com/office/officeart/2005/8/layout/vList6"/>
    <dgm:cxn modelId="{D10FD0CF-817E-4512-8ACD-8D65710168E6}" type="presParOf" srcId="{E94B42BB-8722-4550-9231-1AB93DBE2644}" destId="{9E5CD8D2-1B0F-4E63-AE04-A10A9657C1EF}" srcOrd="2" destOrd="0" presId="urn:microsoft.com/office/officeart/2005/8/layout/vList6"/>
    <dgm:cxn modelId="{0E78688D-782F-4246-ABB0-E2F372C4EB83}" type="presParOf" srcId="{9E5CD8D2-1B0F-4E63-AE04-A10A9657C1EF}" destId="{130A72F2-5FC8-419D-AD67-F975693C04EB}" srcOrd="0" destOrd="0" presId="urn:microsoft.com/office/officeart/2005/8/layout/vList6"/>
    <dgm:cxn modelId="{AE1D69EB-BAFF-4DDA-9CB1-54CEF187C25B}" type="presParOf" srcId="{9E5CD8D2-1B0F-4E63-AE04-A10A9657C1EF}" destId="{61F82361-8E55-4CDB-A992-1C77A751D62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911E345-27D1-4675-AD85-18499E288D0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DC51274C-1ECF-4DBC-AD2C-5443524502CC}">
      <dgm:prSet/>
      <dgm:spPr/>
      <dgm:t>
        <a:bodyPr/>
        <a:lstStyle/>
        <a:p>
          <a:pPr algn="just"/>
          <a:r>
            <a:rPr lang="en-US" b="1" dirty="0">
              <a:solidFill>
                <a:schemeClr val="tx1"/>
              </a:solidFill>
            </a:rPr>
            <a:t>Attacker can overhear the communication between device and server and obtain CRP database.</a:t>
          </a:r>
        </a:p>
      </dgm:t>
    </dgm:pt>
    <dgm:pt modelId="{477FBCE7-DF38-48E1-ADA3-6789454AB205}" type="parTrans" cxnId="{FAEA4FC1-D583-4E3D-85D2-2F3D1EDBF097}">
      <dgm:prSet/>
      <dgm:spPr/>
      <dgm:t>
        <a:bodyPr/>
        <a:lstStyle/>
        <a:p>
          <a:endParaRPr lang="en-US"/>
        </a:p>
      </dgm:t>
    </dgm:pt>
    <dgm:pt modelId="{8587F09D-40F6-4608-9A97-A705E80D7306}" type="sibTrans" cxnId="{FAEA4FC1-D583-4E3D-85D2-2F3D1EDBF097}">
      <dgm:prSet/>
      <dgm:spPr/>
      <dgm:t>
        <a:bodyPr/>
        <a:lstStyle/>
        <a:p>
          <a:endParaRPr lang="en-US"/>
        </a:p>
      </dgm:t>
    </dgm:pt>
    <dgm:pt modelId="{239BA73D-7C38-463D-BFDF-E3BD02AE9AD8}">
      <dgm:prSet/>
      <dgm:spPr/>
      <dgm:t>
        <a:bodyPr/>
        <a:lstStyle/>
        <a:p>
          <a:pPr algn="just"/>
          <a:r>
            <a:rPr lang="en-US" b="1" dirty="0">
              <a:solidFill>
                <a:schemeClr val="tx1"/>
              </a:solidFill>
            </a:rPr>
            <a:t>Can be further fed into ML models to predict response.</a:t>
          </a:r>
        </a:p>
      </dgm:t>
    </dgm:pt>
    <dgm:pt modelId="{5AF58D10-1160-49B0-9536-1AB6A6A8233F}" type="parTrans" cxnId="{D05CD297-0BAE-4802-95EC-2472212FBAE8}">
      <dgm:prSet/>
      <dgm:spPr/>
      <dgm:t>
        <a:bodyPr/>
        <a:lstStyle/>
        <a:p>
          <a:endParaRPr lang="en-US"/>
        </a:p>
      </dgm:t>
    </dgm:pt>
    <dgm:pt modelId="{F10E77FB-4AAF-4FA4-990B-DFAC46D70664}" type="sibTrans" cxnId="{D05CD297-0BAE-4802-95EC-2472212FBAE8}">
      <dgm:prSet/>
      <dgm:spPr/>
      <dgm:t>
        <a:bodyPr/>
        <a:lstStyle/>
        <a:p>
          <a:endParaRPr lang="en-US"/>
        </a:p>
      </dgm:t>
    </dgm:pt>
    <dgm:pt modelId="{7C46D05F-BCA9-4440-B9C7-E1FF0EACAB1E}">
      <dgm:prSet/>
      <dgm:spPr/>
      <dgm:t>
        <a:bodyPr/>
        <a:lstStyle/>
        <a:p>
          <a:pPr algn="just"/>
          <a:r>
            <a:rPr lang="en-US" b="1" dirty="0">
              <a:solidFill>
                <a:schemeClr val="tx1"/>
              </a:solidFill>
            </a:rPr>
            <a:t>Can be easily performed as device connects dynamically to other unknown networks.</a:t>
          </a:r>
        </a:p>
      </dgm:t>
    </dgm:pt>
    <dgm:pt modelId="{2EA4543D-0386-4F5C-AC4F-198827EF5A3D}" type="parTrans" cxnId="{DAD32204-05BB-4DEC-A4CB-5E798BB8D281}">
      <dgm:prSet/>
      <dgm:spPr/>
      <dgm:t>
        <a:bodyPr/>
        <a:lstStyle/>
        <a:p>
          <a:endParaRPr lang="en-US"/>
        </a:p>
      </dgm:t>
    </dgm:pt>
    <dgm:pt modelId="{D6446D1C-096A-455F-9E4A-511A3332FA4C}" type="sibTrans" cxnId="{DAD32204-05BB-4DEC-A4CB-5E798BB8D281}">
      <dgm:prSet/>
      <dgm:spPr/>
      <dgm:t>
        <a:bodyPr/>
        <a:lstStyle/>
        <a:p>
          <a:endParaRPr lang="en-US"/>
        </a:p>
      </dgm:t>
    </dgm:pt>
    <dgm:pt modelId="{47BD0E27-801B-4179-95C0-4C43E42EC0EE}" type="pres">
      <dgm:prSet presAssocID="{7911E345-27D1-4675-AD85-18499E288D0C}" presName="Name0" presStyleCnt="0">
        <dgm:presLayoutVars>
          <dgm:dir/>
          <dgm:animLvl val="lvl"/>
          <dgm:resizeHandles val="exact"/>
        </dgm:presLayoutVars>
      </dgm:prSet>
      <dgm:spPr/>
    </dgm:pt>
    <dgm:pt modelId="{3F7D3645-9468-4A8E-813F-8533668B9FDC}" type="pres">
      <dgm:prSet presAssocID="{DC51274C-1ECF-4DBC-AD2C-5443524502CC}" presName="composite" presStyleCnt="0"/>
      <dgm:spPr/>
    </dgm:pt>
    <dgm:pt modelId="{B02DB41B-3645-4A9B-BB48-DE3F11A64D93}" type="pres">
      <dgm:prSet presAssocID="{DC51274C-1ECF-4DBC-AD2C-5443524502C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EEBD3DE-9E40-4256-9F82-F1DFA04965AB}" type="pres">
      <dgm:prSet presAssocID="{DC51274C-1ECF-4DBC-AD2C-5443524502CC}" presName="desTx" presStyleLbl="alignAccFollowNode1" presStyleIdx="0" presStyleCnt="3">
        <dgm:presLayoutVars>
          <dgm:bulletEnabled val="1"/>
        </dgm:presLayoutVars>
      </dgm:prSet>
      <dgm:spPr/>
    </dgm:pt>
    <dgm:pt modelId="{487F008C-834B-4C67-B24B-5CF3105B8312}" type="pres">
      <dgm:prSet presAssocID="{8587F09D-40F6-4608-9A97-A705E80D7306}" presName="space" presStyleCnt="0"/>
      <dgm:spPr/>
    </dgm:pt>
    <dgm:pt modelId="{A3E843AB-004C-4751-B6C2-E5A29F762FC2}" type="pres">
      <dgm:prSet presAssocID="{239BA73D-7C38-463D-BFDF-E3BD02AE9AD8}" presName="composite" presStyleCnt="0"/>
      <dgm:spPr/>
    </dgm:pt>
    <dgm:pt modelId="{00F53E1E-A5CB-4607-A3A4-82EA97D76E0E}" type="pres">
      <dgm:prSet presAssocID="{239BA73D-7C38-463D-BFDF-E3BD02AE9AD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282EEF2-B010-4B45-84E6-F403ADFD4A31}" type="pres">
      <dgm:prSet presAssocID="{239BA73D-7C38-463D-BFDF-E3BD02AE9AD8}" presName="desTx" presStyleLbl="alignAccFollowNode1" presStyleIdx="1" presStyleCnt="3">
        <dgm:presLayoutVars>
          <dgm:bulletEnabled val="1"/>
        </dgm:presLayoutVars>
      </dgm:prSet>
      <dgm:spPr/>
    </dgm:pt>
    <dgm:pt modelId="{FF925A4F-C35B-45E4-9B80-D948CFD1B731}" type="pres">
      <dgm:prSet presAssocID="{F10E77FB-4AAF-4FA4-990B-DFAC46D70664}" presName="space" presStyleCnt="0"/>
      <dgm:spPr/>
    </dgm:pt>
    <dgm:pt modelId="{325D17CF-1F43-4380-B718-2D917AA8E69E}" type="pres">
      <dgm:prSet presAssocID="{7C46D05F-BCA9-4440-B9C7-E1FF0EACAB1E}" presName="composite" presStyleCnt="0"/>
      <dgm:spPr/>
    </dgm:pt>
    <dgm:pt modelId="{1E19DB0B-E2BD-4924-912B-7E2E8A034CA6}" type="pres">
      <dgm:prSet presAssocID="{7C46D05F-BCA9-4440-B9C7-E1FF0EACAB1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952EE43-6375-415A-AD4D-AF1EC6B95839}" type="pres">
      <dgm:prSet presAssocID="{7C46D05F-BCA9-4440-B9C7-E1FF0EACAB1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AD32204-05BB-4DEC-A4CB-5E798BB8D281}" srcId="{7911E345-27D1-4675-AD85-18499E288D0C}" destId="{7C46D05F-BCA9-4440-B9C7-E1FF0EACAB1E}" srcOrd="2" destOrd="0" parTransId="{2EA4543D-0386-4F5C-AC4F-198827EF5A3D}" sibTransId="{D6446D1C-096A-455F-9E4A-511A3332FA4C}"/>
    <dgm:cxn modelId="{91E91B5B-859C-43D2-AC8C-637AD30806D1}" type="presOf" srcId="{7C46D05F-BCA9-4440-B9C7-E1FF0EACAB1E}" destId="{1E19DB0B-E2BD-4924-912B-7E2E8A034CA6}" srcOrd="0" destOrd="0" presId="urn:microsoft.com/office/officeart/2005/8/layout/hList1"/>
    <dgm:cxn modelId="{D05CD297-0BAE-4802-95EC-2472212FBAE8}" srcId="{7911E345-27D1-4675-AD85-18499E288D0C}" destId="{239BA73D-7C38-463D-BFDF-E3BD02AE9AD8}" srcOrd="1" destOrd="0" parTransId="{5AF58D10-1160-49B0-9536-1AB6A6A8233F}" sibTransId="{F10E77FB-4AAF-4FA4-990B-DFAC46D70664}"/>
    <dgm:cxn modelId="{C1F44D99-D105-4BA9-BF12-57BC34E3B035}" type="presOf" srcId="{239BA73D-7C38-463D-BFDF-E3BD02AE9AD8}" destId="{00F53E1E-A5CB-4607-A3A4-82EA97D76E0E}" srcOrd="0" destOrd="0" presId="urn:microsoft.com/office/officeart/2005/8/layout/hList1"/>
    <dgm:cxn modelId="{CB14169A-9185-4D78-9EA1-EF6C3761C393}" type="presOf" srcId="{DC51274C-1ECF-4DBC-AD2C-5443524502CC}" destId="{B02DB41B-3645-4A9B-BB48-DE3F11A64D93}" srcOrd="0" destOrd="0" presId="urn:microsoft.com/office/officeart/2005/8/layout/hList1"/>
    <dgm:cxn modelId="{FAEA4FC1-D583-4E3D-85D2-2F3D1EDBF097}" srcId="{7911E345-27D1-4675-AD85-18499E288D0C}" destId="{DC51274C-1ECF-4DBC-AD2C-5443524502CC}" srcOrd="0" destOrd="0" parTransId="{477FBCE7-DF38-48E1-ADA3-6789454AB205}" sibTransId="{8587F09D-40F6-4608-9A97-A705E80D7306}"/>
    <dgm:cxn modelId="{4895E0EF-9E45-46D8-BD82-6CDFBF7B1EC9}" type="presOf" srcId="{7911E345-27D1-4675-AD85-18499E288D0C}" destId="{47BD0E27-801B-4179-95C0-4C43E42EC0EE}" srcOrd="0" destOrd="0" presId="urn:microsoft.com/office/officeart/2005/8/layout/hList1"/>
    <dgm:cxn modelId="{C59E88A6-FE21-4CAB-9384-A20203D696A2}" type="presParOf" srcId="{47BD0E27-801B-4179-95C0-4C43E42EC0EE}" destId="{3F7D3645-9468-4A8E-813F-8533668B9FDC}" srcOrd="0" destOrd="0" presId="urn:microsoft.com/office/officeart/2005/8/layout/hList1"/>
    <dgm:cxn modelId="{3E24B160-3037-40A7-BDAA-186A32AD2276}" type="presParOf" srcId="{3F7D3645-9468-4A8E-813F-8533668B9FDC}" destId="{B02DB41B-3645-4A9B-BB48-DE3F11A64D93}" srcOrd="0" destOrd="0" presId="urn:microsoft.com/office/officeart/2005/8/layout/hList1"/>
    <dgm:cxn modelId="{95195EAA-C907-4A35-A611-D3975B7B2E05}" type="presParOf" srcId="{3F7D3645-9468-4A8E-813F-8533668B9FDC}" destId="{5EEBD3DE-9E40-4256-9F82-F1DFA04965AB}" srcOrd="1" destOrd="0" presId="urn:microsoft.com/office/officeart/2005/8/layout/hList1"/>
    <dgm:cxn modelId="{9C4BD1BC-6D82-4B84-B604-220B392CD68C}" type="presParOf" srcId="{47BD0E27-801B-4179-95C0-4C43E42EC0EE}" destId="{487F008C-834B-4C67-B24B-5CF3105B8312}" srcOrd="1" destOrd="0" presId="urn:microsoft.com/office/officeart/2005/8/layout/hList1"/>
    <dgm:cxn modelId="{A6320734-413C-4AA0-9719-9456443B7148}" type="presParOf" srcId="{47BD0E27-801B-4179-95C0-4C43E42EC0EE}" destId="{A3E843AB-004C-4751-B6C2-E5A29F762FC2}" srcOrd="2" destOrd="0" presId="urn:microsoft.com/office/officeart/2005/8/layout/hList1"/>
    <dgm:cxn modelId="{D4564EAF-C36C-4D0B-A6C6-751D1A67E638}" type="presParOf" srcId="{A3E843AB-004C-4751-B6C2-E5A29F762FC2}" destId="{00F53E1E-A5CB-4607-A3A4-82EA97D76E0E}" srcOrd="0" destOrd="0" presId="urn:microsoft.com/office/officeart/2005/8/layout/hList1"/>
    <dgm:cxn modelId="{F52EE1C2-A048-4E25-B2DB-2A57A8C04740}" type="presParOf" srcId="{A3E843AB-004C-4751-B6C2-E5A29F762FC2}" destId="{9282EEF2-B010-4B45-84E6-F403ADFD4A31}" srcOrd="1" destOrd="0" presId="urn:microsoft.com/office/officeart/2005/8/layout/hList1"/>
    <dgm:cxn modelId="{550F531A-9EF2-45BD-8DEA-75DCD85451C8}" type="presParOf" srcId="{47BD0E27-801B-4179-95C0-4C43E42EC0EE}" destId="{FF925A4F-C35B-45E4-9B80-D948CFD1B731}" srcOrd="3" destOrd="0" presId="urn:microsoft.com/office/officeart/2005/8/layout/hList1"/>
    <dgm:cxn modelId="{0EE5CAAA-DE2B-47EB-BBA8-A7A23CC11D39}" type="presParOf" srcId="{47BD0E27-801B-4179-95C0-4C43E42EC0EE}" destId="{325D17CF-1F43-4380-B718-2D917AA8E69E}" srcOrd="4" destOrd="0" presId="urn:microsoft.com/office/officeart/2005/8/layout/hList1"/>
    <dgm:cxn modelId="{AF4A438D-F784-4833-9762-7E6AEEC8C3AD}" type="presParOf" srcId="{325D17CF-1F43-4380-B718-2D917AA8E69E}" destId="{1E19DB0B-E2BD-4924-912B-7E2E8A034CA6}" srcOrd="0" destOrd="0" presId="urn:microsoft.com/office/officeart/2005/8/layout/hList1"/>
    <dgm:cxn modelId="{15F70DD0-BFB9-406D-B0D4-E8B430C8CB1F}" type="presParOf" srcId="{325D17CF-1F43-4380-B718-2D917AA8E69E}" destId="{0952EE43-6375-415A-AD4D-AF1EC6B958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EE69F5E-43C2-4621-8C34-2127E8FFA3E6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F6CC8C09-EAFE-43D9-ABC9-66B976AF4A2B}">
      <dgm:prSet phldrT="[Text]" phldr="0"/>
      <dgm:spPr/>
      <dgm:t>
        <a:bodyPr/>
        <a:lstStyle/>
        <a:p>
          <a:r>
            <a:rPr lang="en-GB" dirty="0"/>
            <a:t>Software analyses based on the CRP and uniqueness and uniformity is obtained. </a:t>
          </a:r>
        </a:p>
      </dgm:t>
    </dgm:pt>
    <dgm:pt modelId="{2A7BA212-7F75-4A73-9AC7-B36CB18BF6F5}" type="parTrans" cxnId="{3B5D1A93-F98D-4F99-8AA1-30AD97285187}">
      <dgm:prSet/>
      <dgm:spPr/>
      <dgm:t>
        <a:bodyPr/>
        <a:lstStyle/>
        <a:p>
          <a:endParaRPr lang="en-GB"/>
        </a:p>
      </dgm:t>
    </dgm:pt>
    <dgm:pt modelId="{ACF9B54D-75D3-4090-B692-DAE3C6CB162B}" type="sibTrans" cxnId="{3B5D1A93-F98D-4F99-8AA1-30AD97285187}">
      <dgm:prSet/>
      <dgm:spPr/>
      <dgm:t>
        <a:bodyPr/>
        <a:lstStyle/>
        <a:p>
          <a:endParaRPr lang="en-GB"/>
        </a:p>
      </dgm:t>
    </dgm:pt>
    <dgm:pt modelId="{4B2DA324-BE40-4995-BA00-EC988C3A5D2A}">
      <dgm:prSet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IoT</a:t>
          </a:r>
          <a:r>
            <a:rPr lang="en-GB" dirty="0"/>
            <a:t> devices are various prone to attacks.</a:t>
          </a:r>
          <a:endParaRPr lang="en-US" dirty="0"/>
        </a:p>
      </dgm:t>
    </dgm:pt>
    <dgm:pt modelId="{15FA6B4C-F840-43FE-9A70-636A9DF3F511}" type="parTrans" cxnId="{DB05CC6B-EAC5-4B1C-AE3A-7CB7A9C0327C}">
      <dgm:prSet/>
      <dgm:spPr/>
      <dgm:t>
        <a:bodyPr/>
        <a:lstStyle/>
        <a:p>
          <a:endParaRPr lang="en-US"/>
        </a:p>
      </dgm:t>
    </dgm:pt>
    <dgm:pt modelId="{3E784ACA-92DD-45BC-ABC9-86FA859FA2A9}" type="sibTrans" cxnId="{DB05CC6B-EAC5-4B1C-AE3A-7CB7A9C0327C}">
      <dgm:prSet/>
      <dgm:spPr/>
      <dgm:t>
        <a:bodyPr/>
        <a:lstStyle/>
        <a:p>
          <a:endParaRPr lang="en-US"/>
        </a:p>
      </dgm:t>
    </dgm:pt>
    <dgm:pt modelId="{E5987476-F2BC-42D5-898B-890519FA80F4}">
      <dgm:prSet phldr="0"/>
      <dgm:spPr/>
      <dgm:t>
        <a:bodyPr/>
        <a:lstStyle/>
        <a:p>
          <a:r>
            <a:rPr lang="en-GB" dirty="0"/>
            <a:t>Common attacks are man-in-the-middle, Dos, Eavesdropping etc.</a:t>
          </a:r>
          <a:endParaRPr lang="en-US" dirty="0"/>
        </a:p>
      </dgm:t>
    </dgm:pt>
    <dgm:pt modelId="{5DC1B057-3C1F-41BF-A556-F6C6775B4E6D}" type="parTrans" cxnId="{CE5DBC91-D866-47AE-A85F-204E1A902A08}">
      <dgm:prSet/>
      <dgm:spPr/>
      <dgm:t>
        <a:bodyPr/>
        <a:lstStyle/>
        <a:p>
          <a:endParaRPr lang="en-US"/>
        </a:p>
      </dgm:t>
    </dgm:pt>
    <dgm:pt modelId="{4162B2CD-C39E-4B7F-A1DF-DD75BE149319}" type="sibTrans" cxnId="{CE5DBC91-D866-47AE-A85F-204E1A902A08}">
      <dgm:prSet/>
      <dgm:spPr/>
      <dgm:t>
        <a:bodyPr/>
        <a:lstStyle/>
        <a:p>
          <a:endParaRPr lang="en-US"/>
        </a:p>
      </dgm:t>
    </dgm:pt>
    <dgm:pt modelId="{A2B6EAE7-30F1-4D6A-83C4-F77591DF4580}">
      <dgm:prSet phldr="0"/>
      <dgm:spPr/>
      <dgm:t>
        <a:bodyPr/>
        <a:lstStyle/>
        <a:p>
          <a:r>
            <a:rPr lang="en-GB" dirty="0"/>
            <a:t>Lightweight authentication and security schemes are required to protect IoT devices.</a:t>
          </a:r>
        </a:p>
      </dgm:t>
    </dgm:pt>
    <dgm:pt modelId="{157A9821-E67F-46B8-9D7C-8497EF760259}" type="parTrans" cxnId="{F41E90DF-974E-412E-9FCD-75D6BFF0D5AE}">
      <dgm:prSet/>
      <dgm:spPr/>
      <dgm:t>
        <a:bodyPr/>
        <a:lstStyle/>
        <a:p>
          <a:endParaRPr lang="en-US"/>
        </a:p>
      </dgm:t>
    </dgm:pt>
    <dgm:pt modelId="{6E28B70B-3AAC-421B-ABC1-D7C0CF474835}" type="sibTrans" cxnId="{F41E90DF-974E-412E-9FCD-75D6BFF0D5AE}">
      <dgm:prSet/>
      <dgm:spPr/>
      <dgm:t>
        <a:bodyPr/>
        <a:lstStyle/>
        <a:p>
          <a:endParaRPr lang="en-US"/>
        </a:p>
      </dgm:t>
    </dgm:pt>
    <dgm:pt modelId="{9705A3C3-AA6E-4C36-80C3-B7CD3BD99CBA}">
      <dgm:prSet phldr="0"/>
      <dgm:spPr/>
      <dgm:t>
        <a:bodyPr/>
        <a:lstStyle/>
        <a:p>
          <a:r>
            <a:rPr lang="en-GB" dirty="0"/>
            <a:t>Development of PUF based authentication technique is proposed. </a:t>
          </a:r>
        </a:p>
      </dgm:t>
    </dgm:pt>
    <dgm:pt modelId="{9793B6A8-7131-45B0-A9A6-90AEA897937D}" type="parTrans" cxnId="{46E6CA19-C0A2-43F7-8B56-0591A793A57A}">
      <dgm:prSet/>
      <dgm:spPr/>
      <dgm:t>
        <a:bodyPr/>
        <a:lstStyle/>
        <a:p>
          <a:endParaRPr lang="en-US"/>
        </a:p>
      </dgm:t>
    </dgm:pt>
    <dgm:pt modelId="{0B83A6DF-C8AF-48AB-896B-8A4B40C54CC5}" type="sibTrans" cxnId="{46E6CA19-C0A2-43F7-8B56-0591A793A57A}">
      <dgm:prSet/>
      <dgm:spPr/>
      <dgm:t>
        <a:bodyPr/>
        <a:lstStyle/>
        <a:p>
          <a:endParaRPr lang="en-US"/>
        </a:p>
      </dgm:t>
    </dgm:pt>
    <dgm:pt modelId="{C8E43923-32EA-4AE6-9143-75D1852E9AF7}" type="pres">
      <dgm:prSet presAssocID="{7EE69F5E-43C2-4621-8C34-2127E8FFA3E6}" presName="diagram" presStyleCnt="0">
        <dgm:presLayoutVars>
          <dgm:dir/>
          <dgm:resizeHandles val="exact"/>
        </dgm:presLayoutVars>
      </dgm:prSet>
      <dgm:spPr/>
    </dgm:pt>
    <dgm:pt modelId="{18AF7B5E-22C4-484E-A3B7-11939EE533DC}" type="pres">
      <dgm:prSet presAssocID="{4B2DA324-BE40-4995-BA00-EC988C3A5D2A}" presName="node" presStyleLbl="node1" presStyleIdx="0" presStyleCnt="5">
        <dgm:presLayoutVars>
          <dgm:bulletEnabled val="1"/>
        </dgm:presLayoutVars>
      </dgm:prSet>
      <dgm:spPr/>
    </dgm:pt>
    <dgm:pt modelId="{74A3ED4F-C7C7-431B-84F2-726D0AFC09BB}" type="pres">
      <dgm:prSet presAssocID="{3E784ACA-92DD-45BC-ABC9-86FA859FA2A9}" presName="sibTrans" presStyleCnt="0"/>
      <dgm:spPr/>
    </dgm:pt>
    <dgm:pt modelId="{2A2FB86A-8DD5-42FD-9A68-B1C25BEC5117}" type="pres">
      <dgm:prSet presAssocID="{E5987476-F2BC-42D5-898B-890519FA80F4}" presName="node" presStyleLbl="node1" presStyleIdx="1" presStyleCnt="5">
        <dgm:presLayoutVars>
          <dgm:bulletEnabled val="1"/>
        </dgm:presLayoutVars>
      </dgm:prSet>
      <dgm:spPr/>
    </dgm:pt>
    <dgm:pt modelId="{0C03E71A-C5C6-4D66-849A-776B88EB9F53}" type="pres">
      <dgm:prSet presAssocID="{4162B2CD-C39E-4B7F-A1DF-DD75BE149319}" presName="sibTrans" presStyleCnt="0"/>
      <dgm:spPr/>
    </dgm:pt>
    <dgm:pt modelId="{07394676-D2A5-4B56-A23E-7EB8467E83A8}" type="pres">
      <dgm:prSet presAssocID="{A2B6EAE7-30F1-4D6A-83C4-F77591DF4580}" presName="node" presStyleLbl="node1" presStyleIdx="2" presStyleCnt="5">
        <dgm:presLayoutVars>
          <dgm:bulletEnabled val="1"/>
        </dgm:presLayoutVars>
      </dgm:prSet>
      <dgm:spPr/>
    </dgm:pt>
    <dgm:pt modelId="{412E225D-547A-41E1-AAB9-F3F0DB0C35F2}" type="pres">
      <dgm:prSet presAssocID="{6E28B70B-3AAC-421B-ABC1-D7C0CF474835}" presName="sibTrans" presStyleCnt="0"/>
      <dgm:spPr/>
    </dgm:pt>
    <dgm:pt modelId="{7ED5B3E7-0247-4B45-87A5-E09AB487A196}" type="pres">
      <dgm:prSet presAssocID="{9705A3C3-AA6E-4C36-80C3-B7CD3BD99CBA}" presName="node" presStyleLbl="node1" presStyleIdx="3" presStyleCnt="5">
        <dgm:presLayoutVars>
          <dgm:bulletEnabled val="1"/>
        </dgm:presLayoutVars>
      </dgm:prSet>
      <dgm:spPr/>
    </dgm:pt>
    <dgm:pt modelId="{C909F565-4C1B-48F4-9343-E541B8770F70}" type="pres">
      <dgm:prSet presAssocID="{0B83A6DF-C8AF-48AB-896B-8A4B40C54CC5}" presName="sibTrans" presStyleCnt="0"/>
      <dgm:spPr/>
    </dgm:pt>
    <dgm:pt modelId="{FAF2CEA5-76F7-45C8-8F2E-AAB0E5809CE6}" type="pres">
      <dgm:prSet presAssocID="{F6CC8C09-EAFE-43D9-ABC9-66B976AF4A2B}" presName="node" presStyleLbl="node1" presStyleIdx="4" presStyleCnt="5">
        <dgm:presLayoutVars>
          <dgm:bulletEnabled val="1"/>
        </dgm:presLayoutVars>
      </dgm:prSet>
      <dgm:spPr/>
    </dgm:pt>
  </dgm:ptLst>
  <dgm:cxnLst>
    <dgm:cxn modelId="{46E6CA19-C0A2-43F7-8B56-0591A793A57A}" srcId="{7EE69F5E-43C2-4621-8C34-2127E8FFA3E6}" destId="{9705A3C3-AA6E-4C36-80C3-B7CD3BD99CBA}" srcOrd="3" destOrd="0" parTransId="{9793B6A8-7131-45B0-A9A6-90AEA897937D}" sibTransId="{0B83A6DF-C8AF-48AB-896B-8A4B40C54CC5}"/>
    <dgm:cxn modelId="{0D78F425-5590-46CA-913F-9B7B499DA0AF}" type="presOf" srcId="{7EE69F5E-43C2-4621-8C34-2127E8FFA3E6}" destId="{C8E43923-32EA-4AE6-9143-75D1852E9AF7}" srcOrd="0" destOrd="0" presId="urn:microsoft.com/office/officeart/2005/8/layout/default"/>
    <dgm:cxn modelId="{202AF460-89AE-40EB-9177-6AED56C75810}" type="presOf" srcId="{4B2DA324-BE40-4995-BA00-EC988C3A5D2A}" destId="{18AF7B5E-22C4-484E-A3B7-11939EE533DC}" srcOrd="0" destOrd="0" presId="urn:microsoft.com/office/officeart/2005/8/layout/default"/>
    <dgm:cxn modelId="{E9430363-001D-4EE4-A02C-5734A974BD07}" type="presOf" srcId="{A2B6EAE7-30F1-4D6A-83C4-F77591DF4580}" destId="{07394676-D2A5-4B56-A23E-7EB8467E83A8}" srcOrd="0" destOrd="0" presId="urn:microsoft.com/office/officeart/2005/8/layout/default"/>
    <dgm:cxn modelId="{5A267B67-496C-40B9-96CE-BDD782C0E481}" type="presOf" srcId="{F6CC8C09-EAFE-43D9-ABC9-66B976AF4A2B}" destId="{FAF2CEA5-76F7-45C8-8F2E-AAB0E5809CE6}" srcOrd="0" destOrd="0" presId="urn:microsoft.com/office/officeart/2005/8/layout/default"/>
    <dgm:cxn modelId="{DB05CC6B-EAC5-4B1C-AE3A-7CB7A9C0327C}" srcId="{7EE69F5E-43C2-4621-8C34-2127E8FFA3E6}" destId="{4B2DA324-BE40-4995-BA00-EC988C3A5D2A}" srcOrd="0" destOrd="0" parTransId="{15FA6B4C-F840-43FE-9A70-636A9DF3F511}" sibTransId="{3E784ACA-92DD-45BC-ABC9-86FA859FA2A9}"/>
    <dgm:cxn modelId="{2BADFF4C-14CC-4642-8518-F339EB94B99B}" type="presOf" srcId="{E5987476-F2BC-42D5-898B-890519FA80F4}" destId="{2A2FB86A-8DD5-42FD-9A68-B1C25BEC5117}" srcOrd="0" destOrd="0" presId="urn:microsoft.com/office/officeart/2005/8/layout/default"/>
    <dgm:cxn modelId="{CE5DBC91-D866-47AE-A85F-204E1A902A08}" srcId="{7EE69F5E-43C2-4621-8C34-2127E8FFA3E6}" destId="{E5987476-F2BC-42D5-898B-890519FA80F4}" srcOrd="1" destOrd="0" parTransId="{5DC1B057-3C1F-41BF-A556-F6C6775B4E6D}" sibTransId="{4162B2CD-C39E-4B7F-A1DF-DD75BE149319}"/>
    <dgm:cxn modelId="{3B5D1A93-F98D-4F99-8AA1-30AD97285187}" srcId="{7EE69F5E-43C2-4621-8C34-2127E8FFA3E6}" destId="{F6CC8C09-EAFE-43D9-ABC9-66B976AF4A2B}" srcOrd="4" destOrd="0" parTransId="{2A7BA212-7F75-4A73-9AC7-B36CB18BF6F5}" sibTransId="{ACF9B54D-75D3-4090-B692-DAE3C6CB162B}"/>
    <dgm:cxn modelId="{16014DAA-190B-4AB9-ABF0-A2075EDF3BB8}" type="presOf" srcId="{9705A3C3-AA6E-4C36-80C3-B7CD3BD99CBA}" destId="{7ED5B3E7-0247-4B45-87A5-E09AB487A196}" srcOrd="0" destOrd="0" presId="urn:microsoft.com/office/officeart/2005/8/layout/default"/>
    <dgm:cxn modelId="{F41E90DF-974E-412E-9FCD-75D6BFF0D5AE}" srcId="{7EE69F5E-43C2-4621-8C34-2127E8FFA3E6}" destId="{A2B6EAE7-30F1-4D6A-83C4-F77591DF4580}" srcOrd="2" destOrd="0" parTransId="{157A9821-E67F-46B8-9D7C-8497EF760259}" sibTransId="{6E28B70B-3AAC-421B-ABC1-D7C0CF474835}"/>
    <dgm:cxn modelId="{2356EC3C-4AB4-41CD-A380-37C278AE7021}" type="presParOf" srcId="{C8E43923-32EA-4AE6-9143-75D1852E9AF7}" destId="{18AF7B5E-22C4-484E-A3B7-11939EE533DC}" srcOrd="0" destOrd="0" presId="urn:microsoft.com/office/officeart/2005/8/layout/default"/>
    <dgm:cxn modelId="{FB4C8BAD-C726-4983-ACE2-6BF82F1682D4}" type="presParOf" srcId="{C8E43923-32EA-4AE6-9143-75D1852E9AF7}" destId="{74A3ED4F-C7C7-431B-84F2-726D0AFC09BB}" srcOrd="1" destOrd="0" presId="urn:microsoft.com/office/officeart/2005/8/layout/default"/>
    <dgm:cxn modelId="{6C4C9577-EDDF-4B28-8B24-F0D8774288A5}" type="presParOf" srcId="{C8E43923-32EA-4AE6-9143-75D1852E9AF7}" destId="{2A2FB86A-8DD5-42FD-9A68-B1C25BEC5117}" srcOrd="2" destOrd="0" presId="urn:microsoft.com/office/officeart/2005/8/layout/default"/>
    <dgm:cxn modelId="{405617D2-0FFF-4397-9898-41DBCEB4F114}" type="presParOf" srcId="{C8E43923-32EA-4AE6-9143-75D1852E9AF7}" destId="{0C03E71A-C5C6-4D66-849A-776B88EB9F53}" srcOrd="3" destOrd="0" presId="urn:microsoft.com/office/officeart/2005/8/layout/default"/>
    <dgm:cxn modelId="{E48FB5E4-F0E9-418E-9314-9CEE05FFDBD0}" type="presParOf" srcId="{C8E43923-32EA-4AE6-9143-75D1852E9AF7}" destId="{07394676-D2A5-4B56-A23E-7EB8467E83A8}" srcOrd="4" destOrd="0" presId="urn:microsoft.com/office/officeart/2005/8/layout/default"/>
    <dgm:cxn modelId="{61948400-BB7A-472D-9C1B-9A3E3DDC0F74}" type="presParOf" srcId="{C8E43923-32EA-4AE6-9143-75D1852E9AF7}" destId="{412E225D-547A-41E1-AAB9-F3F0DB0C35F2}" srcOrd="5" destOrd="0" presId="urn:microsoft.com/office/officeart/2005/8/layout/default"/>
    <dgm:cxn modelId="{87CBB7BD-FB9A-4079-AC55-75695891324E}" type="presParOf" srcId="{C8E43923-32EA-4AE6-9143-75D1852E9AF7}" destId="{7ED5B3E7-0247-4B45-87A5-E09AB487A196}" srcOrd="6" destOrd="0" presId="urn:microsoft.com/office/officeart/2005/8/layout/default"/>
    <dgm:cxn modelId="{EB6469E1-73DF-4261-8C29-0CF0F4C03903}" type="presParOf" srcId="{C8E43923-32EA-4AE6-9143-75D1852E9AF7}" destId="{C909F565-4C1B-48F4-9343-E541B8770F70}" srcOrd="7" destOrd="0" presId="urn:microsoft.com/office/officeart/2005/8/layout/default"/>
    <dgm:cxn modelId="{27C814E4-92F6-485D-8AD1-D24C604C8858}" type="presParOf" srcId="{C8E43923-32EA-4AE6-9143-75D1852E9AF7}" destId="{FAF2CEA5-76F7-45C8-8F2E-AAB0E5809CE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E5FC16-A551-42BF-86A7-0CA105B1CDF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7FB00C0-C473-400B-9806-F65D2515CE3A}">
      <dgm:prSet custT="1"/>
      <dgm:spPr/>
      <dgm:t>
        <a:bodyPr/>
        <a:lstStyle/>
        <a:p>
          <a:pPr algn="just"/>
          <a:r>
            <a:rPr lang="en-GB" sz="1800" b="1"/>
            <a:t>The unlimited use of IoT exposes the various sensors and devices to security issues.</a:t>
          </a:r>
          <a:endParaRPr lang="en-US" sz="1800" b="1"/>
        </a:p>
      </dgm:t>
    </dgm:pt>
    <dgm:pt modelId="{E96948AC-B3E1-4AB5-88DB-BD2AE39F07BE}" type="parTrans" cxnId="{9E7840DD-B883-4B32-B7A5-23E7DD0396FA}">
      <dgm:prSet/>
      <dgm:spPr/>
      <dgm:t>
        <a:bodyPr/>
        <a:lstStyle/>
        <a:p>
          <a:endParaRPr lang="en-US"/>
        </a:p>
      </dgm:t>
    </dgm:pt>
    <dgm:pt modelId="{808476F9-5B7E-41D6-B6EB-E308C3627A14}" type="sibTrans" cxnId="{9E7840DD-B883-4B32-B7A5-23E7DD0396FA}">
      <dgm:prSet/>
      <dgm:spPr/>
      <dgm:t>
        <a:bodyPr/>
        <a:lstStyle/>
        <a:p>
          <a:endParaRPr lang="en-US"/>
        </a:p>
      </dgm:t>
    </dgm:pt>
    <dgm:pt modelId="{9B94C39C-2951-4CD3-A346-8DDC7B9EC703}">
      <dgm:prSet custT="1"/>
      <dgm:spPr/>
      <dgm:t>
        <a:bodyPr/>
        <a:lstStyle/>
        <a:p>
          <a:pPr algn="just"/>
          <a:r>
            <a:rPr lang="en-GB" sz="1800" b="1" dirty="0"/>
            <a:t>Standard security techniques are not suitable due to resource constraints and also prone to attacks.</a:t>
          </a:r>
          <a:endParaRPr lang="en-US" sz="1800" b="1" dirty="0"/>
        </a:p>
      </dgm:t>
    </dgm:pt>
    <dgm:pt modelId="{9491F905-11FD-4C4D-A357-689826F967EF}" type="parTrans" cxnId="{768D16CF-D32F-4926-BB4D-6A468D34F95D}">
      <dgm:prSet/>
      <dgm:spPr/>
      <dgm:t>
        <a:bodyPr/>
        <a:lstStyle/>
        <a:p>
          <a:endParaRPr lang="en-US"/>
        </a:p>
      </dgm:t>
    </dgm:pt>
    <dgm:pt modelId="{E4399E27-B344-4644-A124-2DF2890F05FB}" type="sibTrans" cxnId="{768D16CF-D32F-4926-BB4D-6A468D34F95D}">
      <dgm:prSet/>
      <dgm:spPr/>
      <dgm:t>
        <a:bodyPr/>
        <a:lstStyle/>
        <a:p>
          <a:endParaRPr lang="en-US"/>
        </a:p>
      </dgm:t>
    </dgm:pt>
    <dgm:pt modelId="{2953644F-945D-42D9-8A9C-FB7A3CB5C88D}">
      <dgm:prSet custT="1"/>
      <dgm:spPr/>
      <dgm:t>
        <a:bodyPr/>
        <a:lstStyle/>
        <a:p>
          <a:pPr algn="just"/>
          <a:r>
            <a:rPr lang="en-GB" sz="1400" b="1"/>
            <a:t>Memory</a:t>
          </a:r>
          <a:endParaRPr lang="en-US" sz="1400" b="1"/>
        </a:p>
      </dgm:t>
    </dgm:pt>
    <dgm:pt modelId="{FF73A095-C0E5-4C36-8D61-61A63F513265}" type="parTrans" cxnId="{22288BB6-C2EA-4578-821F-EC1BE14BEEAF}">
      <dgm:prSet/>
      <dgm:spPr/>
      <dgm:t>
        <a:bodyPr/>
        <a:lstStyle/>
        <a:p>
          <a:endParaRPr lang="en-US"/>
        </a:p>
      </dgm:t>
    </dgm:pt>
    <dgm:pt modelId="{9B7398D9-5B04-4F13-AF6E-D69319AD46B0}" type="sibTrans" cxnId="{22288BB6-C2EA-4578-821F-EC1BE14BEEAF}">
      <dgm:prSet/>
      <dgm:spPr/>
      <dgm:t>
        <a:bodyPr/>
        <a:lstStyle/>
        <a:p>
          <a:endParaRPr lang="en-US"/>
        </a:p>
      </dgm:t>
    </dgm:pt>
    <dgm:pt modelId="{B9A3AA30-6E0F-4546-86C0-BC394D387B0D}">
      <dgm:prSet custT="1"/>
      <dgm:spPr/>
      <dgm:t>
        <a:bodyPr/>
        <a:lstStyle/>
        <a:p>
          <a:pPr algn="just"/>
          <a:r>
            <a:rPr lang="en-GB" sz="1400" b="1" dirty="0"/>
            <a:t>Speed</a:t>
          </a:r>
          <a:endParaRPr lang="en-US" sz="1400" b="1" dirty="0"/>
        </a:p>
      </dgm:t>
    </dgm:pt>
    <dgm:pt modelId="{3739EC91-E39E-4414-A3B0-B952E83A6F39}" type="parTrans" cxnId="{4A1B0E8C-33F9-4409-9AF9-618B172EC5C4}">
      <dgm:prSet/>
      <dgm:spPr/>
      <dgm:t>
        <a:bodyPr/>
        <a:lstStyle/>
        <a:p>
          <a:endParaRPr lang="en-US"/>
        </a:p>
      </dgm:t>
    </dgm:pt>
    <dgm:pt modelId="{979894F6-DF9D-4A18-BAA5-B8F447B31F63}" type="sibTrans" cxnId="{4A1B0E8C-33F9-4409-9AF9-618B172EC5C4}">
      <dgm:prSet/>
      <dgm:spPr/>
      <dgm:t>
        <a:bodyPr/>
        <a:lstStyle/>
        <a:p>
          <a:endParaRPr lang="en-US"/>
        </a:p>
      </dgm:t>
    </dgm:pt>
    <dgm:pt modelId="{F930B75C-3F01-4CDF-B20E-265F1222794F}">
      <dgm:prSet custT="1"/>
      <dgm:spPr/>
      <dgm:t>
        <a:bodyPr/>
        <a:lstStyle/>
        <a:p>
          <a:pPr algn="just"/>
          <a:r>
            <a:rPr lang="en-GB" sz="1400" b="1"/>
            <a:t>power consumption. </a:t>
          </a:r>
          <a:endParaRPr lang="en-US" sz="1400" b="1"/>
        </a:p>
      </dgm:t>
    </dgm:pt>
    <dgm:pt modelId="{921012EC-7895-4FE9-985F-2FC7243C2AC9}" type="parTrans" cxnId="{EA6A2087-1332-47CE-AEA6-FB2503E7FBAA}">
      <dgm:prSet/>
      <dgm:spPr/>
      <dgm:t>
        <a:bodyPr/>
        <a:lstStyle/>
        <a:p>
          <a:endParaRPr lang="en-US"/>
        </a:p>
      </dgm:t>
    </dgm:pt>
    <dgm:pt modelId="{32983CFF-1B1E-40A0-B1E1-A3212D471299}" type="sibTrans" cxnId="{EA6A2087-1332-47CE-AEA6-FB2503E7FBAA}">
      <dgm:prSet/>
      <dgm:spPr/>
      <dgm:t>
        <a:bodyPr/>
        <a:lstStyle/>
        <a:p>
          <a:endParaRPr lang="en-US"/>
        </a:p>
      </dgm:t>
    </dgm:pt>
    <dgm:pt modelId="{B00FEF1F-A70E-40E1-9E94-E34EF1C8F35A}">
      <dgm:prSet custT="1"/>
      <dgm:spPr/>
      <dgm:t>
        <a:bodyPr/>
        <a:lstStyle/>
        <a:p>
          <a:pPr algn="just" rtl="0"/>
          <a:r>
            <a:rPr lang="en-GB" sz="1800" b="1" dirty="0">
              <a:latin typeface="Georgia Pro Semibold"/>
            </a:rPr>
            <a:t>PUF based authentication system is developed using XOR Arbiter PUF and is implemented using MATLAB</a:t>
          </a:r>
          <a:endParaRPr lang="en-GB" sz="1800" b="1" dirty="0"/>
        </a:p>
      </dgm:t>
    </dgm:pt>
    <dgm:pt modelId="{8D60E0B5-0B61-439B-AA5B-92CF47065307}" type="parTrans" cxnId="{D60368DD-F3EA-4C2B-86B4-D8FC19334E57}">
      <dgm:prSet/>
      <dgm:spPr/>
      <dgm:t>
        <a:bodyPr/>
        <a:lstStyle/>
        <a:p>
          <a:endParaRPr lang="en-US"/>
        </a:p>
      </dgm:t>
    </dgm:pt>
    <dgm:pt modelId="{70C63CF6-4761-46A8-BEEE-129127C5D5C7}" type="sibTrans" cxnId="{D60368DD-F3EA-4C2B-86B4-D8FC19334E57}">
      <dgm:prSet/>
      <dgm:spPr/>
      <dgm:t>
        <a:bodyPr/>
        <a:lstStyle/>
        <a:p>
          <a:endParaRPr lang="en-US"/>
        </a:p>
      </dgm:t>
    </dgm:pt>
    <dgm:pt modelId="{DC530AC8-1B5B-4D7C-BEEC-8E556D8432D9}">
      <dgm:prSet custT="1"/>
      <dgm:spPr/>
      <dgm:t>
        <a:bodyPr/>
        <a:lstStyle/>
        <a:p>
          <a:pPr algn="just" rtl="0"/>
          <a:r>
            <a:rPr lang="en-GB" sz="1800" b="1" dirty="0"/>
            <a:t>KEY WORDS: IoT,</a:t>
          </a:r>
          <a:r>
            <a:rPr lang="en-GB" sz="1800" b="1" dirty="0">
              <a:latin typeface="Georgia Pro Semibold"/>
            </a:rPr>
            <a:t> </a:t>
          </a:r>
          <a:r>
            <a:rPr lang="en-GB" sz="1800" b="1" dirty="0"/>
            <a:t>security, resource constraints,</a:t>
          </a:r>
          <a:r>
            <a:rPr lang="en-GB" sz="1800" b="1" dirty="0">
              <a:latin typeface="Georgia Pro Semibold"/>
            </a:rPr>
            <a:t> XOR Arbiter PUF, authentication, uniformity, uniqueness.</a:t>
          </a:r>
          <a:endParaRPr lang="en-US" sz="1800" b="1" dirty="0"/>
        </a:p>
      </dgm:t>
    </dgm:pt>
    <dgm:pt modelId="{2FF42064-D68B-4D00-9014-5648E22C0BD2}" type="parTrans" cxnId="{E0440E7B-29E9-486A-AB48-6162EB46834D}">
      <dgm:prSet/>
      <dgm:spPr/>
      <dgm:t>
        <a:bodyPr/>
        <a:lstStyle/>
        <a:p>
          <a:endParaRPr lang="en-US"/>
        </a:p>
      </dgm:t>
    </dgm:pt>
    <dgm:pt modelId="{A6A677BE-E496-4ED5-A9CB-0A8AB2A521B9}" type="sibTrans" cxnId="{E0440E7B-29E9-486A-AB48-6162EB46834D}">
      <dgm:prSet/>
      <dgm:spPr/>
      <dgm:t>
        <a:bodyPr/>
        <a:lstStyle/>
        <a:p>
          <a:endParaRPr lang="en-US"/>
        </a:p>
      </dgm:t>
    </dgm:pt>
    <dgm:pt modelId="{DAE1BD44-DCD3-4ADA-8188-F2573B171DB0}">
      <dgm:prSet custT="1"/>
      <dgm:spPr/>
      <dgm:t>
        <a:bodyPr/>
        <a:lstStyle/>
        <a:p>
          <a:pPr algn="just" rtl="0"/>
          <a:r>
            <a:rPr lang="en-US" sz="1800" b="1" dirty="0">
              <a:latin typeface="Georgia Pro Semibold"/>
            </a:rPr>
            <a:t>Uniqueness and uniformity of PUF is evaluated.</a:t>
          </a:r>
        </a:p>
      </dgm:t>
    </dgm:pt>
    <dgm:pt modelId="{E56A05C2-7BB6-43B9-BED5-B35B8F821F79}" type="parTrans" cxnId="{1B7176C4-488E-4A4A-B77A-B0B76FBB3565}">
      <dgm:prSet/>
      <dgm:spPr/>
      <dgm:t>
        <a:bodyPr/>
        <a:lstStyle/>
        <a:p>
          <a:endParaRPr lang="en-US"/>
        </a:p>
      </dgm:t>
    </dgm:pt>
    <dgm:pt modelId="{95EBBF5E-F5CB-4AF0-93CD-8951A17C49ED}" type="sibTrans" cxnId="{1B7176C4-488E-4A4A-B77A-B0B76FBB3565}">
      <dgm:prSet/>
      <dgm:spPr/>
      <dgm:t>
        <a:bodyPr/>
        <a:lstStyle/>
        <a:p>
          <a:endParaRPr lang="en-US"/>
        </a:p>
      </dgm:t>
    </dgm:pt>
    <dgm:pt modelId="{AB747C61-BBBD-4039-9D07-430B440C8A88}" type="pres">
      <dgm:prSet presAssocID="{3EE5FC16-A551-42BF-86A7-0CA105B1CDFE}" presName="linear" presStyleCnt="0">
        <dgm:presLayoutVars>
          <dgm:animLvl val="lvl"/>
          <dgm:resizeHandles val="exact"/>
        </dgm:presLayoutVars>
      </dgm:prSet>
      <dgm:spPr/>
    </dgm:pt>
    <dgm:pt modelId="{04CC99E5-5458-4D23-8D7D-423B0291210F}" type="pres">
      <dgm:prSet presAssocID="{97FB00C0-C473-400B-9806-F65D2515CE3A}" presName="parentText" presStyleLbl="node1" presStyleIdx="0" presStyleCnt="5" custScaleY="119573">
        <dgm:presLayoutVars>
          <dgm:chMax val="0"/>
          <dgm:bulletEnabled val="1"/>
        </dgm:presLayoutVars>
      </dgm:prSet>
      <dgm:spPr/>
    </dgm:pt>
    <dgm:pt modelId="{105E4B0B-2495-42B2-96E0-D8641CCC4E73}" type="pres">
      <dgm:prSet presAssocID="{808476F9-5B7E-41D6-B6EB-E308C3627A14}" presName="spacer" presStyleCnt="0"/>
      <dgm:spPr/>
    </dgm:pt>
    <dgm:pt modelId="{DBE52D1C-589B-404C-86DD-52F032BA04D2}" type="pres">
      <dgm:prSet presAssocID="{9B94C39C-2951-4CD3-A346-8DDC7B9EC703}" presName="parentText" presStyleLbl="node1" presStyleIdx="1" presStyleCnt="5" custScaleY="119573">
        <dgm:presLayoutVars>
          <dgm:chMax val="0"/>
          <dgm:bulletEnabled val="1"/>
        </dgm:presLayoutVars>
      </dgm:prSet>
      <dgm:spPr/>
    </dgm:pt>
    <dgm:pt modelId="{19D46F15-E0BD-42A6-989B-2E35340D03BB}" type="pres">
      <dgm:prSet presAssocID="{9B94C39C-2951-4CD3-A346-8DDC7B9EC703}" presName="childText" presStyleLbl="revTx" presStyleIdx="0" presStyleCnt="1" custScaleY="119573">
        <dgm:presLayoutVars>
          <dgm:bulletEnabled val="1"/>
        </dgm:presLayoutVars>
      </dgm:prSet>
      <dgm:spPr/>
    </dgm:pt>
    <dgm:pt modelId="{726F8B0D-D7FD-48E3-93A8-81D4EC75533E}" type="pres">
      <dgm:prSet presAssocID="{B00FEF1F-A70E-40E1-9E94-E34EF1C8F35A}" presName="parentText" presStyleLbl="node1" presStyleIdx="2" presStyleCnt="5" custScaleY="119573">
        <dgm:presLayoutVars>
          <dgm:chMax val="0"/>
          <dgm:bulletEnabled val="1"/>
        </dgm:presLayoutVars>
      </dgm:prSet>
      <dgm:spPr/>
    </dgm:pt>
    <dgm:pt modelId="{037E434C-5EB9-4CEC-8AE9-80FCEBB903DC}" type="pres">
      <dgm:prSet presAssocID="{70C63CF6-4761-46A8-BEEE-129127C5D5C7}" presName="spacer" presStyleCnt="0"/>
      <dgm:spPr/>
    </dgm:pt>
    <dgm:pt modelId="{EA88D08F-D3D0-46A6-AFAC-D2D49822A2C8}" type="pres">
      <dgm:prSet presAssocID="{DAE1BD44-DCD3-4ADA-8188-F2573B171DB0}" presName="parentText" presStyleLbl="node1" presStyleIdx="3" presStyleCnt="5" custScaleY="119573">
        <dgm:presLayoutVars>
          <dgm:chMax val="0"/>
          <dgm:bulletEnabled val="1"/>
        </dgm:presLayoutVars>
      </dgm:prSet>
      <dgm:spPr/>
    </dgm:pt>
    <dgm:pt modelId="{4FC47E81-89E2-4D8D-A7C3-355750C4E524}" type="pres">
      <dgm:prSet presAssocID="{95EBBF5E-F5CB-4AF0-93CD-8951A17C49ED}" presName="spacer" presStyleCnt="0"/>
      <dgm:spPr/>
    </dgm:pt>
    <dgm:pt modelId="{D5FB7071-FAE0-4C43-B9CE-60E13F53B3A6}" type="pres">
      <dgm:prSet presAssocID="{DC530AC8-1B5B-4D7C-BEEC-8E556D8432D9}" presName="parentText" presStyleLbl="node1" presStyleIdx="4" presStyleCnt="5" custScaleY="119573">
        <dgm:presLayoutVars>
          <dgm:chMax val="0"/>
          <dgm:bulletEnabled val="1"/>
        </dgm:presLayoutVars>
      </dgm:prSet>
      <dgm:spPr/>
    </dgm:pt>
  </dgm:ptLst>
  <dgm:cxnLst>
    <dgm:cxn modelId="{9BDBB71A-2E23-4C86-BBFD-ACDCC6E22BCC}" type="presOf" srcId="{3EE5FC16-A551-42BF-86A7-0CA105B1CDFE}" destId="{AB747C61-BBBD-4039-9D07-430B440C8A88}" srcOrd="0" destOrd="0" presId="urn:microsoft.com/office/officeart/2005/8/layout/vList2"/>
    <dgm:cxn modelId="{C5E64A1E-FD62-41C1-BE25-BD687E1BB8C5}" type="presOf" srcId="{DAE1BD44-DCD3-4ADA-8188-F2573B171DB0}" destId="{EA88D08F-D3D0-46A6-AFAC-D2D49822A2C8}" srcOrd="0" destOrd="0" presId="urn:microsoft.com/office/officeart/2005/8/layout/vList2"/>
    <dgm:cxn modelId="{75408441-E4B7-4B3F-AC83-65061FB1FEE0}" type="presOf" srcId="{97FB00C0-C473-400B-9806-F65D2515CE3A}" destId="{04CC99E5-5458-4D23-8D7D-423B0291210F}" srcOrd="0" destOrd="0" presId="urn:microsoft.com/office/officeart/2005/8/layout/vList2"/>
    <dgm:cxn modelId="{E0440E7B-29E9-486A-AB48-6162EB46834D}" srcId="{3EE5FC16-A551-42BF-86A7-0CA105B1CDFE}" destId="{DC530AC8-1B5B-4D7C-BEEC-8E556D8432D9}" srcOrd="4" destOrd="0" parTransId="{2FF42064-D68B-4D00-9014-5648E22C0BD2}" sibTransId="{A6A677BE-E496-4ED5-A9CB-0A8AB2A521B9}"/>
    <dgm:cxn modelId="{7CCA1E87-3E79-4DF7-8907-1582C414984D}" type="presOf" srcId="{B00FEF1F-A70E-40E1-9E94-E34EF1C8F35A}" destId="{726F8B0D-D7FD-48E3-93A8-81D4EC75533E}" srcOrd="0" destOrd="0" presId="urn:microsoft.com/office/officeart/2005/8/layout/vList2"/>
    <dgm:cxn modelId="{EA6A2087-1332-47CE-AEA6-FB2503E7FBAA}" srcId="{9B94C39C-2951-4CD3-A346-8DDC7B9EC703}" destId="{F930B75C-3F01-4CDF-B20E-265F1222794F}" srcOrd="2" destOrd="0" parTransId="{921012EC-7895-4FE9-985F-2FC7243C2AC9}" sibTransId="{32983CFF-1B1E-40A0-B1E1-A3212D471299}"/>
    <dgm:cxn modelId="{4A1B0E8C-33F9-4409-9AF9-618B172EC5C4}" srcId="{9B94C39C-2951-4CD3-A346-8DDC7B9EC703}" destId="{B9A3AA30-6E0F-4546-86C0-BC394D387B0D}" srcOrd="1" destOrd="0" parTransId="{3739EC91-E39E-4414-A3B0-B952E83A6F39}" sibTransId="{979894F6-DF9D-4A18-BAA5-B8F447B31F63}"/>
    <dgm:cxn modelId="{34D2E692-6656-4877-96C8-EBED85BF0867}" type="presOf" srcId="{B9A3AA30-6E0F-4546-86C0-BC394D387B0D}" destId="{19D46F15-E0BD-42A6-989B-2E35340D03BB}" srcOrd="0" destOrd="1" presId="urn:microsoft.com/office/officeart/2005/8/layout/vList2"/>
    <dgm:cxn modelId="{0DFA32A4-25CB-47E2-841C-4FB1452011E4}" type="presOf" srcId="{9B94C39C-2951-4CD3-A346-8DDC7B9EC703}" destId="{DBE52D1C-589B-404C-86DD-52F032BA04D2}" srcOrd="0" destOrd="0" presId="urn:microsoft.com/office/officeart/2005/8/layout/vList2"/>
    <dgm:cxn modelId="{22288BB6-C2EA-4578-821F-EC1BE14BEEAF}" srcId="{9B94C39C-2951-4CD3-A346-8DDC7B9EC703}" destId="{2953644F-945D-42D9-8A9C-FB7A3CB5C88D}" srcOrd="0" destOrd="0" parTransId="{FF73A095-C0E5-4C36-8D61-61A63F513265}" sibTransId="{9B7398D9-5B04-4F13-AF6E-D69319AD46B0}"/>
    <dgm:cxn modelId="{4B4111C4-B3A3-46A5-BE2C-4D4BEF4F1295}" type="presOf" srcId="{F930B75C-3F01-4CDF-B20E-265F1222794F}" destId="{19D46F15-E0BD-42A6-989B-2E35340D03BB}" srcOrd="0" destOrd="2" presId="urn:microsoft.com/office/officeart/2005/8/layout/vList2"/>
    <dgm:cxn modelId="{1B7176C4-488E-4A4A-B77A-B0B76FBB3565}" srcId="{3EE5FC16-A551-42BF-86A7-0CA105B1CDFE}" destId="{DAE1BD44-DCD3-4ADA-8188-F2573B171DB0}" srcOrd="3" destOrd="0" parTransId="{E56A05C2-7BB6-43B9-BED5-B35B8F821F79}" sibTransId="{95EBBF5E-F5CB-4AF0-93CD-8951A17C49ED}"/>
    <dgm:cxn modelId="{768D16CF-D32F-4926-BB4D-6A468D34F95D}" srcId="{3EE5FC16-A551-42BF-86A7-0CA105B1CDFE}" destId="{9B94C39C-2951-4CD3-A346-8DDC7B9EC703}" srcOrd="1" destOrd="0" parTransId="{9491F905-11FD-4C4D-A357-689826F967EF}" sibTransId="{E4399E27-B344-4644-A124-2DF2890F05FB}"/>
    <dgm:cxn modelId="{9E7840DD-B883-4B32-B7A5-23E7DD0396FA}" srcId="{3EE5FC16-A551-42BF-86A7-0CA105B1CDFE}" destId="{97FB00C0-C473-400B-9806-F65D2515CE3A}" srcOrd="0" destOrd="0" parTransId="{E96948AC-B3E1-4AB5-88DB-BD2AE39F07BE}" sibTransId="{808476F9-5B7E-41D6-B6EB-E308C3627A14}"/>
    <dgm:cxn modelId="{D60368DD-F3EA-4C2B-86B4-D8FC19334E57}" srcId="{3EE5FC16-A551-42BF-86A7-0CA105B1CDFE}" destId="{B00FEF1F-A70E-40E1-9E94-E34EF1C8F35A}" srcOrd="2" destOrd="0" parTransId="{8D60E0B5-0B61-439B-AA5B-92CF47065307}" sibTransId="{70C63CF6-4761-46A8-BEEE-129127C5D5C7}"/>
    <dgm:cxn modelId="{BFB60CEB-099E-4C2A-A4C4-3063585A6401}" type="presOf" srcId="{DC530AC8-1B5B-4D7C-BEEC-8E556D8432D9}" destId="{D5FB7071-FAE0-4C43-B9CE-60E13F53B3A6}" srcOrd="0" destOrd="0" presId="urn:microsoft.com/office/officeart/2005/8/layout/vList2"/>
    <dgm:cxn modelId="{AD5632F8-CE65-4C7A-90AF-D0154CF59BCC}" type="presOf" srcId="{2953644F-945D-42D9-8A9C-FB7A3CB5C88D}" destId="{19D46F15-E0BD-42A6-989B-2E35340D03BB}" srcOrd="0" destOrd="0" presId="urn:microsoft.com/office/officeart/2005/8/layout/vList2"/>
    <dgm:cxn modelId="{AE386996-3562-4A1C-BEFB-AE706574B9E2}" type="presParOf" srcId="{AB747C61-BBBD-4039-9D07-430B440C8A88}" destId="{04CC99E5-5458-4D23-8D7D-423B0291210F}" srcOrd="0" destOrd="0" presId="urn:microsoft.com/office/officeart/2005/8/layout/vList2"/>
    <dgm:cxn modelId="{9A43F285-4AB6-4F29-B6AF-19A7548B4745}" type="presParOf" srcId="{AB747C61-BBBD-4039-9D07-430B440C8A88}" destId="{105E4B0B-2495-42B2-96E0-D8641CCC4E73}" srcOrd="1" destOrd="0" presId="urn:microsoft.com/office/officeart/2005/8/layout/vList2"/>
    <dgm:cxn modelId="{056B75A8-FFAE-4575-94CE-94CDCFE77CC1}" type="presParOf" srcId="{AB747C61-BBBD-4039-9D07-430B440C8A88}" destId="{DBE52D1C-589B-404C-86DD-52F032BA04D2}" srcOrd="2" destOrd="0" presId="urn:microsoft.com/office/officeart/2005/8/layout/vList2"/>
    <dgm:cxn modelId="{EBE180E0-470A-408C-B9AE-B86F8DC64A25}" type="presParOf" srcId="{AB747C61-BBBD-4039-9D07-430B440C8A88}" destId="{19D46F15-E0BD-42A6-989B-2E35340D03BB}" srcOrd="3" destOrd="0" presId="urn:microsoft.com/office/officeart/2005/8/layout/vList2"/>
    <dgm:cxn modelId="{A2372999-8897-4036-A4CD-9DD6337E07E2}" type="presParOf" srcId="{AB747C61-BBBD-4039-9D07-430B440C8A88}" destId="{726F8B0D-D7FD-48E3-93A8-81D4EC75533E}" srcOrd="4" destOrd="0" presId="urn:microsoft.com/office/officeart/2005/8/layout/vList2"/>
    <dgm:cxn modelId="{F7A41D39-76E3-40EC-A633-0ACD38EFDD93}" type="presParOf" srcId="{AB747C61-BBBD-4039-9D07-430B440C8A88}" destId="{037E434C-5EB9-4CEC-8AE9-80FCEBB903DC}" srcOrd="5" destOrd="0" presId="urn:microsoft.com/office/officeart/2005/8/layout/vList2"/>
    <dgm:cxn modelId="{DC49D5BC-69F5-45DC-9B65-C8FD5339752E}" type="presParOf" srcId="{AB747C61-BBBD-4039-9D07-430B440C8A88}" destId="{EA88D08F-D3D0-46A6-AFAC-D2D49822A2C8}" srcOrd="6" destOrd="0" presId="urn:microsoft.com/office/officeart/2005/8/layout/vList2"/>
    <dgm:cxn modelId="{534675AF-435D-43A2-BF1D-4240E284F814}" type="presParOf" srcId="{AB747C61-BBBD-4039-9D07-430B440C8A88}" destId="{4FC47E81-89E2-4D8D-A7C3-355750C4E524}" srcOrd="7" destOrd="0" presId="urn:microsoft.com/office/officeart/2005/8/layout/vList2"/>
    <dgm:cxn modelId="{E4B3C360-8C3F-4FF7-B64F-CED368C12ECE}" type="presParOf" srcId="{AB747C61-BBBD-4039-9D07-430B440C8A88}" destId="{D5FB7071-FAE0-4C43-B9CE-60E13F53B3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EBCCA1-AE4C-4C5E-AF1F-96E6ED3ADC0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2ABB16-F5E7-40A3-8910-7E5923EA2544}">
      <dgm:prSet/>
      <dgm:spPr/>
      <dgm:t>
        <a:bodyPr/>
        <a:lstStyle/>
        <a:p>
          <a:pPr algn="just"/>
          <a:r>
            <a:rPr lang="en-GB"/>
            <a:t>The Internet of Things (IoT) is one of the emerging technology in today’s world to connect billions of electronic devices</a:t>
          </a:r>
          <a:endParaRPr lang="en-US"/>
        </a:p>
      </dgm:t>
    </dgm:pt>
    <dgm:pt modelId="{7BFCDB90-06B1-4A51-AC29-A2F197D63FE9}" type="parTrans" cxnId="{56CE4E3F-A65C-48D7-AF0C-64E59B3492F4}">
      <dgm:prSet/>
      <dgm:spPr/>
      <dgm:t>
        <a:bodyPr/>
        <a:lstStyle/>
        <a:p>
          <a:endParaRPr lang="en-US"/>
        </a:p>
      </dgm:t>
    </dgm:pt>
    <dgm:pt modelId="{D2815562-9848-4D19-981B-9C458358A142}" type="sibTrans" cxnId="{56CE4E3F-A65C-48D7-AF0C-64E59B3492F4}">
      <dgm:prSet/>
      <dgm:spPr/>
      <dgm:t>
        <a:bodyPr/>
        <a:lstStyle/>
        <a:p>
          <a:endParaRPr lang="en-US"/>
        </a:p>
      </dgm:t>
    </dgm:pt>
    <dgm:pt modelId="{4C445C17-1CCE-4EBE-8B7A-E011F8D06B1B}">
      <dgm:prSet/>
      <dgm:spPr/>
      <dgm:t>
        <a:bodyPr/>
        <a:lstStyle/>
        <a:p>
          <a:pPr algn="just" rtl="0"/>
          <a:r>
            <a:rPr lang="en-GB">
              <a:latin typeface="Georgia Pro Semibold"/>
            </a:rPr>
            <a:t>Security of</a:t>
          </a:r>
          <a:r>
            <a:rPr lang="en-GB"/>
            <a:t> data</a:t>
          </a:r>
          <a:r>
            <a:rPr lang="en-GB">
              <a:latin typeface="Georgia Pro Semibold"/>
            </a:rPr>
            <a:t> is necessary</a:t>
          </a:r>
          <a:r>
            <a:rPr lang="en-GB"/>
            <a:t> to preserve its</a:t>
          </a:r>
          <a:r>
            <a:rPr lang="en-GB">
              <a:latin typeface="Georgia Pro Semibold"/>
            </a:rPr>
            <a:t> </a:t>
          </a:r>
          <a:endParaRPr lang="en-US">
            <a:latin typeface="Georgia Pro Semibold"/>
          </a:endParaRPr>
        </a:p>
      </dgm:t>
    </dgm:pt>
    <dgm:pt modelId="{E62F48D7-2F8E-4DB5-B6D0-302AD60A4D86}" type="parTrans" cxnId="{2C17F060-4706-4CC9-9161-5D373588BA4E}">
      <dgm:prSet/>
      <dgm:spPr/>
      <dgm:t>
        <a:bodyPr/>
        <a:lstStyle/>
        <a:p>
          <a:endParaRPr lang="en-US"/>
        </a:p>
      </dgm:t>
    </dgm:pt>
    <dgm:pt modelId="{35286063-9C1B-4E89-9265-952BAB870830}" type="sibTrans" cxnId="{2C17F060-4706-4CC9-9161-5D373588BA4E}">
      <dgm:prSet/>
      <dgm:spPr/>
      <dgm:t>
        <a:bodyPr/>
        <a:lstStyle/>
        <a:p>
          <a:endParaRPr lang="en-US"/>
        </a:p>
      </dgm:t>
    </dgm:pt>
    <dgm:pt modelId="{A8389BC0-1AE0-4E6F-BF0D-384D6601F9F8}">
      <dgm:prSet/>
      <dgm:spPr/>
      <dgm:t>
        <a:bodyPr/>
        <a:lstStyle/>
        <a:p>
          <a:pPr algn="just" rtl="0"/>
          <a:r>
            <a:rPr lang="en-GB"/>
            <a:t>IoT devices</a:t>
          </a:r>
          <a:r>
            <a:rPr lang="en-GB">
              <a:latin typeface="Georgia Pro Semibold"/>
            </a:rPr>
            <a:t> </a:t>
          </a:r>
          <a:r>
            <a:rPr lang="en-GB"/>
            <a:t> are smaller and consume less power.</a:t>
          </a:r>
          <a:r>
            <a:rPr lang="en-GB">
              <a:latin typeface="Georgia Pro Semibold"/>
            </a:rPr>
            <a:t> </a:t>
          </a:r>
          <a:endParaRPr lang="en-US">
            <a:latin typeface="Georgia Pro Semibold"/>
          </a:endParaRPr>
        </a:p>
      </dgm:t>
    </dgm:pt>
    <dgm:pt modelId="{3B1F4571-254E-4740-936A-5E8EF2D796A6}" type="parTrans" cxnId="{C8451A27-4BE4-4915-A01E-FEB6232B9492}">
      <dgm:prSet/>
      <dgm:spPr/>
      <dgm:t>
        <a:bodyPr/>
        <a:lstStyle/>
        <a:p>
          <a:endParaRPr lang="en-US"/>
        </a:p>
      </dgm:t>
    </dgm:pt>
    <dgm:pt modelId="{FBD550A1-B00B-4065-9EE8-B76492918B6B}" type="sibTrans" cxnId="{C8451A27-4BE4-4915-A01E-FEB6232B9492}">
      <dgm:prSet/>
      <dgm:spPr/>
      <dgm:t>
        <a:bodyPr/>
        <a:lstStyle/>
        <a:p>
          <a:endParaRPr lang="en-US"/>
        </a:p>
      </dgm:t>
    </dgm:pt>
    <dgm:pt modelId="{DDAF461A-CA41-4D44-8EF0-AF0C492EBE26}">
      <dgm:prSet/>
      <dgm:spPr/>
      <dgm:t>
        <a:bodyPr/>
        <a:lstStyle/>
        <a:p>
          <a:pPr algn="just" rtl="0"/>
          <a:r>
            <a:rPr lang="en-GB" dirty="0"/>
            <a:t>PUF based technique is advantageous due to the unique physical structure of device and ease in large scale production.</a:t>
          </a:r>
          <a:endParaRPr lang="en-US" dirty="0"/>
        </a:p>
      </dgm:t>
    </dgm:pt>
    <dgm:pt modelId="{FFFFAA08-C3F8-4772-9381-4AD03E28B469}" type="parTrans" cxnId="{8EC43706-C976-4B14-ABD1-194D19DA5356}">
      <dgm:prSet/>
      <dgm:spPr/>
      <dgm:t>
        <a:bodyPr/>
        <a:lstStyle/>
        <a:p>
          <a:endParaRPr lang="en-US"/>
        </a:p>
      </dgm:t>
    </dgm:pt>
    <dgm:pt modelId="{FE6EEDAA-EE8F-4B32-B33F-3CCA32BCF507}" type="sibTrans" cxnId="{8EC43706-C976-4B14-ABD1-194D19DA5356}">
      <dgm:prSet/>
      <dgm:spPr/>
      <dgm:t>
        <a:bodyPr/>
        <a:lstStyle/>
        <a:p>
          <a:endParaRPr lang="en-US"/>
        </a:p>
      </dgm:t>
    </dgm:pt>
    <dgm:pt modelId="{DD41B943-8307-4126-8337-F03A9CF9C7AD}">
      <dgm:prSet phldr="0"/>
      <dgm:spPr/>
      <dgm:t>
        <a:bodyPr/>
        <a:lstStyle/>
        <a:p>
          <a:pPr algn="just" rtl="0"/>
          <a:r>
            <a:rPr lang="en-GB">
              <a:latin typeface="Georgia Pro Semibold"/>
            </a:rPr>
            <a:t> Confidentiality</a:t>
          </a:r>
        </a:p>
      </dgm:t>
    </dgm:pt>
    <dgm:pt modelId="{08485F06-ACFA-42C8-9BC4-27A481128487}" type="parTrans" cxnId="{82BF6CEF-D5B5-494E-A24F-9005BF3B0179}">
      <dgm:prSet/>
      <dgm:spPr/>
      <dgm:t>
        <a:bodyPr/>
        <a:lstStyle/>
        <a:p>
          <a:endParaRPr lang="en-US"/>
        </a:p>
      </dgm:t>
    </dgm:pt>
    <dgm:pt modelId="{7AE484ED-5D2D-4E63-81DA-8B5AE5CD76BA}" type="sibTrans" cxnId="{82BF6CEF-D5B5-494E-A24F-9005BF3B0179}">
      <dgm:prSet/>
      <dgm:spPr/>
      <dgm:t>
        <a:bodyPr/>
        <a:lstStyle/>
        <a:p>
          <a:endParaRPr lang="en-US"/>
        </a:p>
      </dgm:t>
    </dgm:pt>
    <dgm:pt modelId="{BA300B8D-3BBB-4417-A58A-5E8763452341}">
      <dgm:prSet phldr="0"/>
      <dgm:spPr/>
      <dgm:t>
        <a:bodyPr/>
        <a:lstStyle/>
        <a:p>
          <a:pPr algn="just" rtl="0"/>
          <a:r>
            <a:rPr lang="en-GB">
              <a:latin typeface="Georgia Pro Semibold"/>
            </a:rPr>
            <a:t>Integrity</a:t>
          </a:r>
        </a:p>
      </dgm:t>
    </dgm:pt>
    <dgm:pt modelId="{A262BB71-AAE7-4D54-B195-8EF257C0BE4F}" type="parTrans" cxnId="{067E04E5-8B77-4ACE-A203-8804779993FF}">
      <dgm:prSet/>
      <dgm:spPr/>
      <dgm:t>
        <a:bodyPr/>
        <a:lstStyle/>
        <a:p>
          <a:endParaRPr lang="en-US"/>
        </a:p>
      </dgm:t>
    </dgm:pt>
    <dgm:pt modelId="{6CFC245D-DE07-4224-B462-FB6E394B0402}" type="sibTrans" cxnId="{067E04E5-8B77-4ACE-A203-8804779993FF}">
      <dgm:prSet/>
      <dgm:spPr/>
      <dgm:t>
        <a:bodyPr/>
        <a:lstStyle/>
        <a:p>
          <a:endParaRPr lang="en-US"/>
        </a:p>
      </dgm:t>
    </dgm:pt>
    <dgm:pt modelId="{8B6D86B5-BCCA-4A7F-A0DF-BFA5FB7CFA07}">
      <dgm:prSet phldr="0"/>
      <dgm:spPr/>
      <dgm:t>
        <a:bodyPr/>
        <a:lstStyle/>
        <a:p>
          <a:pPr algn="just"/>
          <a:r>
            <a:rPr lang="en-GB">
              <a:latin typeface="Georgia Pro Semibold"/>
            </a:rPr>
            <a:t>privacy</a:t>
          </a:r>
          <a:r>
            <a:rPr lang="en-GB"/>
            <a:t>  </a:t>
          </a:r>
        </a:p>
      </dgm:t>
    </dgm:pt>
    <dgm:pt modelId="{20B0CF6B-6E24-43C8-926A-9C2D0EB648F2}" type="parTrans" cxnId="{4B1D07E7-1E04-462A-A40B-899BD65524D1}">
      <dgm:prSet/>
      <dgm:spPr/>
      <dgm:t>
        <a:bodyPr/>
        <a:lstStyle/>
        <a:p>
          <a:endParaRPr lang="en-US"/>
        </a:p>
      </dgm:t>
    </dgm:pt>
    <dgm:pt modelId="{58BEA87C-10C0-4CE0-B96E-58A2BA986389}" type="sibTrans" cxnId="{4B1D07E7-1E04-462A-A40B-899BD65524D1}">
      <dgm:prSet/>
      <dgm:spPr/>
      <dgm:t>
        <a:bodyPr/>
        <a:lstStyle/>
        <a:p>
          <a:endParaRPr lang="en-US"/>
        </a:p>
      </dgm:t>
    </dgm:pt>
    <dgm:pt modelId="{61E17DAB-E368-446B-91E8-B093ADC6DB67}">
      <dgm:prSet phldr="0"/>
      <dgm:spPr/>
      <dgm:t>
        <a:bodyPr/>
        <a:lstStyle/>
        <a:p>
          <a:pPr algn="just" rtl="0"/>
          <a:r>
            <a:rPr lang="en-GB" dirty="0">
              <a:latin typeface="Georgia Pro Semibold"/>
            </a:rPr>
            <a:t>Protection</a:t>
          </a:r>
        </a:p>
      </dgm:t>
    </dgm:pt>
    <dgm:pt modelId="{5CA4DD2F-1448-40F3-A518-8D76F50D413D}" type="parTrans" cxnId="{C4A45026-FC6A-45DE-B6BF-53F554CFFD77}">
      <dgm:prSet/>
      <dgm:spPr/>
      <dgm:t>
        <a:bodyPr/>
        <a:lstStyle/>
        <a:p>
          <a:endParaRPr lang="en-US"/>
        </a:p>
      </dgm:t>
    </dgm:pt>
    <dgm:pt modelId="{FAA1D9D6-8056-461A-90F0-27A17012D92B}" type="sibTrans" cxnId="{C4A45026-FC6A-45DE-B6BF-53F554CFFD77}">
      <dgm:prSet/>
      <dgm:spPr/>
      <dgm:t>
        <a:bodyPr/>
        <a:lstStyle/>
        <a:p>
          <a:endParaRPr lang="en-US"/>
        </a:p>
      </dgm:t>
    </dgm:pt>
    <dgm:pt modelId="{802B49F0-8139-4DDC-8A21-54F56F575D26}">
      <dgm:prSet phldr="0"/>
      <dgm:spPr/>
      <dgm:t>
        <a:bodyPr/>
        <a:lstStyle/>
        <a:p>
          <a:pPr algn="just"/>
          <a:r>
            <a:rPr lang="en-GB" dirty="0">
              <a:latin typeface="Georgia Pro Semibold"/>
            </a:rPr>
            <a:t>Conventional</a:t>
          </a:r>
          <a:r>
            <a:rPr lang="en-GB" dirty="0"/>
            <a:t> security algorithms are complex with its computations and not suitable for IoT environments. </a:t>
          </a:r>
        </a:p>
      </dgm:t>
    </dgm:pt>
    <dgm:pt modelId="{FDEB194D-31A3-4854-9C79-8D87CFF7D8F6}" type="parTrans" cxnId="{30F66D3D-9CCF-4521-A1CC-E4511424A68A}">
      <dgm:prSet/>
      <dgm:spPr/>
      <dgm:t>
        <a:bodyPr/>
        <a:lstStyle/>
        <a:p>
          <a:endParaRPr lang="en-US"/>
        </a:p>
      </dgm:t>
    </dgm:pt>
    <dgm:pt modelId="{15E37F03-4A1C-4F5C-9D39-D5CD2C248ECE}" type="sibTrans" cxnId="{30F66D3D-9CCF-4521-A1CC-E4511424A68A}">
      <dgm:prSet/>
      <dgm:spPr/>
      <dgm:t>
        <a:bodyPr/>
        <a:lstStyle/>
        <a:p>
          <a:endParaRPr lang="en-US"/>
        </a:p>
      </dgm:t>
    </dgm:pt>
    <dgm:pt modelId="{DD64C514-9E12-4347-8494-96DA19BD8B34}" type="pres">
      <dgm:prSet presAssocID="{AAEBCCA1-AE4C-4C5E-AF1F-96E6ED3ADC00}" presName="linear" presStyleCnt="0">
        <dgm:presLayoutVars>
          <dgm:animLvl val="lvl"/>
          <dgm:resizeHandles val="exact"/>
        </dgm:presLayoutVars>
      </dgm:prSet>
      <dgm:spPr/>
    </dgm:pt>
    <dgm:pt modelId="{1AAC6364-EBC3-4D3E-AD08-882784D5529E}" type="pres">
      <dgm:prSet presAssocID="{612ABB16-F5E7-40A3-8910-7E5923EA254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529123-2541-4B4F-9ECD-2E555A977523}" type="pres">
      <dgm:prSet presAssocID="{D2815562-9848-4D19-981B-9C458358A142}" presName="spacer" presStyleCnt="0"/>
      <dgm:spPr/>
    </dgm:pt>
    <dgm:pt modelId="{723029FC-C384-4C18-A519-27F0A99AD10C}" type="pres">
      <dgm:prSet presAssocID="{4C445C17-1CCE-4EBE-8B7A-E011F8D06B1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30827F8-05B0-41D5-8E20-C5CB4E9B1FED}" type="pres">
      <dgm:prSet presAssocID="{4C445C17-1CCE-4EBE-8B7A-E011F8D06B1B}" presName="childText" presStyleLbl="revTx" presStyleIdx="0" presStyleCnt="1">
        <dgm:presLayoutVars>
          <dgm:bulletEnabled val="1"/>
        </dgm:presLayoutVars>
      </dgm:prSet>
      <dgm:spPr/>
    </dgm:pt>
    <dgm:pt modelId="{207B786E-5B22-4E6D-A72A-AA5C902CE290}" type="pres">
      <dgm:prSet presAssocID="{A8389BC0-1AE0-4E6F-BF0D-384D6601F9F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EBB4043-4BFA-48A6-9E64-E7D16DC096D6}" type="pres">
      <dgm:prSet presAssocID="{FBD550A1-B00B-4065-9EE8-B76492918B6B}" presName="spacer" presStyleCnt="0"/>
      <dgm:spPr/>
    </dgm:pt>
    <dgm:pt modelId="{9AB92C88-CEDE-4EE5-A8E0-E06A43D84410}" type="pres">
      <dgm:prSet presAssocID="{802B49F0-8139-4DDC-8A21-54F56F575D2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CEBEBA8-1CA3-4F42-BDCC-DDB28E0DD563}" type="pres">
      <dgm:prSet presAssocID="{15E37F03-4A1C-4F5C-9D39-D5CD2C248ECE}" presName="spacer" presStyleCnt="0"/>
      <dgm:spPr/>
    </dgm:pt>
    <dgm:pt modelId="{5EA7D821-AC3E-4B36-A6E4-3860B1CD8C7A}" type="pres">
      <dgm:prSet presAssocID="{DDAF461A-CA41-4D44-8EF0-AF0C492EBE2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EC43706-C976-4B14-ABD1-194D19DA5356}" srcId="{AAEBCCA1-AE4C-4C5E-AF1F-96E6ED3ADC00}" destId="{DDAF461A-CA41-4D44-8EF0-AF0C492EBE26}" srcOrd="4" destOrd="0" parTransId="{FFFFAA08-C3F8-4772-9381-4AD03E28B469}" sibTransId="{FE6EEDAA-EE8F-4B32-B33F-3CCA32BCF507}"/>
    <dgm:cxn modelId="{8C20FF06-6F75-4477-AA2D-B4F96E3F6D48}" type="presOf" srcId="{4C445C17-1CCE-4EBE-8B7A-E011F8D06B1B}" destId="{723029FC-C384-4C18-A519-27F0A99AD10C}" srcOrd="0" destOrd="0" presId="urn:microsoft.com/office/officeart/2005/8/layout/vList2"/>
    <dgm:cxn modelId="{7D278C1C-A5A9-4A58-ABC1-C83DA62ED208}" type="presOf" srcId="{A8389BC0-1AE0-4E6F-BF0D-384D6601F9F8}" destId="{207B786E-5B22-4E6D-A72A-AA5C902CE290}" srcOrd="0" destOrd="0" presId="urn:microsoft.com/office/officeart/2005/8/layout/vList2"/>
    <dgm:cxn modelId="{29EB841D-253D-4E3C-B460-17BC69B7D9F1}" type="presOf" srcId="{DD41B943-8307-4126-8337-F03A9CF9C7AD}" destId="{A30827F8-05B0-41D5-8E20-C5CB4E9B1FED}" srcOrd="0" destOrd="1" presId="urn:microsoft.com/office/officeart/2005/8/layout/vList2"/>
    <dgm:cxn modelId="{C4A45026-FC6A-45DE-B6BF-53F554CFFD77}" srcId="{4C445C17-1CCE-4EBE-8B7A-E011F8D06B1B}" destId="{61E17DAB-E368-446B-91E8-B093ADC6DB67}" srcOrd="2" destOrd="0" parTransId="{5CA4DD2F-1448-40F3-A518-8D76F50D413D}" sibTransId="{FAA1D9D6-8056-461A-90F0-27A17012D92B}"/>
    <dgm:cxn modelId="{C8451A27-4BE4-4915-A01E-FEB6232B9492}" srcId="{AAEBCCA1-AE4C-4C5E-AF1F-96E6ED3ADC00}" destId="{A8389BC0-1AE0-4E6F-BF0D-384D6601F9F8}" srcOrd="2" destOrd="0" parTransId="{3B1F4571-254E-4740-936A-5E8EF2D796A6}" sibTransId="{FBD550A1-B00B-4065-9EE8-B76492918B6B}"/>
    <dgm:cxn modelId="{0A1F2F3B-4195-4E69-BDA3-134D4DE273CB}" type="presOf" srcId="{612ABB16-F5E7-40A3-8910-7E5923EA2544}" destId="{1AAC6364-EBC3-4D3E-AD08-882784D5529E}" srcOrd="0" destOrd="0" presId="urn:microsoft.com/office/officeart/2005/8/layout/vList2"/>
    <dgm:cxn modelId="{30F66D3D-9CCF-4521-A1CC-E4511424A68A}" srcId="{AAEBCCA1-AE4C-4C5E-AF1F-96E6ED3ADC00}" destId="{802B49F0-8139-4DDC-8A21-54F56F575D26}" srcOrd="3" destOrd="0" parTransId="{FDEB194D-31A3-4854-9C79-8D87CFF7D8F6}" sibTransId="{15E37F03-4A1C-4F5C-9D39-D5CD2C248ECE}"/>
    <dgm:cxn modelId="{56CE4E3F-A65C-48D7-AF0C-64E59B3492F4}" srcId="{AAEBCCA1-AE4C-4C5E-AF1F-96E6ED3ADC00}" destId="{612ABB16-F5E7-40A3-8910-7E5923EA2544}" srcOrd="0" destOrd="0" parTransId="{7BFCDB90-06B1-4A51-AC29-A2F197D63FE9}" sibTransId="{D2815562-9848-4D19-981B-9C458358A142}"/>
    <dgm:cxn modelId="{2C17F060-4706-4CC9-9161-5D373588BA4E}" srcId="{AAEBCCA1-AE4C-4C5E-AF1F-96E6ED3ADC00}" destId="{4C445C17-1CCE-4EBE-8B7A-E011F8D06B1B}" srcOrd="1" destOrd="0" parTransId="{E62F48D7-2F8E-4DB5-B6D0-302AD60A4D86}" sibTransId="{35286063-9C1B-4E89-9265-952BAB870830}"/>
    <dgm:cxn modelId="{D1536B61-FB47-4C35-A62F-1913FC35D268}" type="presOf" srcId="{802B49F0-8139-4DDC-8A21-54F56F575D26}" destId="{9AB92C88-CEDE-4EE5-A8E0-E06A43D84410}" srcOrd="0" destOrd="0" presId="urn:microsoft.com/office/officeart/2005/8/layout/vList2"/>
    <dgm:cxn modelId="{2409274E-E1FA-434E-B270-D4DC8292F5A1}" type="presOf" srcId="{8B6D86B5-BCCA-4A7F-A0DF-BFA5FB7CFA07}" destId="{A30827F8-05B0-41D5-8E20-C5CB4E9B1FED}" srcOrd="0" destOrd="3" presId="urn:microsoft.com/office/officeart/2005/8/layout/vList2"/>
    <dgm:cxn modelId="{50D6086F-B05E-43B1-A865-0FBFCA065544}" type="presOf" srcId="{AAEBCCA1-AE4C-4C5E-AF1F-96E6ED3ADC00}" destId="{DD64C514-9E12-4347-8494-96DA19BD8B34}" srcOrd="0" destOrd="0" presId="urn:microsoft.com/office/officeart/2005/8/layout/vList2"/>
    <dgm:cxn modelId="{5852CA55-E3D2-4D8A-B225-970D682B18E4}" type="presOf" srcId="{BA300B8D-3BBB-4417-A58A-5E8763452341}" destId="{A30827F8-05B0-41D5-8E20-C5CB4E9B1FED}" srcOrd="0" destOrd="0" presId="urn:microsoft.com/office/officeart/2005/8/layout/vList2"/>
    <dgm:cxn modelId="{7F2AFFB8-AA70-40F2-80CC-2E2B95C453E8}" type="presOf" srcId="{61E17DAB-E368-446B-91E8-B093ADC6DB67}" destId="{A30827F8-05B0-41D5-8E20-C5CB4E9B1FED}" srcOrd="0" destOrd="2" presId="urn:microsoft.com/office/officeart/2005/8/layout/vList2"/>
    <dgm:cxn modelId="{4788BFE4-A622-455F-ADF6-5991F862B963}" type="presOf" srcId="{DDAF461A-CA41-4D44-8EF0-AF0C492EBE26}" destId="{5EA7D821-AC3E-4B36-A6E4-3860B1CD8C7A}" srcOrd="0" destOrd="0" presId="urn:microsoft.com/office/officeart/2005/8/layout/vList2"/>
    <dgm:cxn modelId="{067E04E5-8B77-4ACE-A203-8804779993FF}" srcId="{4C445C17-1CCE-4EBE-8B7A-E011F8D06B1B}" destId="{BA300B8D-3BBB-4417-A58A-5E8763452341}" srcOrd="0" destOrd="0" parTransId="{A262BB71-AAE7-4D54-B195-8EF257C0BE4F}" sibTransId="{6CFC245D-DE07-4224-B462-FB6E394B0402}"/>
    <dgm:cxn modelId="{4B1D07E7-1E04-462A-A40B-899BD65524D1}" srcId="{4C445C17-1CCE-4EBE-8B7A-E011F8D06B1B}" destId="{8B6D86B5-BCCA-4A7F-A0DF-BFA5FB7CFA07}" srcOrd="3" destOrd="0" parTransId="{20B0CF6B-6E24-43C8-926A-9C2D0EB648F2}" sibTransId="{58BEA87C-10C0-4CE0-B96E-58A2BA986389}"/>
    <dgm:cxn modelId="{82BF6CEF-D5B5-494E-A24F-9005BF3B0179}" srcId="{4C445C17-1CCE-4EBE-8B7A-E011F8D06B1B}" destId="{DD41B943-8307-4126-8337-F03A9CF9C7AD}" srcOrd="1" destOrd="0" parTransId="{08485F06-ACFA-42C8-9BC4-27A481128487}" sibTransId="{7AE484ED-5D2D-4E63-81DA-8B5AE5CD76BA}"/>
    <dgm:cxn modelId="{7EA50661-699D-42E2-A7A7-5960661D48A2}" type="presParOf" srcId="{DD64C514-9E12-4347-8494-96DA19BD8B34}" destId="{1AAC6364-EBC3-4D3E-AD08-882784D5529E}" srcOrd="0" destOrd="0" presId="urn:microsoft.com/office/officeart/2005/8/layout/vList2"/>
    <dgm:cxn modelId="{656E8951-676F-4F9A-AADC-3727B953062A}" type="presParOf" srcId="{DD64C514-9E12-4347-8494-96DA19BD8B34}" destId="{CC529123-2541-4B4F-9ECD-2E555A977523}" srcOrd="1" destOrd="0" presId="urn:microsoft.com/office/officeart/2005/8/layout/vList2"/>
    <dgm:cxn modelId="{8F4CA7BC-4597-4FBB-9817-383CC4876B7F}" type="presParOf" srcId="{DD64C514-9E12-4347-8494-96DA19BD8B34}" destId="{723029FC-C384-4C18-A519-27F0A99AD10C}" srcOrd="2" destOrd="0" presId="urn:microsoft.com/office/officeart/2005/8/layout/vList2"/>
    <dgm:cxn modelId="{F8421A49-2733-4A36-8BAC-1508220318AD}" type="presParOf" srcId="{DD64C514-9E12-4347-8494-96DA19BD8B34}" destId="{A30827F8-05B0-41D5-8E20-C5CB4E9B1FED}" srcOrd="3" destOrd="0" presId="urn:microsoft.com/office/officeart/2005/8/layout/vList2"/>
    <dgm:cxn modelId="{114DE05E-DC0D-42BE-A8EF-1554AAF83E30}" type="presParOf" srcId="{DD64C514-9E12-4347-8494-96DA19BD8B34}" destId="{207B786E-5B22-4E6D-A72A-AA5C902CE290}" srcOrd="4" destOrd="0" presId="urn:microsoft.com/office/officeart/2005/8/layout/vList2"/>
    <dgm:cxn modelId="{944038C2-982F-4D03-975F-18DB37750E2F}" type="presParOf" srcId="{DD64C514-9E12-4347-8494-96DA19BD8B34}" destId="{CEBB4043-4BFA-48A6-9E64-E7D16DC096D6}" srcOrd="5" destOrd="0" presId="urn:microsoft.com/office/officeart/2005/8/layout/vList2"/>
    <dgm:cxn modelId="{9BC4FFA1-763A-44AB-9CB7-7F3650B68B94}" type="presParOf" srcId="{DD64C514-9E12-4347-8494-96DA19BD8B34}" destId="{9AB92C88-CEDE-4EE5-A8E0-E06A43D84410}" srcOrd="6" destOrd="0" presId="urn:microsoft.com/office/officeart/2005/8/layout/vList2"/>
    <dgm:cxn modelId="{8058C0FA-39FF-4002-A973-1F3096A956BA}" type="presParOf" srcId="{DD64C514-9E12-4347-8494-96DA19BD8B34}" destId="{8CEBEBA8-1CA3-4F42-BDCC-DDB28E0DD563}" srcOrd="7" destOrd="0" presId="urn:microsoft.com/office/officeart/2005/8/layout/vList2"/>
    <dgm:cxn modelId="{48C1DD83-7F8C-4EDA-BE58-6CABB3D6E63D}" type="presParOf" srcId="{DD64C514-9E12-4347-8494-96DA19BD8B34}" destId="{5EA7D821-AC3E-4B36-A6E4-3860B1CD8C7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4497F8-A98E-482B-86C6-1DFBFF818AD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AF6BCE-D7F2-4AAA-90A2-9F8F6213D9D3}">
      <dgm:prSet/>
      <dgm:spPr/>
      <dgm:t>
        <a:bodyPr/>
        <a:lstStyle/>
        <a:p>
          <a:r>
            <a:rPr lang="en-US" dirty="0"/>
            <a:t>PUF are physical devices that contain certain components.</a:t>
          </a:r>
        </a:p>
      </dgm:t>
    </dgm:pt>
    <dgm:pt modelId="{F98183C1-C0AA-4456-9849-7D8265AFE7B0}" type="parTrans" cxnId="{0865CB27-3E59-4788-BB24-4BF51D379993}">
      <dgm:prSet/>
      <dgm:spPr/>
      <dgm:t>
        <a:bodyPr/>
        <a:lstStyle/>
        <a:p>
          <a:endParaRPr lang="en-US"/>
        </a:p>
      </dgm:t>
    </dgm:pt>
    <dgm:pt modelId="{4EC68D38-25F9-4837-885D-7779D514D30F}" type="sibTrans" cxnId="{0865CB27-3E59-4788-BB24-4BF51D379993}">
      <dgm:prSet/>
      <dgm:spPr/>
      <dgm:t>
        <a:bodyPr/>
        <a:lstStyle/>
        <a:p>
          <a:endParaRPr lang="en-US"/>
        </a:p>
      </dgm:t>
    </dgm:pt>
    <dgm:pt modelId="{C06394A5-B03D-417B-AF44-3806A70DA7F4}">
      <dgm:prSet/>
      <dgm:spPr/>
      <dgm:t>
        <a:bodyPr/>
        <a:lstStyle/>
        <a:p>
          <a:r>
            <a:rPr lang="en-US" dirty="0"/>
            <a:t>Output cannot be determined using mathematical expressions.</a:t>
          </a:r>
        </a:p>
      </dgm:t>
    </dgm:pt>
    <dgm:pt modelId="{3737B856-3313-4E1C-AD54-9BED1EE5FB5E}" type="parTrans" cxnId="{BFE320FB-8235-4281-82A6-81F600B74A15}">
      <dgm:prSet/>
      <dgm:spPr/>
      <dgm:t>
        <a:bodyPr/>
        <a:lstStyle/>
        <a:p>
          <a:endParaRPr lang="en-US"/>
        </a:p>
      </dgm:t>
    </dgm:pt>
    <dgm:pt modelId="{EAF73468-765B-4FCB-97E0-5463D309C548}" type="sibTrans" cxnId="{BFE320FB-8235-4281-82A6-81F600B74A15}">
      <dgm:prSet/>
      <dgm:spPr/>
      <dgm:t>
        <a:bodyPr/>
        <a:lstStyle/>
        <a:p>
          <a:endParaRPr lang="en-US"/>
        </a:p>
      </dgm:t>
    </dgm:pt>
    <dgm:pt modelId="{E288E24A-DE66-4F78-BFD2-D62E979D6259}">
      <dgm:prSet/>
      <dgm:spPr/>
      <dgm:t>
        <a:bodyPr/>
        <a:lstStyle/>
        <a:p>
          <a:r>
            <a:rPr lang="en-US" dirty="0"/>
            <a:t>Output depends on manufacturing properties &amp; defects in device &amp; cannot be predicted.</a:t>
          </a:r>
        </a:p>
      </dgm:t>
    </dgm:pt>
    <dgm:pt modelId="{A749B0B5-9363-4EF1-8942-50A34868FE39}" type="parTrans" cxnId="{191F34F9-885F-4358-8E14-CD437C5AA7B6}">
      <dgm:prSet/>
      <dgm:spPr/>
      <dgm:t>
        <a:bodyPr/>
        <a:lstStyle/>
        <a:p>
          <a:endParaRPr lang="en-US"/>
        </a:p>
      </dgm:t>
    </dgm:pt>
    <dgm:pt modelId="{0D3D9934-C4E7-4298-AC8D-2BBB079D2FFF}" type="sibTrans" cxnId="{191F34F9-885F-4358-8E14-CD437C5AA7B6}">
      <dgm:prSet/>
      <dgm:spPr/>
      <dgm:t>
        <a:bodyPr/>
        <a:lstStyle/>
        <a:p>
          <a:endParaRPr lang="en-US"/>
        </a:p>
      </dgm:t>
    </dgm:pt>
    <dgm:pt modelId="{62FA54FF-03D4-4E90-B4E1-6093BA4609CF}">
      <dgm:prSet/>
      <dgm:spPr/>
      <dgm:t>
        <a:bodyPr/>
        <a:lstStyle/>
        <a:p>
          <a:r>
            <a:rPr lang="en-US" dirty="0"/>
            <a:t>The input(challenge) is given to the PUF IC to determine the output (response).</a:t>
          </a:r>
        </a:p>
      </dgm:t>
    </dgm:pt>
    <dgm:pt modelId="{42D98EE4-F046-4932-A0C4-3B6D509ABBBF}" type="parTrans" cxnId="{C283D220-6F25-4B40-B992-AD0040FBB453}">
      <dgm:prSet/>
      <dgm:spPr/>
      <dgm:t>
        <a:bodyPr/>
        <a:lstStyle/>
        <a:p>
          <a:endParaRPr lang="en-US"/>
        </a:p>
      </dgm:t>
    </dgm:pt>
    <dgm:pt modelId="{074EECFB-45A5-47D5-8397-7647E4765B03}" type="sibTrans" cxnId="{C283D220-6F25-4B40-B992-AD0040FBB453}">
      <dgm:prSet/>
      <dgm:spPr/>
      <dgm:t>
        <a:bodyPr/>
        <a:lstStyle/>
        <a:p>
          <a:endParaRPr lang="en-US"/>
        </a:p>
      </dgm:t>
    </dgm:pt>
    <dgm:pt modelId="{56E0E862-B514-4F32-A8B0-65A696381309}">
      <dgm:prSet/>
      <dgm:spPr/>
      <dgm:t>
        <a:bodyPr/>
        <a:lstStyle/>
        <a:p>
          <a:r>
            <a:rPr lang="en-US" dirty="0"/>
            <a:t>Due to the randomness of the devices it makes it unclonable.</a:t>
          </a:r>
        </a:p>
      </dgm:t>
    </dgm:pt>
    <dgm:pt modelId="{9148CBC7-EA73-4629-AE99-8DD36D945D87}" type="parTrans" cxnId="{A3915025-3635-430E-98B2-C0E811057086}">
      <dgm:prSet/>
      <dgm:spPr/>
      <dgm:t>
        <a:bodyPr/>
        <a:lstStyle/>
        <a:p>
          <a:endParaRPr lang="en-US"/>
        </a:p>
      </dgm:t>
    </dgm:pt>
    <dgm:pt modelId="{2A7E0182-ADE1-4C25-8145-48D29AEBC78B}" type="sibTrans" cxnId="{A3915025-3635-430E-98B2-C0E811057086}">
      <dgm:prSet/>
      <dgm:spPr/>
      <dgm:t>
        <a:bodyPr/>
        <a:lstStyle/>
        <a:p>
          <a:endParaRPr lang="en-US"/>
        </a:p>
      </dgm:t>
    </dgm:pt>
    <dgm:pt modelId="{94D9225C-6E06-48AE-B803-83C820B54FE6}">
      <dgm:prSet/>
      <dgm:spPr/>
      <dgm:t>
        <a:bodyPr/>
        <a:lstStyle/>
        <a:p>
          <a:r>
            <a:rPr lang="en-US" dirty="0"/>
            <a:t>The obtained response cannot be used to traceback the corresponding challenge.</a:t>
          </a:r>
        </a:p>
      </dgm:t>
    </dgm:pt>
    <dgm:pt modelId="{A8A4F48E-2D74-4F3A-8316-DC1E664A1380}" type="parTrans" cxnId="{B5E46D9D-2148-406F-A0B7-23B7CFEB653E}">
      <dgm:prSet/>
      <dgm:spPr/>
      <dgm:t>
        <a:bodyPr/>
        <a:lstStyle/>
        <a:p>
          <a:endParaRPr lang="en-US"/>
        </a:p>
      </dgm:t>
    </dgm:pt>
    <dgm:pt modelId="{D744CE1A-02E1-451A-A7E2-51CD069EABF1}" type="sibTrans" cxnId="{B5E46D9D-2148-406F-A0B7-23B7CFEB653E}">
      <dgm:prSet/>
      <dgm:spPr/>
      <dgm:t>
        <a:bodyPr/>
        <a:lstStyle/>
        <a:p>
          <a:endParaRPr lang="en-US"/>
        </a:p>
      </dgm:t>
    </dgm:pt>
    <dgm:pt modelId="{18B3AB38-F160-486F-A023-19CFFF7111B3}" type="pres">
      <dgm:prSet presAssocID="{D24497F8-A98E-482B-86C6-1DFBFF818ADB}" presName="vert0" presStyleCnt="0">
        <dgm:presLayoutVars>
          <dgm:dir/>
          <dgm:animOne val="branch"/>
          <dgm:animLvl val="lvl"/>
        </dgm:presLayoutVars>
      </dgm:prSet>
      <dgm:spPr/>
    </dgm:pt>
    <dgm:pt modelId="{F0AC8A15-A2EA-4C57-B2A4-9BCD71083342}" type="pres">
      <dgm:prSet presAssocID="{1FAF6BCE-D7F2-4AAA-90A2-9F8F6213D9D3}" presName="thickLine" presStyleLbl="alignNode1" presStyleIdx="0" presStyleCnt="6"/>
      <dgm:spPr/>
    </dgm:pt>
    <dgm:pt modelId="{DAA7AEE8-4686-4118-9EFB-F7BF9DAC697E}" type="pres">
      <dgm:prSet presAssocID="{1FAF6BCE-D7F2-4AAA-90A2-9F8F6213D9D3}" presName="horz1" presStyleCnt="0"/>
      <dgm:spPr/>
    </dgm:pt>
    <dgm:pt modelId="{68CD9540-CAFB-489A-AE66-24049A9D3080}" type="pres">
      <dgm:prSet presAssocID="{1FAF6BCE-D7F2-4AAA-90A2-9F8F6213D9D3}" presName="tx1" presStyleLbl="revTx" presStyleIdx="0" presStyleCnt="6"/>
      <dgm:spPr/>
    </dgm:pt>
    <dgm:pt modelId="{D379C074-97B8-42B1-B3CD-4B23891AD190}" type="pres">
      <dgm:prSet presAssocID="{1FAF6BCE-D7F2-4AAA-90A2-9F8F6213D9D3}" presName="vert1" presStyleCnt="0"/>
      <dgm:spPr/>
    </dgm:pt>
    <dgm:pt modelId="{B04FF556-6809-4EBD-B54C-40FC7FEA318D}" type="pres">
      <dgm:prSet presAssocID="{62FA54FF-03D4-4E90-B4E1-6093BA4609CF}" presName="thickLine" presStyleLbl="alignNode1" presStyleIdx="1" presStyleCnt="6"/>
      <dgm:spPr/>
    </dgm:pt>
    <dgm:pt modelId="{355AB14E-6123-460D-8C8A-D361BAFDBA9D}" type="pres">
      <dgm:prSet presAssocID="{62FA54FF-03D4-4E90-B4E1-6093BA4609CF}" presName="horz1" presStyleCnt="0"/>
      <dgm:spPr/>
    </dgm:pt>
    <dgm:pt modelId="{1F7AFBF7-633E-4258-BE71-7FEA23FBC74D}" type="pres">
      <dgm:prSet presAssocID="{62FA54FF-03D4-4E90-B4E1-6093BA4609CF}" presName="tx1" presStyleLbl="revTx" presStyleIdx="1" presStyleCnt="6"/>
      <dgm:spPr/>
    </dgm:pt>
    <dgm:pt modelId="{03AA47CE-AB5A-475A-B1D0-8FD603EFE5B6}" type="pres">
      <dgm:prSet presAssocID="{62FA54FF-03D4-4E90-B4E1-6093BA4609CF}" presName="vert1" presStyleCnt="0"/>
      <dgm:spPr/>
    </dgm:pt>
    <dgm:pt modelId="{BCC3FBBB-69D8-41AC-B9B8-DB8DE1AC4B7A}" type="pres">
      <dgm:prSet presAssocID="{C06394A5-B03D-417B-AF44-3806A70DA7F4}" presName="thickLine" presStyleLbl="alignNode1" presStyleIdx="2" presStyleCnt="6"/>
      <dgm:spPr/>
    </dgm:pt>
    <dgm:pt modelId="{690BC8E5-DF15-418E-9A9D-578E9692446C}" type="pres">
      <dgm:prSet presAssocID="{C06394A5-B03D-417B-AF44-3806A70DA7F4}" presName="horz1" presStyleCnt="0"/>
      <dgm:spPr/>
    </dgm:pt>
    <dgm:pt modelId="{167154D7-139C-4D92-9E70-73083D6C3E44}" type="pres">
      <dgm:prSet presAssocID="{C06394A5-B03D-417B-AF44-3806A70DA7F4}" presName="tx1" presStyleLbl="revTx" presStyleIdx="2" presStyleCnt="6"/>
      <dgm:spPr/>
    </dgm:pt>
    <dgm:pt modelId="{F716952F-CCEB-4833-A798-E8D97F7F2AAF}" type="pres">
      <dgm:prSet presAssocID="{C06394A5-B03D-417B-AF44-3806A70DA7F4}" presName="vert1" presStyleCnt="0"/>
      <dgm:spPr/>
    </dgm:pt>
    <dgm:pt modelId="{DC002D57-D2BF-445A-AF4D-C75F19B5C701}" type="pres">
      <dgm:prSet presAssocID="{E288E24A-DE66-4F78-BFD2-D62E979D6259}" presName="thickLine" presStyleLbl="alignNode1" presStyleIdx="3" presStyleCnt="6"/>
      <dgm:spPr/>
    </dgm:pt>
    <dgm:pt modelId="{CF3A72ED-B568-4D97-A0EA-EE41A0D9C16B}" type="pres">
      <dgm:prSet presAssocID="{E288E24A-DE66-4F78-BFD2-D62E979D6259}" presName="horz1" presStyleCnt="0"/>
      <dgm:spPr/>
    </dgm:pt>
    <dgm:pt modelId="{D282BCF5-1884-4E75-9B0E-C2CDC5D03488}" type="pres">
      <dgm:prSet presAssocID="{E288E24A-DE66-4F78-BFD2-D62E979D6259}" presName="tx1" presStyleLbl="revTx" presStyleIdx="3" presStyleCnt="6"/>
      <dgm:spPr/>
    </dgm:pt>
    <dgm:pt modelId="{085FDDD1-F5E0-4508-8CA5-905F10730225}" type="pres">
      <dgm:prSet presAssocID="{E288E24A-DE66-4F78-BFD2-D62E979D6259}" presName="vert1" presStyleCnt="0"/>
      <dgm:spPr/>
    </dgm:pt>
    <dgm:pt modelId="{60FDA151-38D9-4306-884F-AF06F94C21EC}" type="pres">
      <dgm:prSet presAssocID="{94D9225C-6E06-48AE-B803-83C820B54FE6}" presName="thickLine" presStyleLbl="alignNode1" presStyleIdx="4" presStyleCnt="6"/>
      <dgm:spPr/>
    </dgm:pt>
    <dgm:pt modelId="{F9CC95A8-509B-4AAF-9ED4-E03D410DB1C6}" type="pres">
      <dgm:prSet presAssocID="{94D9225C-6E06-48AE-B803-83C820B54FE6}" presName="horz1" presStyleCnt="0"/>
      <dgm:spPr/>
    </dgm:pt>
    <dgm:pt modelId="{327B921E-F169-4B1A-B69D-92714F7537B8}" type="pres">
      <dgm:prSet presAssocID="{94D9225C-6E06-48AE-B803-83C820B54FE6}" presName="tx1" presStyleLbl="revTx" presStyleIdx="4" presStyleCnt="6"/>
      <dgm:spPr/>
    </dgm:pt>
    <dgm:pt modelId="{11BB128F-019F-4C3B-852C-FEF43C6E773F}" type="pres">
      <dgm:prSet presAssocID="{94D9225C-6E06-48AE-B803-83C820B54FE6}" presName="vert1" presStyleCnt="0"/>
      <dgm:spPr/>
    </dgm:pt>
    <dgm:pt modelId="{CC34F8D7-1D44-4E99-85BA-D17AD352683C}" type="pres">
      <dgm:prSet presAssocID="{56E0E862-B514-4F32-A8B0-65A696381309}" presName="thickLine" presStyleLbl="alignNode1" presStyleIdx="5" presStyleCnt="6"/>
      <dgm:spPr/>
    </dgm:pt>
    <dgm:pt modelId="{73DB1A5D-C080-406F-9085-DD7DA4F7A386}" type="pres">
      <dgm:prSet presAssocID="{56E0E862-B514-4F32-A8B0-65A696381309}" presName="horz1" presStyleCnt="0"/>
      <dgm:spPr/>
    </dgm:pt>
    <dgm:pt modelId="{BC01A02A-734A-4B9A-8458-83687819A658}" type="pres">
      <dgm:prSet presAssocID="{56E0E862-B514-4F32-A8B0-65A696381309}" presName="tx1" presStyleLbl="revTx" presStyleIdx="5" presStyleCnt="6"/>
      <dgm:spPr/>
    </dgm:pt>
    <dgm:pt modelId="{EE3097C6-AB0A-4B37-97D2-2BFF999CB4C6}" type="pres">
      <dgm:prSet presAssocID="{56E0E862-B514-4F32-A8B0-65A696381309}" presName="vert1" presStyleCnt="0"/>
      <dgm:spPr/>
    </dgm:pt>
  </dgm:ptLst>
  <dgm:cxnLst>
    <dgm:cxn modelId="{C283D220-6F25-4B40-B992-AD0040FBB453}" srcId="{D24497F8-A98E-482B-86C6-1DFBFF818ADB}" destId="{62FA54FF-03D4-4E90-B4E1-6093BA4609CF}" srcOrd="1" destOrd="0" parTransId="{42D98EE4-F046-4932-A0C4-3B6D509ABBBF}" sibTransId="{074EECFB-45A5-47D5-8397-7647E4765B03}"/>
    <dgm:cxn modelId="{A3915025-3635-430E-98B2-C0E811057086}" srcId="{D24497F8-A98E-482B-86C6-1DFBFF818ADB}" destId="{56E0E862-B514-4F32-A8B0-65A696381309}" srcOrd="5" destOrd="0" parTransId="{9148CBC7-EA73-4629-AE99-8DD36D945D87}" sibTransId="{2A7E0182-ADE1-4C25-8145-48D29AEBC78B}"/>
    <dgm:cxn modelId="{0865CB27-3E59-4788-BB24-4BF51D379993}" srcId="{D24497F8-A98E-482B-86C6-1DFBFF818ADB}" destId="{1FAF6BCE-D7F2-4AAA-90A2-9F8F6213D9D3}" srcOrd="0" destOrd="0" parTransId="{F98183C1-C0AA-4456-9849-7D8265AFE7B0}" sibTransId="{4EC68D38-25F9-4837-885D-7779D514D30F}"/>
    <dgm:cxn modelId="{A77A1646-FDFD-4D0E-97A7-405C08D3DFA4}" type="presOf" srcId="{D24497F8-A98E-482B-86C6-1DFBFF818ADB}" destId="{18B3AB38-F160-486F-A023-19CFFF7111B3}" srcOrd="0" destOrd="0" presId="urn:microsoft.com/office/officeart/2008/layout/LinedList"/>
    <dgm:cxn modelId="{23E69466-0D36-4492-AD9E-CD8BE75D8777}" type="presOf" srcId="{E288E24A-DE66-4F78-BFD2-D62E979D6259}" destId="{D282BCF5-1884-4E75-9B0E-C2CDC5D03488}" srcOrd="0" destOrd="0" presId="urn:microsoft.com/office/officeart/2008/layout/LinedList"/>
    <dgm:cxn modelId="{E0E3C654-8465-4A2F-96D1-42DA729E6832}" type="presOf" srcId="{62FA54FF-03D4-4E90-B4E1-6093BA4609CF}" destId="{1F7AFBF7-633E-4258-BE71-7FEA23FBC74D}" srcOrd="0" destOrd="0" presId="urn:microsoft.com/office/officeart/2008/layout/LinedList"/>
    <dgm:cxn modelId="{A4A8E074-191F-4A01-9650-8018BD455195}" type="presOf" srcId="{94D9225C-6E06-48AE-B803-83C820B54FE6}" destId="{327B921E-F169-4B1A-B69D-92714F7537B8}" srcOrd="0" destOrd="0" presId="urn:microsoft.com/office/officeart/2008/layout/LinedList"/>
    <dgm:cxn modelId="{B5E46D9D-2148-406F-A0B7-23B7CFEB653E}" srcId="{D24497F8-A98E-482B-86C6-1DFBFF818ADB}" destId="{94D9225C-6E06-48AE-B803-83C820B54FE6}" srcOrd="4" destOrd="0" parTransId="{A8A4F48E-2D74-4F3A-8316-DC1E664A1380}" sibTransId="{D744CE1A-02E1-451A-A7E2-51CD069EABF1}"/>
    <dgm:cxn modelId="{A8F6DAAE-8202-4165-9F9F-D88995C94077}" type="presOf" srcId="{C06394A5-B03D-417B-AF44-3806A70DA7F4}" destId="{167154D7-139C-4D92-9E70-73083D6C3E44}" srcOrd="0" destOrd="0" presId="urn:microsoft.com/office/officeart/2008/layout/LinedList"/>
    <dgm:cxn modelId="{1521F6C7-21B1-4775-A58F-4669EC8042F2}" type="presOf" srcId="{56E0E862-B514-4F32-A8B0-65A696381309}" destId="{BC01A02A-734A-4B9A-8458-83687819A658}" srcOrd="0" destOrd="0" presId="urn:microsoft.com/office/officeart/2008/layout/LinedList"/>
    <dgm:cxn modelId="{0A9199D0-B48C-4924-848C-F10A03603CDA}" type="presOf" srcId="{1FAF6BCE-D7F2-4AAA-90A2-9F8F6213D9D3}" destId="{68CD9540-CAFB-489A-AE66-24049A9D3080}" srcOrd="0" destOrd="0" presId="urn:microsoft.com/office/officeart/2008/layout/LinedList"/>
    <dgm:cxn modelId="{191F34F9-885F-4358-8E14-CD437C5AA7B6}" srcId="{D24497F8-A98E-482B-86C6-1DFBFF818ADB}" destId="{E288E24A-DE66-4F78-BFD2-D62E979D6259}" srcOrd="3" destOrd="0" parTransId="{A749B0B5-9363-4EF1-8942-50A34868FE39}" sibTransId="{0D3D9934-C4E7-4298-AC8D-2BBB079D2FFF}"/>
    <dgm:cxn modelId="{BFE320FB-8235-4281-82A6-81F600B74A15}" srcId="{D24497F8-A98E-482B-86C6-1DFBFF818ADB}" destId="{C06394A5-B03D-417B-AF44-3806A70DA7F4}" srcOrd="2" destOrd="0" parTransId="{3737B856-3313-4E1C-AD54-9BED1EE5FB5E}" sibTransId="{EAF73468-765B-4FCB-97E0-5463D309C548}"/>
    <dgm:cxn modelId="{13C17C30-2C8B-40B9-AC0B-6BA2D0EFDA38}" type="presParOf" srcId="{18B3AB38-F160-486F-A023-19CFFF7111B3}" destId="{F0AC8A15-A2EA-4C57-B2A4-9BCD71083342}" srcOrd="0" destOrd="0" presId="urn:microsoft.com/office/officeart/2008/layout/LinedList"/>
    <dgm:cxn modelId="{F863A932-41F8-4AB7-84C7-480679606EB0}" type="presParOf" srcId="{18B3AB38-F160-486F-A023-19CFFF7111B3}" destId="{DAA7AEE8-4686-4118-9EFB-F7BF9DAC697E}" srcOrd="1" destOrd="0" presId="urn:microsoft.com/office/officeart/2008/layout/LinedList"/>
    <dgm:cxn modelId="{8243E42E-0523-4C31-8BF0-E6D2C924AD0C}" type="presParOf" srcId="{DAA7AEE8-4686-4118-9EFB-F7BF9DAC697E}" destId="{68CD9540-CAFB-489A-AE66-24049A9D3080}" srcOrd="0" destOrd="0" presId="urn:microsoft.com/office/officeart/2008/layout/LinedList"/>
    <dgm:cxn modelId="{BEF4FEAE-69B0-496F-A0A3-3528951C9F32}" type="presParOf" srcId="{DAA7AEE8-4686-4118-9EFB-F7BF9DAC697E}" destId="{D379C074-97B8-42B1-B3CD-4B23891AD190}" srcOrd="1" destOrd="0" presId="urn:microsoft.com/office/officeart/2008/layout/LinedList"/>
    <dgm:cxn modelId="{DDDD6E12-97C8-414C-A4B5-C11AC887EF13}" type="presParOf" srcId="{18B3AB38-F160-486F-A023-19CFFF7111B3}" destId="{B04FF556-6809-4EBD-B54C-40FC7FEA318D}" srcOrd="2" destOrd="0" presId="urn:microsoft.com/office/officeart/2008/layout/LinedList"/>
    <dgm:cxn modelId="{C706DD12-C3AF-4608-B096-BDA7EF4E76A1}" type="presParOf" srcId="{18B3AB38-F160-486F-A023-19CFFF7111B3}" destId="{355AB14E-6123-460D-8C8A-D361BAFDBA9D}" srcOrd="3" destOrd="0" presId="urn:microsoft.com/office/officeart/2008/layout/LinedList"/>
    <dgm:cxn modelId="{D18A4B62-EBB6-448A-BFCD-2086B55E2FC6}" type="presParOf" srcId="{355AB14E-6123-460D-8C8A-D361BAFDBA9D}" destId="{1F7AFBF7-633E-4258-BE71-7FEA23FBC74D}" srcOrd="0" destOrd="0" presId="urn:microsoft.com/office/officeart/2008/layout/LinedList"/>
    <dgm:cxn modelId="{9744BE14-BEAA-46C3-BA9D-079EF3107536}" type="presParOf" srcId="{355AB14E-6123-460D-8C8A-D361BAFDBA9D}" destId="{03AA47CE-AB5A-475A-B1D0-8FD603EFE5B6}" srcOrd="1" destOrd="0" presId="urn:microsoft.com/office/officeart/2008/layout/LinedList"/>
    <dgm:cxn modelId="{0457DD0A-EC6D-409F-A918-EACBFFEA1DE1}" type="presParOf" srcId="{18B3AB38-F160-486F-A023-19CFFF7111B3}" destId="{BCC3FBBB-69D8-41AC-B9B8-DB8DE1AC4B7A}" srcOrd="4" destOrd="0" presId="urn:microsoft.com/office/officeart/2008/layout/LinedList"/>
    <dgm:cxn modelId="{EAA066F8-1A2A-4C30-9209-4B1576FC2721}" type="presParOf" srcId="{18B3AB38-F160-486F-A023-19CFFF7111B3}" destId="{690BC8E5-DF15-418E-9A9D-578E9692446C}" srcOrd="5" destOrd="0" presId="urn:microsoft.com/office/officeart/2008/layout/LinedList"/>
    <dgm:cxn modelId="{3110F7D8-E602-4324-A812-738E8A5341C7}" type="presParOf" srcId="{690BC8E5-DF15-418E-9A9D-578E9692446C}" destId="{167154D7-139C-4D92-9E70-73083D6C3E44}" srcOrd="0" destOrd="0" presId="urn:microsoft.com/office/officeart/2008/layout/LinedList"/>
    <dgm:cxn modelId="{80A2674F-389C-45C1-8580-5554600D7F06}" type="presParOf" srcId="{690BC8E5-DF15-418E-9A9D-578E9692446C}" destId="{F716952F-CCEB-4833-A798-E8D97F7F2AAF}" srcOrd="1" destOrd="0" presId="urn:microsoft.com/office/officeart/2008/layout/LinedList"/>
    <dgm:cxn modelId="{08C455BD-9F8C-43E1-BA92-AF41D4D320AC}" type="presParOf" srcId="{18B3AB38-F160-486F-A023-19CFFF7111B3}" destId="{DC002D57-D2BF-445A-AF4D-C75F19B5C701}" srcOrd="6" destOrd="0" presId="urn:microsoft.com/office/officeart/2008/layout/LinedList"/>
    <dgm:cxn modelId="{C7315789-E392-47FD-8C6F-FD4F55D3EE97}" type="presParOf" srcId="{18B3AB38-F160-486F-A023-19CFFF7111B3}" destId="{CF3A72ED-B568-4D97-A0EA-EE41A0D9C16B}" srcOrd="7" destOrd="0" presId="urn:microsoft.com/office/officeart/2008/layout/LinedList"/>
    <dgm:cxn modelId="{19F34682-C722-419B-85CE-1B7CEB54DF41}" type="presParOf" srcId="{CF3A72ED-B568-4D97-A0EA-EE41A0D9C16B}" destId="{D282BCF5-1884-4E75-9B0E-C2CDC5D03488}" srcOrd="0" destOrd="0" presId="urn:microsoft.com/office/officeart/2008/layout/LinedList"/>
    <dgm:cxn modelId="{3D1D1BD6-3C14-4EAD-9EF5-360ABD8D9CDD}" type="presParOf" srcId="{CF3A72ED-B568-4D97-A0EA-EE41A0D9C16B}" destId="{085FDDD1-F5E0-4508-8CA5-905F10730225}" srcOrd="1" destOrd="0" presId="urn:microsoft.com/office/officeart/2008/layout/LinedList"/>
    <dgm:cxn modelId="{A0DA8D61-6E96-4CD3-8A2E-7F102370C0F4}" type="presParOf" srcId="{18B3AB38-F160-486F-A023-19CFFF7111B3}" destId="{60FDA151-38D9-4306-884F-AF06F94C21EC}" srcOrd="8" destOrd="0" presId="urn:microsoft.com/office/officeart/2008/layout/LinedList"/>
    <dgm:cxn modelId="{9C7D39C5-5DC4-476D-8304-E85283B7B7C4}" type="presParOf" srcId="{18B3AB38-F160-486F-A023-19CFFF7111B3}" destId="{F9CC95A8-509B-4AAF-9ED4-E03D410DB1C6}" srcOrd="9" destOrd="0" presId="urn:microsoft.com/office/officeart/2008/layout/LinedList"/>
    <dgm:cxn modelId="{FE882A1F-AC01-435A-8414-22BED3253400}" type="presParOf" srcId="{F9CC95A8-509B-4AAF-9ED4-E03D410DB1C6}" destId="{327B921E-F169-4B1A-B69D-92714F7537B8}" srcOrd="0" destOrd="0" presId="urn:microsoft.com/office/officeart/2008/layout/LinedList"/>
    <dgm:cxn modelId="{0CEC4DF6-DE77-4B54-8AC4-66460AD46BF2}" type="presParOf" srcId="{F9CC95A8-509B-4AAF-9ED4-E03D410DB1C6}" destId="{11BB128F-019F-4C3B-852C-FEF43C6E773F}" srcOrd="1" destOrd="0" presId="urn:microsoft.com/office/officeart/2008/layout/LinedList"/>
    <dgm:cxn modelId="{A3DFD24F-199F-46AC-80B8-1E3F9781E445}" type="presParOf" srcId="{18B3AB38-F160-486F-A023-19CFFF7111B3}" destId="{CC34F8D7-1D44-4E99-85BA-D17AD352683C}" srcOrd="10" destOrd="0" presId="urn:microsoft.com/office/officeart/2008/layout/LinedList"/>
    <dgm:cxn modelId="{158FBE30-814B-461B-A577-3842AC1A7DC0}" type="presParOf" srcId="{18B3AB38-F160-486F-A023-19CFFF7111B3}" destId="{73DB1A5D-C080-406F-9085-DD7DA4F7A386}" srcOrd="11" destOrd="0" presId="urn:microsoft.com/office/officeart/2008/layout/LinedList"/>
    <dgm:cxn modelId="{3D6DC740-B880-458D-96CB-5206306164AB}" type="presParOf" srcId="{73DB1A5D-C080-406F-9085-DD7DA4F7A386}" destId="{BC01A02A-734A-4B9A-8458-83687819A658}" srcOrd="0" destOrd="0" presId="urn:microsoft.com/office/officeart/2008/layout/LinedList"/>
    <dgm:cxn modelId="{A7F7F31C-777C-48F5-A7EF-91BF5FE2CF52}" type="presParOf" srcId="{73DB1A5D-C080-406F-9085-DD7DA4F7A386}" destId="{EE3097C6-AB0A-4B37-97D2-2BFF999CB4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55A076-0577-4AC9-994E-E79F5CBA0421}" type="doc">
      <dgm:prSet loTypeId="urn:microsoft.com/office/officeart/2005/8/layout/orgChart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CA600F1-58F3-4438-907C-E0F1AF50FEBD}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PUF</a:t>
          </a:r>
        </a:p>
      </dgm:t>
    </dgm:pt>
    <dgm:pt modelId="{91702BE5-4323-4EE7-BDEC-EB9B2FF0EDE0}" type="parTrans" cxnId="{102C3CCD-21EC-4CC3-B38A-A513C0D7454F}">
      <dgm:prSet/>
      <dgm:spPr/>
      <dgm:t>
        <a:bodyPr/>
        <a:lstStyle/>
        <a:p>
          <a:endParaRPr lang="en-US"/>
        </a:p>
      </dgm:t>
    </dgm:pt>
    <dgm:pt modelId="{DCDA6859-81E8-4612-A70B-9E0E08B96884}" type="sibTrans" cxnId="{102C3CCD-21EC-4CC3-B38A-A513C0D7454F}">
      <dgm:prSet/>
      <dgm:spPr/>
      <dgm:t>
        <a:bodyPr/>
        <a:lstStyle/>
        <a:p>
          <a:endParaRPr lang="en-US"/>
        </a:p>
      </dgm:t>
    </dgm:pt>
    <dgm:pt modelId="{AF7578AE-25FE-4109-9AA9-DA0C86C5C499}" type="asst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FABRICATION</a:t>
          </a:r>
        </a:p>
      </dgm:t>
    </dgm:pt>
    <dgm:pt modelId="{1932F6B0-DB2E-4FA3-9A94-CDDAEE0B3CB8}" type="parTrans" cxnId="{2600C65D-14D6-455B-A9E3-02B379CC5684}">
      <dgm:prSet/>
      <dgm:spPr/>
      <dgm:t>
        <a:bodyPr/>
        <a:lstStyle/>
        <a:p>
          <a:endParaRPr lang="en-US"/>
        </a:p>
      </dgm:t>
    </dgm:pt>
    <dgm:pt modelId="{33A57DE7-2DB6-4988-95BD-32D07CE2CBBF}" type="sibTrans" cxnId="{2600C65D-14D6-455B-A9E3-02B379CC5684}">
      <dgm:prSet/>
      <dgm:spPr/>
      <dgm:t>
        <a:bodyPr/>
        <a:lstStyle/>
        <a:p>
          <a:endParaRPr lang="en-US"/>
        </a:p>
      </dgm:t>
    </dgm:pt>
    <dgm:pt modelId="{5047C971-1850-4860-AB68-DD4C0DBA9ADA}" type="asst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SECURITY</a:t>
          </a:r>
        </a:p>
      </dgm:t>
    </dgm:pt>
    <dgm:pt modelId="{F5B5432E-AD3B-4693-863C-77D5461EBC24}" type="parTrans" cxnId="{603BB571-3177-400C-81A4-748C19592812}">
      <dgm:prSet/>
      <dgm:spPr/>
      <dgm:t>
        <a:bodyPr/>
        <a:lstStyle/>
        <a:p>
          <a:endParaRPr lang="en-US"/>
        </a:p>
      </dgm:t>
    </dgm:pt>
    <dgm:pt modelId="{C4FF021E-3B09-4680-BD97-CAE54408C4FB}" type="sibTrans" cxnId="{603BB571-3177-400C-81A4-748C19592812}">
      <dgm:prSet/>
      <dgm:spPr/>
      <dgm:t>
        <a:bodyPr/>
        <a:lstStyle/>
        <a:p>
          <a:endParaRPr lang="en-US"/>
        </a:p>
      </dgm:t>
    </dgm:pt>
    <dgm:pt modelId="{26DFBB25-6515-4C32-82DD-E6CD3D587E93}" type="asst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SILICON</a:t>
          </a:r>
        </a:p>
      </dgm:t>
    </dgm:pt>
    <dgm:pt modelId="{E012010F-98BC-4357-9046-A55F709F46C8}" type="parTrans" cxnId="{A4078CAD-0650-4B08-996E-2EC6D194F126}">
      <dgm:prSet/>
      <dgm:spPr/>
      <dgm:t>
        <a:bodyPr/>
        <a:lstStyle/>
        <a:p>
          <a:endParaRPr lang="en-US"/>
        </a:p>
      </dgm:t>
    </dgm:pt>
    <dgm:pt modelId="{E573A6EE-7DAF-47D8-8DBB-7B3D10558AAE}" type="sibTrans" cxnId="{A4078CAD-0650-4B08-996E-2EC6D194F126}">
      <dgm:prSet/>
      <dgm:spPr/>
      <dgm:t>
        <a:bodyPr/>
        <a:lstStyle/>
        <a:p>
          <a:endParaRPr lang="en-US"/>
        </a:p>
      </dgm:t>
    </dgm:pt>
    <dgm:pt modelId="{372572E9-CB14-4E5F-B489-F467CF06CE3E}" type="asst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NON-SILICON</a:t>
          </a:r>
        </a:p>
      </dgm:t>
    </dgm:pt>
    <dgm:pt modelId="{4767C187-D07E-49A3-AF5B-3D139CB6DB0A}" type="parTrans" cxnId="{5ABDEE5A-32C5-4829-BBAC-40A5D391957B}">
      <dgm:prSet/>
      <dgm:spPr/>
      <dgm:t>
        <a:bodyPr/>
        <a:lstStyle/>
        <a:p>
          <a:endParaRPr lang="en-US"/>
        </a:p>
      </dgm:t>
    </dgm:pt>
    <dgm:pt modelId="{D4B350DD-C3B9-44AA-AF26-81D1C698180F}" type="sibTrans" cxnId="{5ABDEE5A-32C5-4829-BBAC-40A5D391957B}">
      <dgm:prSet/>
      <dgm:spPr/>
      <dgm:t>
        <a:bodyPr/>
        <a:lstStyle/>
        <a:p>
          <a:endParaRPr lang="en-US"/>
        </a:p>
      </dgm:t>
    </dgm:pt>
    <dgm:pt modelId="{C0DFB4A3-86A2-41D0-9EDD-2448D1718B4F}" type="asst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STRONG</a:t>
          </a:r>
        </a:p>
      </dgm:t>
    </dgm:pt>
    <dgm:pt modelId="{9FB44540-614F-42A7-B1BD-52FACB01BE89}" type="parTrans" cxnId="{EE80E677-5589-456A-9078-AF910F7A5426}">
      <dgm:prSet/>
      <dgm:spPr/>
      <dgm:t>
        <a:bodyPr/>
        <a:lstStyle/>
        <a:p>
          <a:endParaRPr lang="en-US"/>
        </a:p>
      </dgm:t>
    </dgm:pt>
    <dgm:pt modelId="{9902C3FD-6829-4650-9E44-D8C28109146C}" type="sibTrans" cxnId="{EE80E677-5589-456A-9078-AF910F7A5426}">
      <dgm:prSet/>
      <dgm:spPr/>
      <dgm:t>
        <a:bodyPr/>
        <a:lstStyle/>
        <a:p>
          <a:endParaRPr lang="en-US"/>
        </a:p>
      </dgm:t>
    </dgm:pt>
    <dgm:pt modelId="{74F71B42-522A-42A3-9078-9E387BF88D24}" type="asst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WEAK</a:t>
          </a:r>
        </a:p>
      </dgm:t>
    </dgm:pt>
    <dgm:pt modelId="{9FDFCB7D-4D08-44B9-8AE9-3A77D7A79FF0}" type="parTrans" cxnId="{338F1951-6C5B-420E-B49F-7F5FB55BC0E5}">
      <dgm:prSet/>
      <dgm:spPr/>
      <dgm:t>
        <a:bodyPr/>
        <a:lstStyle/>
        <a:p>
          <a:endParaRPr lang="en-US"/>
        </a:p>
      </dgm:t>
    </dgm:pt>
    <dgm:pt modelId="{F7B69FD8-4C6B-42E5-B670-ABB83FCA2D69}" type="sibTrans" cxnId="{338F1951-6C5B-420E-B49F-7F5FB55BC0E5}">
      <dgm:prSet/>
      <dgm:spPr/>
      <dgm:t>
        <a:bodyPr/>
        <a:lstStyle/>
        <a:p>
          <a:endParaRPr lang="en-US"/>
        </a:p>
      </dgm:t>
    </dgm:pt>
    <dgm:pt modelId="{E375D1A4-0299-406D-9921-0AD35DDD038E}" type="asst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DELAY-BASED</a:t>
          </a:r>
        </a:p>
      </dgm:t>
    </dgm:pt>
    <dgm:pt modelId="{A1383CF0-CA90-49C3-B5B1-AD34FD8B0574}" type="parTrans" cxnId="{48AAF530-EBCC-4D18-9424-D152802937E1}">
      <dgm:prSet/>
      <dgm:spPr/>
      <dgm:t>
        <a:bodyPr/>
        <a:lstStyle/>
        <a:p>
          <a:endParaRPr lang="en-US"/>
        </a:p>
      </dgm:t>
    </dgm:pt>
    <dgm:pt modelId="{D1059E3D-C950-43EA-B8EB-34A1F5456F15}" type="sibTrans" cxnId="{48AAF530-EBCC-4D18-9424-D152802937E1}">
      <dgm:prSet/>
      <dgm:spPr/>
      <dgm:t>
        <a:bodyPr/>
        <a:lstStyle/>
        <a:p>
          <a:endParaRPr lang="en-US"/>
        </a:p>
      </dgm:t>
    </dgm:pt>
    <dgm:pt modelId="{1146DEB8-890C-4337-B0A7-403143569430}" type="asst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ARBITER PUF INTERPOSE PUF GLTCH PUF   LUTCH BASED PUF</a:t>
          </a:r>
        </a:p>
      </dgm:t>
    </dgm:pt>
    <dgm:pt modelId="{8EC1A260-5FEA-4DDE-93EC-ACDE39D074F4}" type="parTrans" cxnId="{3C728B20-A862-42F1-9348-DEB8ECE19397}">
      <dgm:prSet/>
      <dgm:spPr/>
      <dgm:t>
        <a:bodyPr/>
        <a:lstStyle/>
        <a:p>
          <a:endParaRPr lang="en-US"/>
        </a:p>
      </dgm:t>
    </dgm:pt>
    <dgm:pt modelId="{E2E963FC-A935-458E-8701-566B3A7945FA}" type="sibTrans" cxnId="{3C728B20-A862-42F1-9348-DEB8ECE19397}">
      <dgm:prSet/>
      <dgm:spPr/>
      <dgm:t>
        <a:bodyPr/>
        <a:lstStyle/>
        <a:p>
          <a:endParaRPr lang="en-US"/>
        </a:p>
      </dgm:t>
    </dgm:pt>
    <dgm:pt modelId="{13FA75D7-DDEC-44DB-9E69-5081A0839356}" type="asst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MEMORY BASED</a:t>
          </a:r>
        </a:p>
      </dgm:t>
    </dgm:pt>
    <dgm:pt modelId="{8C734868-2E3B-4D3E-84E0-62836B1C91DC}" type="parTrans" cxnId="{70D7DC4B-A0C0-493C-BDC8-8E1C4B417352}">
      <dgm:prSet/>
      <dgm:spPr/>
      <dgm:t>
        <a:bodyPr/>
        <a:lstStyle/>
        <a:p>
          <a:endParaRPr lang="en-US"/>
        </a:p>
      </dgm:t>
    </dgm:pt>
    <dgm:pt modelId="{16DE12A1-EED2-4361-9FE4-93EBC8E41154}" type="sibTrans" cxnId="{70D7DC4B-A0C0-493C-BDC8-8E1C4B417352}">
      <dgm:prSet/>
      <dgm:spPr/>
      <dgm:t>
        <a:bodyPr/>
        <a:lstStyle/>
        <a:p>
          <a:endParaRPr lang="en-US"/>
        </a:p>
      </dgm:t>
    </dgm:pt>
    <dgm:pt modelId="{7C667341-DB96-4DCE-B1AD-1A9E816FBE37}" type="asst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SRAM PUF     LATCH PUF BUTTERFLY PUF</a:t>
          </a:r>
        </a:p>
      </dgm:t>
    </dgm:pt>
    <dgm:pt modelId="{74085E7D-BE16-427F-A2DA-92E3D11BAA47}" type="parTrans" cxnId="{C14421ED-0B16-4E59-8F20-34F119DE94B5}">
      <dgm:prSet/>
      <dgm:spPr/>
      <dgm:t>
        <a:bodyPr/>
        <a:lstStyle/>
        <a:p>
          <a:endParaRPr lang="en-US"/>
        </a:p>
      </dgm:t>
    </dgm:pt>
    <dgm:pt modelId="{CC93CB2A-940C-4622-BBCA-E7E64E6428D3}" type="sibTrans" cxnId="{C14421ED-0B16-4E59-8F20-34F119DE94B5}">
      <dgm:prSet/>
      <dgm:spPr/>
      <dgm:t>
        <a:bodyPr/>
        <a:lstStyle/>
        <a:p>
          <a:endParaRPr lang="en-US"/>
        </a:p>
      </dgm:t>
    </dgm:pt>
    <dgm:pt modelId="{DBEA399E-8D72-4B1E-836B-9A26F907252B}" type="asst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OPTICAL PUF MAGNETIC PUF ACCOUSTICAL PUF</a:t>
          </a:r>
        </a:p>
      </dgm:t>
    </dgm:pt>
    <dgm:pt modelId="{B8970232-3126-4B8D-B90D-1B22DDD8EA6F}" type="parTrans" cxnId="{0FA839BE-E1F4-43CA-88B2-51972463E921}">
      <dgm:prSet/>
      <dgm:spPr/>
      <dgm:t>
        <a:bodyPr/>
        <a:lstStyle/>
        <a:p>
          <a:endParaRPr lang="en-US"/>
        </a:p>
      </dgm:t>
    </dgm:pt>
    <dgm:pt modelId="{BC19FC3E-8EF1-4C42-8847-03EBF6720564}" type="sibTrans" cxnId="{0FA839BE-E1F4-43CA-88B2-51972463E921}">
      <dgm:prSet/>
      <dgm:spPr/>
      <dgm:t>
        <a:bodyPr/>
        <a:lstStyle/>
        <a:p>
          <a:endParaRPr lang="en-US"/>
        </a:p>
      </dgm:t>
    </dgm:pt>
    <dgm:pt modelId="{42BD2122-F50F-418D-9CF2-85AFF2EE9F22}" type="asst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ARBITER PUF OPTICAL PUF            IP PUF</a:t>
          </a:r>
        </a:p>
      </dgm:t>
    </dgm:pt>
    <dgm:pt modelId="{19E61C40-CB3C-4904-994C-FFC13BCEA190}" type="parTrans" cxnId="{82D5CA3E-1E1A-4AA4-91AD-83F0AB5D5D4E}">
      <dgm:prSet/>
      <dgm:spPr/>
      <dgm:t>
        <a:bodyPr/>
        <a:lstStyle/>
        <a:p>
          <a:endParaRPr lang="en-US"/>
        </a:p>
      </dgm:t>
    </dgm:pt>
    <dgm:pt modelId="{09600EB6-E5BB-4576-9FE8-1D09FCCACF13}" type="sibTrans" cxnId="{82D5CA3E-1E1A-4AA4-91AD-83F0AB5D5D4E}">
      <dgm:prSet/>
      <dgm:spPr/>
      <dgm:t>
        <a:bodyPr/>
        <a:lstStyle/>
        <a:p>
          <a:endParaRPr lang="en-US"/>
        </a:p>
      </dgm:t>
    </dgm:pt>
    <dgm:pt modelId="{931BF8FA-BCED-4AD4-9D82-DB90FAA7D71A}" type="asst">
      <dgm:prSet phldrT="[Text]" custT="1"/>
      <dgm:spPr/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SRAM PUF     LATCH PUF          RO PUF</a:t>
          </a:r>
        </a:p>
      </dgm:t>
    </dgm:pt>
    <dgm:pt modelId="{EF6DD14F-64E2-42FF-8405-DB807A4FE350}" type="parTrans" cxnId="{139355E1-58F7-4101-87F8-7C7CFED8133C}">
      <dgm:prSet/>
      <dgm:spPr/>
      <dgm:t>
        <a:bodyPr/>
        <a:lstStyle/>
        <a:p>
          <a:endParaRPr lang="en-US"/>
        </a:p>
      </dgm:t>
    </dgm:pt>
    <dgm:pt modelId="{F1D00108-E7C9-4F54-97FC-A7AB37682B9C}" type="sibTrans" cxnId="{139355E1-58F7-4101-87F8-7C7CFED8133C}">
      <dgm:prSet/>
      <dgm:spPr/>
      <dgm:t>
        <a:bodyPr/>
        <a:lstStyle/>
        <a:p>
          <a:endParaRPr lang="en-US"/>
        </a:p>
      </dgm:t>
    </dgm:pt>
    <dgm:pt modelId="{097727C9-05EF-4387-BDFE-65D95FEB8029}" type="pres">
      <dgm:prSet presAssocID="{4755A076-0577-4AC9-994E-E79F5CBA04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A25205-2B94-42A7-ACC2-EDC4B1EC1DCA}" type="pres">
      <dgm:prSet presAssocID="{BCA600F1-58F3-4438-907C-E0F1AF50FEBD}" presName="hierRoot1" presStyleCnt="0">
        <dgm:presLayoutVars>
          <dgm:hierBranch val="init"/>
        </dgm:presLayoutVars>
      </dgm:prSet>
      <dgm:spPr/>
    </dgm:pt>
    <dgm:pt modelId="{71DB33D0-7C5D-4F92-939F-F8C34433A08A}" type="pres">
      <dgm:prSet presAssocID="{BCA600F1-58F3-4438-907C-E0F1AF50FEBD}" presName="rootComposite1" presStyleCnt="0"/>
      <dgm:spPr/>
    </dgm:pt>
    <dgm:pt modelId="{9F4F631E-C645-4EA6-97E3-11ECFEE43EA2}" type="pres">
      <dgm:prSet presAssocID="{BCA600F1-58F3-4438-907C-E0F1AF50FEBD}" presName="rootText1" presStyleLbl="node0" presStyleIdx="0" presStyleCnt="1">
        <dgm:presLayoutVars>
          <dgm:chPref val="3"/>
        </dgm:presLayoutVars>
      </dgm:prSet>
      <dgm:spPr/>
    </dgm:pt>
    <dgm:pt modelId="{D0FA5A8E-60BB-4A79-B835-F42FFC2A81D4}" type="pres">
      <dgm:prSet presAssocID="{BCA600F1-58F3-4438-907C-E0F1AF50FEBD}" presName="rootConnector1" presStyleLbl="node1" presStyleIdx="0" presStyleCnt="0"/>
      <dgm:spPr/>
    </dgm:pt>
    <dgm:pt modelId="{533009B6-FEDC-4A39-9C0C-077913BBFF7E}" type="pres">
      <dgm:prSet presAssocID="{BCA600F1-58F3-4438-907C-E0F1AF50FEBD}" presName="hierChild2" presStyleCnt="0"/>
      <dgm:spPr/>
    </dgm:pt>
    <dgm:pt modelId="{36939A70-3C74-41C3-8B29-9C62D85F9287}" type="pres">
      <dgm:prSet presAssocID="{BCA600F1-58F3-4438-907C-E0F1AF50FEBD}" presName="hierChild3" presStyleCnt="0"/>
      <dgm:spPr/>
    </dgm:pt>
    <dgm:pt modelId="{F21AE123-9D2C-4CC3-ACA6-BE0CFD0C49DB}" type="pres">
      <dgm:prSet presAssocID="{1932F6B0-DB2E-4FA3-9A94-CDDAEE0B3CB8}" presName="Name111" presStyleLbl="parChTrans1D2" presStyleIdx="0" presStyleCnt="2"/>
      <dgm:spPr/>
    </dgm:pt>
    <dgm:pt modelId="{C866EC63-56A2-493C-ABE7-2A534566CCC2}" type="pres">
      <dgm:prSet presAssocID="{AF7578AE-25FE-4109-9AA9-DA0C86C5C499}" presName="hierRoot3" presStyleCnt="0">
        <dgm:presLayoutVars>
          <dgm:hierBranch val="init"/>
        </dgm:presLayoutVars>
      </dgm:prSet>
      <dgm:spPr/>
    </dgm:pt>
    <dgm:pt modelId="{DF81EC85-83DD-42DD-883E-10AAF3FCA2F8}" type="pres">
      <dgm:prSet presAssocID="{AF7578AE-25FE-4109-9AA9-DA0C86C5C499}" presName="rootComposite3" presStyleCnt="0"/>
      <dgm:spPr/>
    </dgm:pt>
    <dgm:pt modelId="{43A8BDBF-A48A-474C-9D8E-398FA684395A}" type="pres">
      <dgm:prSet presAssocID="{AF7578AE-25FE-4109-9AA9-DA0C86C5C499}" presName="rootText3" presStyleLbl="asst1" presStyleIdx="0" presStyleCnt="13">
        <dgm:presLayoutVars>
          <dgm:chPref val="3"/>
        </dgm:presLayoutVars>
      </dgm:prSet>
      <dgm:spPr/>
    </dgm:pt>
    <dgm:pt modelId="{8803CE0D-8507-4CE2-B54D-8758CA71078B}" type="pres">
      <dgm:prSet presAssocID="{AF7578AE-25FE-4109-9AA9-DA0C86C5C499}" presName="rootConnector3" presStyleLbl="asst1" presStyleIdx="0" presStyleCnt="13"/>
      <dgm:spPr/>
    </dgm:pt>
    <dgm:pt modelId="{4C1FFCE4-9231-44DA-90D5-9218DB7738F9}" type="pres">
      <dgm:prSet presAssocID="{AF7578AE-25FE-4109-9AA9-DA0C86C5C499}" presName="hierChild6" presStyleCnt="0"/>
      <dgm:spPr/>
    </dgm:pt>
    <dgm:pt modelId="{33DC21D3-33F4-46AB-9D03-8704B73F03BD}" type="pres">
      <dgm:prSet presAssocID="{AF7578AE-25FE-4109-9AA9-DA0C86C5C499}" presName="hierChild7" presStyleCnt="0"/>
      <dgm:spPr/>
    </dgm:pt>
    <dgm:pt modelId="{A5AAC0EF-C6C3-4839-9BFE-773405ED2F82}" type="pres">
      <dgm:prSet presAssocID="{E012010F-98BC-4357-9046-A55F709F46C8}" presName="Name111" presStyleLbl="parChTrans1D3" presStyleIdx="0" presStyleCnt="4"/>
      <dgm:spPr/>
    </dgm:pt>
    <dgm:pt modelId="{D498AAA2-2A13-477F-8F00-318648D6CAA8}" type="pres">
      <dgm:prSet presAssocID="{26DFBB25-6515-4C32-82DD-E6CD3D587E93}" presName="hierRoot3" presStyleCnt="0">
        <dgm:presLayoutVars>
          <dgm:hierBranch val="init"/>
        </dgm:presLayoutVars>
      </dgm:prSet>
      <dgm:spPr/>
    </dgm:pt>
    <dgm:pt modelId="{00395124-CF5C-4679-9F29-F2383B10A48B}" type="pres">
      <dgm:prSet presAssocID="{26DFBB25-6515-4C32-82DD-E6CD3D587E93}" presName="rootComposite3" presStyleCnt="0"/>
      <dgm:spPr/>
    </dgm:pt>
    <dgm:pt modelId="{75C58E40-DBAC-4DFE-9F9F-BB9BCF12AB43}" type="pres">
      <dgm:prSet presAssocID="{26DFBB25-6515-4C32-82DD-E6CD3D587E93}" presName="rootText3" presStyleLbl="asst1" presStyleIdx="1" presStyleCnt="13">
        <dgm:presLayoutVars>
          <dgm:chPref val="3"/>
        </dgm:presLayoutVars>
      </dgm:prSet>
      <dgm:spPr/>
    </dgm:pt>
    <dgm:pt modelId="{5E0D0CCC-8F3E-4223-B4DE-8E23474E2829}" type="pres">
      <dgm:prSet presAssocID="{26DFBB25-6515-4C32-82DD-E6CD3D587E93}" presName="rootConnector3" presStyleLbl="asst1" presStyleIdx="1" presStyleCnt="13"/>
      <dgm:spPr/>
    </dgm:pt>
    <dgm:pt modelId="{2CE44D32-BFC5-46F5-A3B3-F8FAF34DB0AA}" type="pres">
      <dgm:prSet presAssocID="{26DFBB25-6515-4C32-82DD-E6CD3D587E93}" presName="hierChild6" presStyleCnt="0"/>
      <dgm:spPr/>
    </dgm:pt>
    <dgm:pt modelId="{91DC3CF7-4900-4525-BB53-8A859431C908}" type="pres">
      <dgm:prSet presAssocID="{26DFBB25-6515-4C32-82DD-E6CD3D587E93}" presName="hierChild7" presStyleCnt="0"/>
      <dgm:spPr/>
    </dgm:pt>
    <dgm:pt modelId="{E98F6E07-335D-4012-9EF1-AB26F40223E7}" type="pres">
      <dgm:prSet presAssocID="{A1383CF0-CA90-49C3-B5B1-AD34FD8B0574}" presName="Name111" presStyleLbl="parChTrans1D4" presStyleIdx="0" presStyleCnt="7"/>
      <dgm:spPr/>
    </dgm:pt>
    <dgm:pt modelId="{038409EB-A97F-426F-9E0B-DFC0F128F324}" type="pres">
      <dgm:prSet presAssocID="{E375D1A4-0299-406D-9921-0AD35DDD038E}" presName="hierRoot3" presStyleCnt="0">
        <dgm:presLayoutVars>
          <dgm:hierBranch val="init"/>
        </dgm:presLayoutVars>
      </dgm:prSet>
      <dgm:spPr/>
    </dgm:pt>
    <dgm:pt modelId="{4E62CE33-FC99-4952-BE63-026333D4BB1B}" type="pres">
      <dgm:prSet presAssocID="{E375D1A4-0299-406D-9921-0AD35DDD038E}" presName="rootComposite3" presStyleCnt="0"/>
      <dgm:spPr/>
    </dgm:pt>
    <dgm:pt modelId="{CB6F99C5-9FF5-4C6A-8AA9-81E60A3F09CE}" type="pres">
      <dgm:prSet presAssocID="{E375D1A4-0299-406D-9921-0AD35DDD038E}" presName="rootText3" presStyleLbl="asst1" presStyleIdx="2" presStyleCnt="13">
        <dgm:presLayoutVars>
          <dgm:chPref val="3"/>
        </dgm:presLayoutVars>
      </dgm:prSet>
      <dgm:spPr/>
    </dgm:pt>
    <dgm:pt modelId="{1E009BF1-6696-4E68-A21E-1A353D26D08F}" type="pres">
      <dgm:prSet presAssocID="{E375D1A4-0299-406D-9921-0AD35DDD038E}" presName="rootConnector3" presStyleLbl="asst1" presStyleIdx="2" presStyleCnt="13"/>
      <dgm:spPr/>
    </dgm:pt>
    <dgm:pt modelId="{D07B2BC9-72E5-4E7D-8CD8-7DFEC9DB2F0C}" type="pres">
      <dgm:prSet presAssocID="{E375D1A4-0299-406D-9921-0AD35DDD038E}" presName="hierChild6" presStyleCnt="0"/>
      <dgm:spPr/>
    </dgm:pt>
    <dgm:pt modelId="{F0EAB1D6-D83B-4479-A826-C6CD6520969B}" type="pres">
      <dgm:prSet presAssocID="{E375D1A4-0299-406D-9921-0AD35DDD038E}" presName="hierChild7" presStyleCnt="0"/>
      <dgm:spPr/>
    </dgm:pt>
    <dgm:pt modelId="{FA1B9677-A9D8-4E18-82BC-DFAA72BEE0CA}" type="pres">
      <dgm:prSet presAssocID="{8EC1A260-5FEA-4DDE-93EC-ACDE39D074F4}" presName="Name111" presStyleLbl="parChTrans1D4" presStyleIdx="1" presStyleCnt="7"/>
      <dgm:spPr/>
    </dgm:pt>
    <dgm:pt modelId="{3847D756-A5D0-47E7-BB2E-53DB90BB6B77}" type="pres">
      <dgm:prSet presAssocID="{1146DEB8-890C-4337-B0A7-403143569430}" presName="hierRoot3" presStyleCnt="0">
        <dgm:presLayoutVars>
          <dgm:hierBranch val="init"/>
        </dgm:presLayoutVars>
      </dgm:prSet>
      <dgm:spPr/>
    </dgm:pt>
    <dgm:pt modelId="{EB842583-2CB7-46D0-A8C5-19B8CE0A1C88}" type="pres">
      <dgm:prSet presAssocID="{1146DEB8-890C-4337-B0A7-403143569430}" presName="rootComposite3" presStyleCnt="0"/>
      <dgm:spPr/>
    </dgm:pt>
    <dgm:pt modelId="{84584B9E-2E5C-4939-90B9-0005CCC39312}" type="pres">
      <dgm:prSet presAssocID="{1146DEB8-890C-4337-B0A7-403143569430}" presName="rootText3" presStyleLbl="asst1" presStyleIdx="3" presStyleCnt="13">
        <dgm:presLayoutVars>
          <dgm:chPref val="3"/>
        </dgm:presLayoutVars>
      </dgm:prSet>
      <dgm:spPr/>
    </dgm:pt>
    <dgm:pt modelId="{3B26C666-A7F2-40A5-8B16-88B8FD7D3D29}" type="pres">
      <dgm:prSet presAssocID="{1146DEB8-890C-4337-B0A7-403143569430}" presName="rootConnector3" presStyleLbl="asst1" presStyleIdx="3" presStyleCnt="13"/>
      <dgm:spPr/>
    </dgm:pt>
    <dgm:pt modelId="{B0C8D1FF-9210-447D-B8B6-614E926D5058}" type="pres">
      <dgm:prSet presAssocID="{1146DEB8-890C-4337-B0A7-403143569430}" presName="hierChild6" presStyleCnt="0"/>
      <dgm:spPr/>
    </dgm:pt>
    <dgm:pt modelId="{BF764DE5-1941-4735-8314-87801E882617}" type="pres">
      <dgm:prSet presAssocID="{1146DEB8-890C-4337-B0A7-403143569430}" presName="hierChild7" presStyleCnt="0"/>
      <dgm:spPr/>
    </dgm:pt>
    <dgm:pt modelId="{51854D04-B30A-44AB-B40A-65ED7D119F0B}" type="pres">
      <dgm:prSet presAssocID="{8C734868-2E3B-4D3E-84E0-62836B1C91DC}" presName="Name111" presStyleLbl="parChTrans1D4" presStyleIdx="2" presStyleCnt="7"/>
      <dgm:spPr/>
    </dgm:pt>
    <dgm:pt modelId="{70D30AB2-45E5-427C-B1A3-00A12508C54A}" type="pres">
      <dgm:prSet presAssocID="{13FA75D7-DDEC-44DB-9E69-5081A0839356}" presName="hierRoot3" presStyleCnt="0">
        <dgm:presLayoutVars>
          <dgm:hierBranch val="init"/>
        </dgm:presLayoutVars>
      </dgm:prSet>
      <dgm:spPr/>
    </dgm:pt>
    <dgm:pt modelId="{97FDFBA6-FD52-48EA-BC47-6C4EC536E2D8}" type="pres">
      <dgm:prSet presAssocID="{13FA75D7-DDEC-44DB-9E69-5081A0839356}" presName="rootComposite3" presStyleCnt="0"/>
      <dgm:spPr/>
    </dgm:pt>
    <dgm:pt modelId="{1DCE96F8-9BCC-4614-9B14-27081E19EB57}" type="pres">
      <dgm:prSet presAssocID="{13FA75D7-DDEC-44DB-9E69-5081A0839356}" presName="rootText3" presStyleLbl="asst1" presStyleIdx="4" presStyleCnt="13">
        <dgm:presLayoutVars>
          <dgm:chPref val="3"/>
        </dgm:presLayoutVars>
      </dgm:prSet>
      <dgm:spPr/>
    </dgm:pt>
    <dgm:pt modelId="{AACC0C37-91BB-4BD9-A818-1238856E322B}" type="pres">
      <dgm:prSet presAssocID="{13FA75D7-DDEC-44DB-9E69-5081A0839356}" presName="rootConnector3" presStyleLbl="asst1" presStyleIdx="4" presStyleCnt="13"/>
      <dgm:spPr/>
    </dgm:pt>
    <dgm:pt modelId="{52AC657A-D418-4916-A53A-5809DB6B80FB}" type="pres">
      <dgm:prSet presAssocID="{13FA75D7-DDEC-44DB-9E69-5081A0839356}" presName="hierChild6" presStyleCnt="0"/>
      <dgm:spPr/>
    </dgm:pt>
    <dgm:pt modelId="{C19A2C65-FCE1-4BAA-8E2A-AA0B3DC32467}" type="pres">
      <dgm:prSet presAssocID="{13FA75D7-DDEC-44DB-9E69-5081A0839356}" presName="hierChild7" presStyleCnt="0"/>
      <dgm:spPr/>
    </dgm:pt>
    <dgm:pt modelId="{4BCBA9A5-F04D-45CE-88E3-527616D29E13}" type="pres">
      <dgm:prSet presAssocID="{74085E7D-BE16-427F-A2DA-92E3D11BAA47}" presName="Name111" presStyleLbl="parChTrans1D4" presStyleIdx="3" presStyleCnt="7"/>
      <dgm:spPr/>
    </dgm:pt>
    <dgm:pt modelId="{A9BF9332-6BA1-4293-B5BF-08C14D83CFE5}" type="pres">
      <dgm:prSet presAssocID="{7C667341-DB96-4DCE-B1AD-1A9E816FBE37}" presName="hierRoot3" presStyleCnt="0">
        <dgm:presLayoutVars>
          <dgm:hierBranch val="init"/>
        </dgm:presLayoutVars>
      </dgm:prSet>
      <dgm:spPr/>
    </dgm:pt>
    <dgm:pt modelId="{3B50641E-63E9-483A-85E1-452E55E1A2E4}" type="pres">
      <dgm:prSet presAssocID="{7C667341-DB96-4DCE-B1AD-1A9E816FBE37}" presName="rootComposite3" presStyleCnt="0"/>
      <dgm:spPr/>
    </dgm:pt>
    <dgm:pt modelId="{5E575184-3B6C-4AA6-9F15-235C8504FA5F}" type="pres">
      <dgm:prSet presAssocID="{7C667341-DB96-4DCE-B1AD-1A9E816FBE37}" presName="rootText3" presStyleLbl="asst1" presStyleIdx="5" presStyleCnt="13">
        <dgm:presLayoutVars>
          <dgm:chPref val="3"/>
        </dgm:presLayoutVars>
      </dgm:prSet>
      <dgm:spPr/>
    </dgm:pt>
    <dgm:pt modelId="{F8C9C8CA-923F-4AC2-86FE-3AA7F7A2AC11}" type="pres">
      <dgm:prSet presAssocID="{7C667341-DB96-4DCE-B1AD-1A9E816FBE37}" presName="rootConnector3" presStyleLbl="asst1" presStyleIdx="5" presStyleCnt="13"/>
      <dgm:spPr/>
    </dgm:pt>
    <dgm:pt modelId="{F4796252-278F-4BC8-83A5-BDAA3476DEBD}" type="pres">
      <dgm:prSet presAssocID="{7C667341-DB96-4DCE-B1AD-1A9E816FBE37}" presName="hierChild6" presStyleCnt="0"/>
      <dgm:spPr/>
    </dgm:pt>
    <dgm:pt modelId="{3B0D9005-A26F-44C4-94F0-0E8EC7B1000B}" type="pres">
      <dgm:prSet presAssocID="{7C667341-DB96-4DCE-B1AD-1A9E816FBE37}" presName="hierChild7" presStyleCnt="0"/>
      <dgm:spPr/>
    </dgm:pt>
    <dgm:pt modelId="{D22CEF86-3857-45E1-AF3D-43DC141AADAD}" type="pres">
      <dgm:prSet presAssocID="{4767C187-D07E-49A3-AF5B-3D139CB6DB0A}" presName="Name111" presStyleLbl="parChTrans1D3" presStyleIdx="1" presStyleCnt="4"/>
      <dgm:spPr/>
    </dgm:pt>
    <dgm:pt modelId="{D4C7978D-9C24-4847-9954-F316570A15EB}" type="pres">
      <dgm:prSet presAssocID="{372572E9-CB14-4E5F-B489-F467CF06CE3E}" presName="hierRoot3" presStyleCnt="0">
        <dgm:presLayoutVars>
          <dgm:hierBranch val="init"/>
        </dgm:presLayoutVars>
      </dgm:prSet>
      <dgm:spPr/>
    </dgm:pt>
    <dgm:pt modelId="{6DCB426D-CCD6-44F1-867A-0823CA027202}" type="pres">
      <dgm:prSet presAssocID="{372572E9-CB14-4E5F-B489-F467CF06CE3E}" presName="rootComposite3" presStyleCnt="0"/>
      <dgm:spPr/>
    </dgm:pt>
    <dgm:pt modelId="{9BB399AD-4FC8-4646-90C7-370299EBE550}" type="pres">
      <dgm:prSet presAssocID="{372572E9-CB14-4E5F-B489-F467CF06CE3E}" presName="rootText3" presStyleLbl="asst1" presStyleIdx="6" presStyleCnt="13">
        <dgm:presLayoutVars>
          <dgm:chPref val="3"/>
        </dgm:presLayoutVars>
      </dgm:prSet>
      <dgm:spPr/>
    </dgm:pt>
    <dgm:pt modelId="{009CE3C2-A1B1-4967-A17F-560391BC3D72}" type="pres">
      <dgm:prSet presAssocID="{372572E9-CB14-4E5F-B489-F467CF06CE3E}" presName="rootConnector3" presStyleLbl="asst1" presStyleIdx="6" presStyleCnt="13"/>
      <dgm:spPr/>
    </dgm:pt>
    <dgm:pt modelId="{06CE6991-4693-4223-B068-FEE3EFB8A754}" type="pres">
      <dgm:prSet presAssocID="{372572E9-CB14-4E5F-B489-F467CF06CE3E}" presName="hierChild6" presStyleCnt="0"/>
      <dgm:spPr/>
    </dgm:pt>
    <dgm:pt modelId="{E2DA5DD5-1D71-41F4-AD95-8CBF88B8F93D}" type="pres">
      <dgm:prSet presAssocID="{372572E9-CB14-4E5F-B489-F467CF06CE3E}" presName="hierChild7" presStyleCnt="0"/>
      <dgm:spPr/>
    </dgm:pt>
    <dgm:pt modelId="{D54897D9-FFB7-4686-BA51-F3A9990E2373}" type="pres">
      <dgm:prSet presAssocID="{B8970232-3126-4B8D-B90D-1B22DDD8EA6F}" presName="Name111" presStyleLbl="parChTrans1D4" presStyleIdx="4" presStyleCnt="7"/>
      <dgm:spPr/>
    </dgm:pt>
    <dgm:pt modelId="{245559E1-4016-420D-9085-AA94CC7868ED}" type="pres">
      <dgm:prSet presAssocID="{DBEA399E-8D72-4B1E-836B-9A26F907252B}" presName="hierRoot3" presStyleCnt="0">
        <dgm:presLayoutVars>
          <dgm:hierBranch val="init"/>
        </dgm:presLayoutVars>
      </dgm:prSet>
      <dgm:spPr/>
    </dgm:pt>
    <dgm:pt modelId="{A64F6D4E-BCDD-4493-990F-E404E4C9AB92}" type="pres">
      <dgm:prSet presAssocID="{DBEA399E-8D72-4B1E-836B-9A26F907252B}" presName="rootComposite3" presStyleCnt="0"/>
      <dgm:spPr/>
    </dgm:pt>
    <dgm:pt modelId="{7AE384EC-635D-4D53-A8FF-FA5D6543CEAD}" type="pres">
      <dgm:prSet presAssocID="{DBEA399E-8D72-4B1E-836B-9A26F907252B}" presName="rootText3" presStyleLbl="asst1" presStyleIdx="7" presStyleCnt="13">
        <dgm:presLayoutVars>
          <dgm:chPref val="3"/>
        </dgm:presLayoutVars>
      </dgm:prSet>
      <dgm:spPr/>
    </dgm:pt>
    <dgm:pt modelId="{606AF5F7-2928-4E93-A131-9276EF38E43B}" type="pres">
      <dgm:prSet presAssocID="{DBEA399E-8D72-4B1E-836B-9A26F907252B}" presName="rootConnector3" presStyleLbl="asst1" presStyleIdx="7" presStyleCnt="13"/>
      <dgm:spPr/>
    </dgm:pt>
    <dgm:pt modelId="{2045DCF3-5B74-40FE-BC52-0B39BA276B58}" type="pres">
      <dgm:prSet presAssocID="{DBEA399E-8D72-4B1E-836B-9A26F907252B}" presName="hierChild6" presStyleCnt="0"/>
      <dgm:spPr/>
    </dgm:pt>
    <dgm:pt modelId="{F2F19C56-A348-4BC7-954F-EC0E51E3B0D9}" type="pres">
      <dgm:prSet presAssocID="{DBEA399E-8D72-4B1E-836B-9A26F907252B}" presName="hierChild7" presStyleCnt="0"/>
      <dgm:spPr/>
    </dgm:pt>
    <dgm:pt modelId="{B8E956B6-3AA9-48A7-A02F-28B1AD997EE3}" type="pres">
      <dgm:prSet presAssocID="{F5B5432E-AD3B-4693-863C-77D5461EBC24}" presName="Name111" presStyleLbl="parChTrans1D2" presStyleIdx="1" presStyleCnt="2"/>
      <dgm:spPr/>
    </dgm:pt>
    <dgm:pt modelId="{9E0A0926-7679-42C6-857C-99D2F33500D4}" type="pres">
      <dgm:prSet presAssocID="{5047C971-1850-4860-AB68-DD4C0DBA9ADA}" presName="hierRoot3" presStyleCnt="0">
        <dgm:presLayoutVars>
          <dgm:hierBranch val="init"/>
        </dgm:presLayoutVars>
      </dgm:prSet>
      <dgm:spPr/>
    </dgm:pt>
    <dgm:pt modelId="{B828EEAE-3445-4F8D-B841-AFD2B4FD13DE}" type="pres">
      <dgm:prSet presAssocID="{5047C971-1850-4860-AB68-DD4C0DBA9ADA}" presName="rootComposite3" presStyleCnt="0"/>
      <dgm:spPr/>
    </dgm:pt>
    <dgm:pt modelId="{513AF5A1-53A6-40DA-8610-55F33A178686}" type="pres">
      <dgm:prSet presAssocID="{5047C971-1850-4860-AB68-DD4C0DBA9ADA}" presName="rootText3" presStyleLbl="asst1" presStyleIdx="8" presStyleCnt="13">
        <dgm:presLayoutVars>
          <dgm:chPref val="3"/>
        </dgm:presLayoutVars>
      </dgm:prSet>
      <dgm:spPr/>
    </dgm:pt>
    <dgm:pt modelId="{99EB0A5E-E345-4224-9AB7-845727BB571E}" type="pres">
      <dgm:prSet presAssocID="{5047C971-1850-4860-AB68-DD4C0DBA9ADA}" presName="rootConnector3" presStyleLbl="asst1" presStyleIdx="8" presStyleCnt="13"/>
      <dgm:spPr/>
    </dgm:pt>
    <dgm:pt modelId="{FC825F65-34AC-45DA-9A3C-95B2C8EDDEF5}" type="pres">
      <dgm:prSet presAssocID="{5047C971-1850-4860-AB68-DD4C0DBA9ADA}" presName="hierChild6" presStyleCnt="0"/>
      <dgm:spPr/>
    </dgm:pt>
    <dgm:pt modelId="{394198E7-B99D-472A-A005-63316E31B7A2}" type="pres">
      <dgm:prSet presAssocID="{5047C971-1850-4860-AB68-DD4C0DBA9ADA}" presName="hierChild7" presStyleCnt="0"/>
      <dgm:spPr/>
    </dgm:pt>
    <dgm:pt modelId="{7FC8E2DE-E822-4477-BAFF-1E7E2F00FC45}" type="pres">
      <dgm:prSet presAssocID="{9FB44540-614F-42A7-B1BD-52FACB01BE89}" presName="Name111" presStyleLbl="parChTrans1D3" presStyleIdx="2" presStyleCnt="4"/>
      <dgm:spPr/>
    </dgm:pt>
    <dgm:pt modelId="{29D5CFAB-77EA-4E34-9CC5-7032706650B0}" type="pres">
      <dgm:prSet presAssocID="{C0DFB4A3-86A2-41D0-9EDD-2448D1718B4F}" presName="hierRoot3" presStyleCnt="0">
        <dgm:presLayoutVars>
          <dgm:hierBranch val="init"/>
        </dgm:presLayoutVars>
      </dgm:prSet>
      <dgm:spPr/>
    </dgm:pt>
    <dgm:pt modelId="{6A7A71DC-C5CB-4EE2-9809-B40D318173DD}" type="pres">
      <dgm:prSet presAssocID="{C0DFB4A3-86A2-41D0-9EDD-2448D1718B4F}" presName="rootComposite3" presStyleCnt="0"/>
      <dgm:spPr/>
    </dgm:pt>
    <dgm:pt modelId="{563D12D1-7956-4678-81FE-B9A21DFC11FD}" type="pres">
      <dgm:prSet presAssocID="{C0DFB4A3-86A2-41D0-9EDD-2448D1718B4F}" presName="rootText3" presStyleLbl="asst1" presStyleIdx="9" presStyleCnt="13">
        <dgm:presLayoutVars>
          <dgm:chPref val="3"/>
        </dgm:presLayoutVars>
      </dgm:prSet>
      <dgm:spPr/>
    </dgm:pt>
    <dgm:pt modelId="{3FAE8BA1-87E7-4076-ADC8-6206EF2A4A5D}" type="pres">
      <dgm:prSet presAssocID="{C0DFB4A3-86A2-41D0-9EDD-2448D1718B4F}" presName="rootConnector3" presStyleLbl="asst1" presStyleIdx="9" presStyleCnt="13"/>
      <dgm:spPr/>
    </dgm:pt>
    <dgm:pt modelId="{A884872D-4C7B-4AC9-A938-00B858646ADB}" type="pres">
      <dgm:prSet presAssocID="{C0DFB4A3-86A2-41D0-9EDD-2448D1718B4F}" presName="hierChild6" presStyleCnt="0"/>
      <dgm:spPr/>
    </dgm:pt>
    <dgm:pt modelId="{EA23F32C-C78E-45E0-8984-7E4043535294}" type="pres">
      <dgm:prSet presAssocID="{C0DFB4A3-86A2-41D0-9EDD-2448D1718B4F}" presName="hierChild7" presStyleCnt="0"/>
      <dgm:spPr/>
    </dgm:pt>
    <dgm:pt modelId="{DFC0450D-3AB0-4362-BD99-0C6B0FDC7EBC}" type="pres">
      <dgm:prSet presAssocID="{19E61C40-CB3C-4904-994C-FFC13BCEA190}" presName="Name111" presStyleLbl="parChTrans1D4" presStyleIdx="5" presStyleCnt="7"/>
      <dgm:spPr/>
    </dgm:pt>
    <dgm:pt modelId="{A07EE83D-51C2-48B3-B217-49B04B8B3FAC}" type="pres">
      <dgm:prSet presAssocID="{42BD2122-F50F-418D-9CF2-85AFF2EE9F22}" presName="hierRoot3" presStyleCnt="0">
        <dgm:presLayoutVars>
          <dgm:hierBranch val="init"/>
        </dgm:presLayoutVars>
      </dgm:prSet>
      <dgm:spPr/>
    </dgm:pt>
    <dgm:pt modelId="{50CB64B1-0E80-4B38-BC6C-EE077A5F2B9E}" type="pres">
      <dgm:prSet presAssocID="{42BD2122-F50F-418D-9CF2-85AFF2EE9F22}" presName="rootComposite3" presStyleCnt="0"/>
      <dgm:spPr/>
    </dgm:pt>
    <dgm:pt modelId="{FE2AB16D-4D79-489A-AFC0-6409B81208EC}" type="pres">
      <dgm:prSet presAssocID="{42BD2122-F50F-418D-9CF2-85AFF2EE9F22}" presName="rootText3" presStyleLbl="asst1" presStyleIdx="10" presStyleCnt="13">
        <dgm:presLayoutVars>
          <dgm:chPref val="3"/>
        </dgm:presLayoutVars>
      </dgm:prSet>
      <dgm:spPr/>
    </dgm:pt>
    <dgm:pt modelId="{20BEFB51-F555-4F7C-9F1B-A78EB5060935}" type="pres">
      <dgm:prSet presAssocID="{42BD2122-F50F-418D-9CF2-85AFF2EE9F22}" presName="rootConnector3" presStyleLbl="asst1" presStyleIdx="10" presStyleCnt="13"/>
      <dgm:spPr/>
    </dgm:pt>
    <dgm:pt modelId="{4DE58A08-CAD8-4712-BE55-91C1F2196377}" type="pres">
      <dgm:prSet presAssocID="{42BD2122-F50F-418D-9CF2-85AFF2EE9F22}" presName="hierChild6" presStyleCnt="0"/>
      <dgm:spPr/>
    </dgm:pt>
    <dgm:pt modelId="{0C13A2FF-A671-4EC8-B852-8BFCF45CC54E}" type="pres">
      <dgm:prSet presAssocID="{42BD2122-F50F-418D-9CF2-85AFF2EE9F22}" presName="hierChild7" presStyleCnt="0"/>
      <dgm:spPr/>
    </dgm:pt>
    <dgm:pt modelId="{6C142403-F530-4A1E-AF19-30A5B59455D1}" type="pres">
      <dgm:prSet presAssocID="{9FDFCB7D-4D08-44B9-8AE9-3A77D7A79FF0}" presName="Name111" presStyleLbl="parChTrans1D3" presStyleIdx="3" presStyleCnt="4"/>
      <dgm:spPr/>
    </dgm:pt>
    <dgm:pt modelId="{B908899E-FECD-4EB0-AA77-7E0D893FE4FD}" type="pres">
      <dgm:prSet presAssocID="{74F71B42-522A-42A3-9078-9E387BF88D24}" presName="hierRoot3" presStyleCnt="0">
        <dgm:presLayoutVars>
          <dgm:hierBranch val="init"/>
        </dgm:presLayoutVars>
      </dgm:prSet>
      <dgm:spPr/>
    </dgm:pt>
    <dgm:pt modelId="{1A51A2F8-ACA8-432F-941B-87DD19293D5C}" type="pres">
      <dgm:prSet presAssocID="{74F71B42-522A-42A3-9078-9E387BF88D24}" presName="rootComposite3" presStyleCnt="0"/>
      <dgm:spPr/>
    </dgm:pt>
    <dgm:pt modelId="{CF3CF564-E51D-4516-B017-801D3FC9A010}" type="pres">
      <dgm:prSet presAssocID="{74F71B42-522A-42A3-9078-9E387BF88D24}" presName="rootText3" presStyleLbl="asst1" presStyleIdx="11" presStyleCnt="13">
        <dgm:presLayoutVars>
          <dgm:chPref val="3"/>
        </dgm:presLayoutVars>
      </dgm:prSet>
      <dgm:spPr/>
    </dgm:pt>
    <dgm:pt modelId="{3D0FBF3E-B35B-4C13-B3B3-1EF13B4DB7F9}" type="pres">
      <dgm:prSet presAssocID="{74F71B42-522A-42A3-9078-9E387BF88D24}" presName="rootConnector3" presStyleLbl="asst1" presStyleIdx="11" presStyleCnt="13"/>
      <dgm:spPr/>
    </dgm:pt>
    <dgm:pt modelId="{170FE84D-4451-431B-9704-4D870EC8FBF2}" type="pres">
      <dgm:prSet presAssocID="{74F71B42-522A-42A3-9078-9E387BF88D24}" presName="hierChild6" presStyleCnt="0"/>
      <dgm:spPr/>
    </dgm:pt>
    <dgm:pt modelId="{59CE0BE6-618C-40EB-A516-9FE09AB29DC7}" type="pres">
      <dgm:prSet presAssocID="{74F71B42-522A-42A3-9078-9E387BF88D24}" presName="hierChild7" presStyleCnt="0"/>
      <dgm:spPr/>
    </dgm:pt>
    <dgm:pt modelId="{E7592934-08EF-498D-97C0-C2EBDA379D82}" type="pres">
      <dgm:prSet presAssocID="{EF6DD14F-64E2-42FF-8405-DB807A4FE350}" presName="Name111" presStyleLbl="parChTrans1D4" presStyleIdx="6" presStyleCnt="7"/>
      <dgm:spPr/>
    </dgm:pt>
    <dgm:pt modelId="{5B0027F2-642D-4579-9101-396AADE679E5}" type="pres">
      <dgm:prSet presAssocID="{931BF8FA-BCED-4AD4-9D82-DB90FAA7D71A}" presName="hierRoot3" presStyleCnt="0">
        <dgm:presLayoutVars>
          <dgm:hierBranch val="init"/>
        </dgm:presLayoutVars>
      </dgm:prSet>
      <dgm:spPr/>
    </dgm:pt>
    <dgm:pt modelId="{484042E1-1417-4A44-916B-F8295810A867}" type="pres">
      <dgm:prSet presAssocID="{931BF8FA-BCED-4AD4-9D82-DB90FAA7D71A}" presName="rootComposite3" presStyleCnt="0"/>
      <dgm:spPr/>
    </dgm:pt>
    <dgm:pt modelId="{99909112-A00F-4011-BB20-D52342494983}" type="pres">
      <dgm:prSet presAssocID="{931BF8FA-BCED-4AD4-9D82-DB90FAA7D71A}" presName="rootText3" presStyleLbl="asst1" presStyleIdx="12" presStyleCnt="13">
        <dgm:presLayoutVars>
          <dgm:chPref val="3"/>
        </dgm:presLayoutVars>
      </dgm:prSet>
      <dgm:spPr/>
    </dgm:pt>
    <dgm:pt modelId="{698F3CB0-CBB8-4315-A68F-CF2D75AF3486}" type="pres">
      <dgm:prSet presAssocID="{931BF8FA-BCED-4AD4-9D82-DB90FAA7D71A}" presName="rootConnector3" presStyleLbl="asst1" presStyleIdx="12" presStyleCnt="13"/>
      <dgm:spPr/>
    </dgm:pt>
    <dgm:pt modelId="{F116EC09-DE2B-4026-AB78-376FE4F94E59}" type="pres">
      <dgm:prSet presAssocID="{931BF8FA-BCED-4AD4-9D82-DB90FAA7D71A}" presName="hierChild6" presStyleCnt="0"/>
      <dgm:spPr/>
    </dgm:pt>
    <dgm:pt modelId="{1F9641E6-4464-4BAC-A6C2-676476E15FAA}" type="pres">
      <dgm:prSet presAssocID="{931BF8FA-BCED-4AD4-9D82-DB90FAA7D71A}" presName="hierChild7" presStyleCnt="0"/>
      <dgm:spPr/>
    </dgm:pt>
  </dgm:ptLst>
  <dgm:cxnLst>
    <dgm:cxn modelId="{D2CBD200-2B7A-4652-9128-FD6220C9CC3B}" type="presOf" srcId="{74085E7D-BE16-427F-A2DA-92E3D11BAA47}" destId="{4BCBA9A5-F04D-45CE-88E3-527616D29E13}" srcOrd="0" destOrd="0" presId="urn:microsoft.com/office/officeart/2005/8/layout/orgChart1"/>
    <dgm:cxn modelId="{1D01CD02-8716-4C36-9C56-54EC699343C9}" type="presOf" srcId="{B8970232-3126-4B8D-B90D-1B22DDD8EA6F}" destId="{D54897D9-FFB7-4686-BA51-F3A9990E2373}" srcOrd="0" destOrd="0" presId="urn:microsoft.com/office/officeart/2005/8/layout/orgChart1"/>
    <dgm:cxn modelId="{0A284D04-A4B8-4028-AA0A-184B5ECCD39D}" type="presOf" srcId="{BCA600F1-58F3-4438-907C-E0F1AF50FEBD}" destId="{D0FA5A8E-60BB-4A79-B835-F42FFC2A81D4}" srcOrd="1" destOrd="0" presId="urn:microsoft.com/office/officeart/2005/8/layout/orgChart1"/>
    <dgm:cxn modelId="{ED766407-2A87-4ADA-A0B5-E9DB9CE12911}" type="presOf" srcId="{5047C971-1850-4860-AB68-DD4C0DBA9ADA}" destId="{513AF5A1-53A6-40DA-8610-55F33A178686}" srcOrd="0" destOrd="0" presId="urn:microsoft.com/office/officeart/2005/8/layout/orgChart1"/>
    <dgm:cxn modelId="{E7FA2912-3306-42B7-87CE-C57B6E73CD3C}" type="presOf" srcId="{1146DEB8-890C-4337-B0A7-403143569430}" destId="{84584B9E-2E5C-4939-90B9-0005CCC39312}" srcOrd="0" destOrd="0" presId="urn:microsoft.com/office/officeart/2005/8/layout/orgChart1"/>
    <dgm:cxn modelId="{6F8EAF12-4AF4-4328-BCC8-CCFC7B693E6E}" type="presOf" srcId="{5047C971-1850-4860-AB68-DD4C0DBA9ADA}" destId="{99EB0A5E-E345-4224-9AB7-845727BB571E}" srcOrd="1" destOrd="0" presId="urn:microsoft.com/office/officeart/2005/8/layout/orgChart1"/>
    <dgm:cxn modelId="{3C728B20-A862-42F1-9348-DEB8ECE19397}" srcId="{E375D1A4-0299-406D-9921-0AD35DDD038E}" destId="{1146DEB8-890C-4337-B0A7-403143569430}" srcOrd="0" destOrd="0" parTransId="{8EC1A260-5FEA-4DDE-93EC-ACDE39D074F4}" sibTransId="{E2E963FC-A935-458E-8701-566B3A7945FA}"/>
    <dgm:cxn modelId="{75AFFC23-0C01-4B44-9668-23D3E25F6CBC}" type="presOf" srcId="{931BF8FA-BCED-4AD4-9D82-DB90FAA7D71A}" destId="{99909112-A00F-4011-BB20-D52342494983}" srcOrd="0" destOrd="0" presId="urn:microsoft.com/office/officeart/2005/8/layout/orgChart1"/>
    <dgm:cxn modelId="{DEC1CB24-5AB5-4C34-8750-4E7D900AB695}" type="presOf" srcId="{13FA75D7-DDEC-44DB-9E69-5081A0839356}" destId="{1DCE96F8-9BCC-4614-9B14-27081E19EB57}" srcOrd="0" destOrd="0" presId="urn:microsoft.com/office/officeart/2005/8/layout/orgChart1"/>
    <dgm:cxn modelId="{A5BCF225-B518-4195-94AF-B64E6D95F6C1}" type="presOf" srcId="{19E61C40-CB3C-4904-994C-FFC13BCEA190}" destId="{DFC0450D-3AB0-4362-BD99-0C6B0FDC7EBC}" srcOrd="0" destOrd="0" presId="urn:microsoft.com/office/officeart/2005/8/layout/orgChart1"/>
    <dgm:cxn modelId="{72240A2A-F98D-4643-800D-C62D9975C7D1}" type="presOf" srcId="{7C667341-DB96-4DCE-B1AD-1A9E816FBE37}" destId="{5E575184-3B6C-4AA6-9F15-235C8504FA5F}" srcOrd="0" destOrd="0" presId="urn:microsoft.com/office/officeart/2005/8/layout/orgChart1"/>
    <dgm:cxn modelId="{51867B2B-C20A-4A8F-9656-9076E420F70C}" type="presOf" srcId="{DBEA399E-8D72-4B1E-836B-9A26F907252B}" destId="{606AF5F7-2928-4E93-A131-9276EF38E43B}" srcOrd="1" destOrd="0" presId="urn:microsoft.com/office/officeart/2005/8/layout/orgChart1"/>
    <dgm:cxn modelId="{48AAF530-EBCC-4D18-9424-D152802937E1}" srcId="{26DFBB25-6515-4C32-82DD-E6CD3D587E93}" destId="{E375D1A4-0299-406D-9921-0AD35DDD038E}" srcOrd="0" destOrd="0" parTransId="{A1383CF0-CA90-49C3-B5B1-AD34FD8B0574}" sibTransId="{D1059E3D-C950-43EA-B8EB-34A1F5456F15}"/>
    <dgm:cxn modelId="{A0A09239-A7E4-48E1-A1D9-1EA89A5FB48D}" type="presOf" srcId="{AF7578AE-25FE-4109-9AA9-DA0C86C5C499}" destId="{8803CE0D-8507-4CE2-B54D-8758CA71078B}" srcOrd="1" destOrd="0" presId="urn:microsoft.com/office/officeart/2005/8/layout/orgChart1"/>
    <dgm:cxn modelId="{8775F93A-FB25-46F4-8846-65C79696568D}" type="presOf" srcId="{DBEA399E-8D72-4B1E-836B-9A26F907252B}" destId="{7AE384EC-635D-4D53-A8FF-FA5D6543CEAD}" srcOrd="0" destOrd="0" presId="urn:microsoft.com/office/officeart/2005/8/layout/orgChart1"/>
    <dgm:cxn modelId="{82D5CA3E-1E1A-4AA4-91AD-83F0AB5D5D4E}" srcId="{C0DFB4A3-86A2-41D0-9EDD-2448D1718B4F}" destId="{42BD2122-F50F-418D-9CF2-85AFF2EE9F22}" srcOrd="0" destOrd="0" parTransId="{19E61C40-CB3C-4904-994C-FFC13BCEA190}" sibTransId="{09600EB6-E5BB-4576-9FE8-1D09FCCACF13}"/>
    <dgm:cxn modelId="{4BDFE03E-2C37-43CB-9AD0-82553EC2A700}" type="presOf" srcId="{1146DEB8-890C-4337-B0A7-403143569430}" destId="{3B26C666-A7F2-40A5-8B16-88B8FD7D3D29}" srcOrd="1" destOrd="0" presId="urn:microsoft.com/office/officeart/2005/8/layout/orgChart1"/>
    <dgm:cxn modelId="{2E6EA440-8850-448C-A134-ABEA70A39CFD}" type="presOf" srcId="{74F71B42-522A-42A3-9078-9E387BF88D24}" destId="{CF3CF564-E51D-4516-B017-801D3FC9A010}" srcOrd="0" destOrd="0" presId="urn:microsoft.com/office/officeart/2005/8/layout/orgChart1"/>
    <dgm:cxn modelId="{2600C65D-14D6-455B-A9E3-02B379CC5684}" srcId="{BCA600F1-58F3-4438-907C-E0F1AF50FEBD}" destId="{AF7578AE-25FE-4109-9AA9-DA0C86C5C499}" srcOrd="0" destOrd="0" parTransId="{1932F6B0-DB2E-4FA3-9A94-CDDAEE0B3CB8}" sibTransId="{33A57DE7-2DB6-4988-95BD-32D07CE2CBBF}"/>
    <dgm:cxn modelId="{BB863264-1518-4035-9F1C-680BA172A3C8}" type="presOf" srcId="{74F71B42-522A-42A3-9078-9E387BF88D24}" destId="{3D0FBF3E-B35B-4C13-B3B3-1EF13B4DB7F9}" srcOrd="1" destOrd="0" presId="urn:microsoft.com/office/officeart/2005/8/layout/orgChart1"/>
    <dgm:cxn modelId="{36668E47-5579-457C-9257-7969366D8AC4}" type="presOf" srcId="{9FB44540-614F-42A7-B1BD-52FACB01BE89}" destId="{7FC8E2DE-E822-4477-BAFF-1E7E2F00FC45}" srcOrd="0" destOrd="0" presId="urn:microsoft.com/office/officeart/2005/8/layout/orgChart1"/>
    <dgm:cxn modelId="{70D7DC4B-A0C0-493C-BDC8-8E1C4B417352}" srcId="{26DFBB25-6515-4C32-82DD-E6CD3D587E93}" destId="{13FA75D7-DDEC-44DB-9E69-5081A0839356}" srcOrd="1" destOrd="0" parTransId="{8C734868-2E3B-4D3E-84E0-62836B1C91DC}" sibTransId="{16DE12A1-EED2-4361-9FE4-93EBC8E41154}"/>
    <dgm:cxn modelId="{3159C94C-FB5C-4DE7-9D57-047861891874}" type="presOf" srcId="{8C734868-2E3B-4D3E-84E0-62836B1C91DC}" destId="{51854D04-B30A-44AB-B40A-65ED7D119F0B}" srcOrd="0" destOrd="0" presId="urn:microsoft.com/office/officeart/2005/8/layout/orgChart1"/>
    <dgm:cxn modelId="{2F387E6E-6C8E-4541-A9A1-2302FF366E8D}" type="presOf" srcId="{931BF8FA-BCED-4AD4-9D82-DB90FAA7D71A}" destId="{698F3CB0-CBB8-4315-A68F-CF2D75AF3486}" srcOrd="1" destOrd="0" presId="urn:microsoft.com/office/officeart/2005/8/layout/orgChart1"/>
    <dgm:cxn modelId="{338F1951-6C5B-420E-B49F-7F5FB55BC0E5}" srcId="{5047C971-1850-4860-AB68-DD4C0DBA9ADA}" destId="{74F71B42-522A-42A3-9078-9E387BF88D24}" srcOrd="1" destOrd="0" parTransId="{9FDFCB7D-4D08-44B9-8AE9-3A77D7A79FF0}" sibTransId="{F7B69FD8-4C6B-42E5-B670-ABB83FCA2D69}"/>
    <dgm:cxn modelId="{18FD6A71-E374-4003-BBE5-F8B992EAD179}" type="presOf" srcId="{7C667341-DB96-4DCE-B1AD-1A9E816FBE37}" destId="{F8C9C8CA-923F-4AC2-86FE-3AA7F7A2AC11}" srcOrd="1" destOrd="0" presId="urn:microsoft.com/office/officeart/2005/8/layout/orgChart1"/>
    <dgm:cxn modelId="{603BB571-3177-400C-81A4-748C19592812}" srcId="{BCA600F1-58F3-4438-907C-E0F1AF50FEBD}" destId="{5047C971-1850-4860-AB68-DD4C0DBA9ADA}" srcOrd="1" destOrd="0" parTransId="{F5B5432E-AD3B-4693-863C-77D5461EBC24}" sibTransId="{C4FF021E-3B09-4680-BD97-CAE54408C4FB}"/>
    <dgm:cxn modelId="{4574C757-2612-4BEC-818C-B6B186D3B11D}" type="presOf" srcId="{26DFBB25-6515-4C32-82DD-E6CD3D587E93}" destId="{75C58E40-DBAC-4DFE-9F9F-BB9BCF12AB43}" srcOrd="0" destOrd="0" presId="urn:microsoft.com/office/officeart/2005/8/layout/orgChart1"/>
    <dgm:cxn modelId="{EE80E677-5589-456A-9078-AF910F7A5426}" srcId="{5047C971-1850-4860-AB68-DD4C0DBA9ADA}" destId="{C0DFB4A3-86A2-41D0-9EDD-2448D1718B4F}" srcOrd="0" destOrd="0" parTransId="{9FB44540-614F-42A7-B1BD-52FACB01BE89}" sibTransId="{9902C3FD-6829-4650-9E44-D8C28109146C}"/>
    <dgm:cxn modelId="{38962258-12CB-4297-A6DB-B2E1FB8730C3}" type="presOf" srcId="{C0DFB4A3-86A2-41D0-9EDD-2448D1718B4F}" destId="{3FAE8BA1-87E7-4076-ADC8-6206EF2A4A5D}" srcOrd="1" destOrd="0" presId="urn:microsoft.com/office/officeart/2005/8/layout/orgChart1"/>
    <dgm:cxn modelId="{20F34A58-AA42-4AAA-9D3D-E0B64B44DFBE}" type="presOf" srcId="{BCA600F1-58F3-4438-907C-E0F1AF50FEBD}" destId="{9F4F631E-C645-4EA6-97E3-11ECFEE43EA2}" srcOrd="0" destOrd="0" presId="urn:microsoft.com/office/officeart/2005/8/layout/orgChart1"/>
    <dgm:cxn modelId="{6517D17A-9E75-42C7-8449-668DA5DA047A}" type="presOf" srcId="{E375D1A4-0299-406D-9921-0AD35DDD038E}" destId="{CB6F99C5-9FF5-4C6A-8AA9-81E60A3F09CE}" srcOrd="0" destOrd="0" presId="urn:microsoft.com/office/officeart/2005/8/layout/orgChart1"/>
    <dgm:cxn modelId="{5ABDEE5A-32C5-4829-BBAC-40A5D391957B}" srcId="{AF7578AE-25FE-4109-9AA9-DA0C86C5C499}" destId="{372572E9-CB14-4E5F-B489-F467CF06CE3E}" srcOrd="1" destOrd="0" parTransId="{4767C187-D07E-49A3-AF5B-3D139CB6DB0A}" sibTransId="{D4B350DD-C3B9-44AA-AF26-81D1C698180F}"/>
    <dgm:cxn modelId="{608BD47E-5A03-462D-8C44-DA0A9E021AA8}" type="presOf" srcId="{372572E9-CB14-4E5F-B489-F467CF06CE3E}" destId="{9BB399AD-4FC8-4646-90C7-370299EBE550}" srcOrd="0" destOrd="0" presId="urn:microsoft.com/office/officeart/2005/8/layout/orgChart1"/>
    <dgm:cxn modelId="{75E9B386-9A8F-47E8-B036-ACB9C181F905}" type="presOf" srcId="{42BD2122-F50F-418D-9CF2-85AFF2EE9F22}" destId="{FE2AB16D-4D79-489A-AFC0-6409B81208EC}" srcOrd="0" destOrd="0" presId="urn:microsoft.com/office/officeart/2005/8/layout/orgChart1"/>
    <dgm:cxn modelId="{BB0BAC92-A24A-4DC0-94F4-769B4F1AB690}" type="presOf" srcId="{8EC1A260-5FEA-4DDE-93EC-ACDE39D074F4}" destId="{FA1B9677-A9D8-4E18-82BC-DFAA72BEE0CA}" srcOrd="0" destOrd="0" presId="urn:microsoft.com/office/officeart/2005/8/layout/orgChart1"/>
    <dgm:cxn modelId="{9A47DC98-DA2F-4E98-8F56-A9D7C6D98B45}" type="presOf" srcId="{E012010F-98BC-4357-9046-A55F709F46C8}" destId="{A5AAC0EF-C6C3-4839-9BFE-773405ED2F82}" srcOrd="0" destOrd="0" presId="urn:microsoft.com/office/officeart/2005/8/layout/orgChart1"/>
    <dgm:cxn modelId="{0C8F1F99-0BE2-431E-A328-7B79937A4280}" type="presOf" srcId="{AF7578AE-25FE-4109-9AA9-DA0C86C5C499}" destId="{43A8BDBF-A48A-474C-9D8E-398FA684395A}" srcOrd="0" destOrd="0" presId="urn:microsoft.com/office/officeart/2005/8/layout/orgChart1"/>
    <dgm:cxn modelId="{7C55349A-7FA1-4471-8FDE-8323D729ADDD}" type="presOf" srcId="{4767C187-D07E-49A3-AF5B-3D139CB6DB0A}" destId="{D22CEF86-3857-45E1-AF3D-43DC141AADAD}" srcOrd="0" destOrd="0" presId="urn:microsoft.com/office/officeart/2005/8/layout/orgChart1"/>
    <dgm:cxn modelId="{A4078CAD-0650-4B08-996E-2EC6D194F126}" srcId="{AF7578AE-25FE-4109-9AA9-DA0C86C5C499}" destId="{26DFBB25-6515-4C32-82DD-E6CD3D587E93}" srcOrd="0" destOrd="0" parTransId="{E012010F-98BC-4357-9046-A55F709F46C8}" sibTransId="{E573A6EE-7DAF-47D8-8DBB-7B3D10558AAE}"/>
    <dgm:cxn modelId="{53E2CEB7-FFEC-45B4-98D3-4D025624681A}" type="presOf" srcId="{4755A076-0577-4AC9-994E-E79F5CBA0421}" destId="{097727C9-05EF-4387-BDFE-65D95FEB8029}" srcOrd="0" destOrd="0" presId="urn:microsoft.com/office/officeart/2005/8/layout/orgChart1"/>
    <dgm:cxn modelId="{0FA839BE-E1F4-43CA-88B2-51972463E921}" srcId="{372572E9-CB14-4E5F-B489-F467CF06CE3E}" destId="{DBEA399E-8D72-4B1E-836B-9A26F907252B}" srcOrd="0" destOrd="0" parTransId="{B8970232-3126-4B8D-B90D-1B22DDD8EA6F}" sibTransId="{BC19FC3E-8EF1-4C42-8847-03EBF6720564}"/>
    <dgm:cxn modelId="{A6ACEAC1-83F0-4F50-ADB6-B1F8F19DEDBE}" type="presOf" srcId="{E375D1A4-0299-406D-9921-0AD35DDD038E}" destId="{1E009BF1-6696-4E68-A21E-1A353D26D08F}" srcOrd="1" destOrd="0" presId="urn:microsoft.com/office/officeart/2005/8/layout/orgChart1"/>
    <dgm:cxn modelId="{F963D2C9-3BB5-485C-998D-A256D9898059}" type="presOf" srcId="{42BD2122-F50F-418D-9CF2-85AFF2EE9F22}" destId="{20BEFB51-F555-4F7C-9F1B-A78EB5060935}" srcOrd="1" destOrd="0" presId="urn:microsoft.com/office/officeart/2005/8/layout/orgChart1"/>
    <dgm:cxn modelId="{102C3CCD-21EC-4CC3-B38A-A513C0D7454F}" srcId="{4755A076-0577-4AC9-994E-E79F5CBA0421}" destId="{BCA600F1-58F3-4438-907C-E0F1AF50FEBD}" srcOrd="0" destOrd="0" parTransId="{91702BE5-4323-4EE7-BDEC-EB9B2FF0EDE0}" sibTransId="{DCDA6859-81E8-4612-A70B-9E0E08B96884}"/>
    <dgm:cxn modelId="{161E9BCE-CE25-407D-B039-47A48E641311}" type="presOf" srcId="{372572E9-CB14-4E5F-B489-F467CF06CE3E}" destId="{009CE3C2-A1B1-4967-A17F-560391BC3D72}" srcOrd="1" destOrd="0" presId="urn:microsoft.com/office/officeart/2005/8/layout/orgChart1"/>
    <dgm:cxn modelId="{99692DD0-0589-4114-B0D1-97701BE60306}" type="presOf" srcId="{C0DFB4A3-86A2-41D0-9EDD-2448D1718B4F}" destId="{563D12D1-7956-4678-81FE-B9A21DFC11FD}" srcOrd="0" destOrd="0" presId="urn:microsoft.com/office/officeart/2005/8/layout/orgChart1"/>
    <dgm:cxn modelId="{C46BF3D3-59F2-4BCE-B78E-F9FE265E7335}" type="presOf" srcId="{26DFBB25-6515-4C32-82DD-E6CD3D587E93}" destId="{5E0D0CCC-8F3E-4223-B4DE-8E23474E2829}" srcOrd="1" destOrd="0" presId="urn:microsoft.com/office/officeart/2005/8/layout/orgChart1"/>
    <dgm:cxn modelId="{139355E1-58F7-4101-87F8-7C7CFED8133C}" srcId="{74F71B42-522A-42A3-9078-9E387BF88D24}" destId="{931BF8FA-BCED-4AD4-9D82-DB90FAA7D71A}" srcOrd="0" destOrd="0" parTransId="{EF6DD14F-64E2-42FF-8405-DB807A4FE350}" sibTransId="{F1D00108-E7C9-4F54-97FC-A7AB37682B9C}"/>
    <dgm:cxn modelId="{9BA793E1-C2DE-4793-9679-2A5AB6BD6398}" type="presOf" srcId="{EF6DD14F-64E2-42FF-8405-DB807A4FE350}" destId="{E7592934-08EF-498D-97C0-C2EBDA379D82}" srcOrd="0" destOrd="0" presId="urn:microsoft.com/office/officeart/2005/8/layout/orgChart1"/>
    <dgm:cxn modelId="{E1A5D0E4-2AE6-42EE-B76F-1FE0238427EB}" type="presOf" srcId="{9FDFCB7D-4D08-44B9-8AE9-3A77D7A79FF0}" destId="{6C142403-F530-4A1E-AF19-30A5B59455D1}" srcOrd="0" destOrd="0" presId="urn:microsoft.com/office/officeart/2005/8/layout/orgChart1"/>
    <dgm:cxn modelId="{09613FE9-C2D0-4ABB-BB02-369CDE2F392E}" type="presOf" srcId="{1932F6B0-DB2E-4FA3-9A94-CDDAEE0B3CB8}" destId="{F21AE123-9D2C-4CC3-ACA6-BE0CFD0C49DB}" srcOrd="0" destOrd="0" presId="urn:microsoft.com/office/officeart/2005/8/layout/orgChart1"/>
    <dgm:cxn modelId="{480B6CEB-87B7-425A-ACFF-1CDC0B721EFE}" type="presOf" srcId="{F5B5432E-AD3B-4693-863C-77D5461EBC24}" destId="{B8E956B6-3AA9-48A7-A02F-28B1AD997EE3}" srcOrd="0" destOrd="0" presId="urn:microsoft.com/office/officeart/2005/8/layout/orgChart1"/>
    <dgm:cxn modelId="{C14421ED-0B16-4E59-8F20-34F119DE94B5}" srcId="{13FA75D7-DDEC-44DB-9E69-5081A0839356}" destId="{7C667341-DB96-4DCE-B1AD-1A9E816FBE37}" srcOrd="0" destOrd="0" parTransId="{74085E7D-BE16-427F-A2DA-92E3D11BAA47}" sibTransId="{CC93CB2A-940C-4622-BBCA-E7E64E6428D3}"/>
    <dgm:cxn modelId="{15EE8EF6-C06E-405D-91AA-7A82184ACF83}" type="presOf" srcId="{13FA75D7-DDEC-44DB-9E69-5081A0839356}" destId="{AACC0C37-91BB-4BD9-A818-1238856E322B}" srcOrd="1" destOrd="0" presId="urn:microsoft.com/office/officeart/2005/8/layout/orgChart1"/>
    <dgm:cxn modelId="{FF808CFA-CC74-491A-A36C-413D41DC1CB9}" type="presOf" srcId="{A1383CF0-CA90-49C3-B5B1-AD34FD8B0574}" destId="{E98F6E07-335D-4012-9EF1-AB26F40223E7}" srcOrd="0" destOrd="0" presId="urn:microsoft.com/office/officeart/2005/8/layout/orgChart1"/>
    <dgm:cxn modelId="{821DF17B-1EEC-4824-A64C-6749477E5C3D}" type="presParOf" srcId="{097727C9-05EF-4387-BDFE-65D95FEB8029}" destId="{94A25205-2B94-42A7-ACC2-EDC4B1EC1DCA}" srcOrd="0" destOrd="0" presId="urn:microsoft.com/office/officeart/2005/8/layout/orgChart1"/>
    <dgm:cxn modelId="{9086CB52-AEE4-454B-88F7-1855BD40AF6E}" type="presParOf" srcId="{94A25205-2B94-42A7-ACC2-EDC4B1EC1DCA}" destId="{71DB33D0-7C5D-4F92-939F-F8C34433A08A}" srcOrd="0" destOrd="0" presId="urn:microsoft.com/office/officeart/2005/8/layout/orgChart1"/>
    <dgm:cxn modelId="{A1C095FB-74B1-4E22-B717-176F4EB7EFB6}" type="presParOf" srcId="{71DB33D0-7C5D-4F92-939F-F8C34433A08A}" destId="{9F4F631E-C645-4EA6-97E3-11ECFEE43EA2}" srcOrd="0" destOrd="0" presId="urn:microsoft.com/office/officeart/2005/8/layout/orgChart1"/>
    <dgm:cxn modelId="{E489441A-27E3-41A3-9457-72117089AFE4}" type="presParOf" srcId="{71DB33D0-7C5D-4F92-939F-F8C34433A08A}" destId="{D0FA5A8E-60BB-4A79-B835-F42FFC2A81D4}" srcOrd="1" destOrd="0" presId="urn:microsoft.com/office/officeart/2005/8/layout/orgChart1"/>
    <dgm:cxn modelId="{028A8E22-BE30-4944-85B2-6A22D56B96A4}" type="presParOf" srcId="{94A25205-2B94-42A7-ACC2-EDC4B1EC1DCA}" destId="{533009B6-FEDC-4A39-9C0C-077913BBFF7E}" srcOrd="1" destOrd="0" presId="urn:microsoft.com/office/officeart/2005/8/layout/orgChart1"/>
    <dgm:cxn modelId="{45428EA4-E705-4389-A680-843AC33D64D6}" type="presParOf" srcId="{94A25205-2B94-42A7-ACC2-EDC4B1EC1DCA}" destId="{36939A70-3C74-41C3-8B29-9C62D85F9287}" srcOrd="2" destOrd="0" presId="urn:microsoft.com/office/officeart/2005/8/layout/orgChart1"/>
    <dgm:cxn modelId="{D69900C1-3052-4E9B-8429-BE01816FEA1B}" type="presParOf" srcId="{36939A70-3C74-41C3-8B29-9C62D85F9287}" destId="{F21AE123-9D2C-4CC3-ACA6-BE0CFD0C49DB}" srcOrd="0" destOrd="0" presId="urn:microsoft.com/office/officeart/2005/8/layout/orgChart1"/>
    <dgm:cxn modelId="{CFE25183-2908-49B6-B72A-526FBC220AC1}" type="presParOf" srcId="{36939A70-3C74-41C3-8B29-9C62D85F9287}" destId="{C866EC63-56A2-493C-ABE7-2A534566CCC2}" srcOrd="1" destOrd="0" presId="urn:microsoft.com/office/officeart/2005/8/layout/orgChart1"/>
    <dgm:cxn modelId="{DBD703EC-F49B-46EC-8790-EF83C8BE9C55}" type="presParOf" srcId="{C866EC63-56A2-493C-ABE7-2A534566CCC2}" destId="{DF81EC85-83DD-42DD-883E-10AAF3FCA2F8}" srcOrd="0" destOrd="0" presId="urn:microsoft.com/office/officeart/2005/8/layout/orgChart1"/>
    <dgm:cxn modelId="{E3472630-49FE-473C-8400-427B9161C1E9}" type="presParOf" srcId="{DF81EC85-83DD-42DD-883E-10AAF3FCA2F8}" destId="{43A8BDBF-A48A-474C-9D8E-398FA684395A}" srcOrd="0" destOrd="0" presId="urn:microsoft.com/office/officeart/2005/8/layout/orgChart1"/>
    <dgm:cxn modelId="{CCCED6D8-3B7E-4B21-A6D6-81BCA48281F8}" type="presParOf" srcId="{DF81EC85-83DD-42DD-883E-10AAF3FCA2F8}" destId="{8803CE0D-8507-4CE2-B54D-8758CA71078B}" srcOrd="1" destOrd="0" presId="urn:microsoft.com/office/officeart/2005/8/layout/orgChart1"/>
    <dgm:cxn modelId="{0246FCDD-CCB8-4B93-9365-E23C011E6CB2}" type="presParOf" srcId="{C866EC63-56A2-493C-ABE7-2A534566CCC2}" destId="{4C1FFCE4-9231-44DA-90D5-9218DB7738F9}" srcOrd="1" destOrd="0" presId="urn:microsoft.com/office/officeart/2005/8/layout/orgChart1"/>
    <dgm:cxn modelId="{76699BEB-2865-4A06-BCD6-5CB33E0126AB}" type="presParOf" srcId="{C866EC63-56A2-493C-ABE7-2A534566CCC2}" destId="{33DC21D3-33F4-46AB-9D03-8704B73F03BD}" srcOrd="2" destOrd="0" presId="urn:microsoft.com/office/officeart/2005/8/layout/orgChart1"/>
    <dgm:cxn modelId="{E7AD94A4-60ED-4CAD-B9BC-68F6CEFA9A0F}" type="presParOf" srcId="{33DC21D3-33F4-46AB-9D03-8704B73F03BD}" destId="{A5AAC0EF-C6C3-4839-9BFE-773405ED2F82}" srcOrd="0" destOrd="0" presId="urn:microsoft.com/office/officeart/2005/8/layout/orgChart1"/>
    <dgm:cxn modelId="{51328642-7D83-4835-A0C9-6B51CF69649D}" type="presParOf" srcId="{33DC21D3-33F4-46AB-9D03-8704B73F03BD}" destId="{D498AAA2-2A13-477F-8F00-318648D6CAA8}" srcOrd="1" destOrd="0" presId="urn:microsoft.com/office/officeart/2005/8/layout/orgChart1"/>
    <dgm:cxn modelId="{E3E659EE-9829-4948-86A7-ADC537696AFD}" type="presParOf" srcId="{D498AAA2-2A13-477F-8F00-318648D6CAA8}" destId="{00395124-CF5C-4679-9F29-F2383B10A48B}" srcOrd="0" destOrd="0" presId="urn:microsoft.com/office/officeart/2005/8/layout/orgChart1"/>
    <dgm:cxn modelId="{9D159072-D1EA-4D45-BA78-BFEA6692C248}" type="presParOf" srcId="{00395124-CF5C-4679-9F29-F2383B10A48B}" destId="{75C58E40-DBAC-4DFE-9F9F-BB9BCF12AB43}" srcOrd="0" destOrd="0" presId="urn:microsoft.com/office/officeart/2005/8/layout/orgChart1"/>
    <dgm:cxn modelId="{147D9D70-DA28-4003-90C4-A0D2BCB613AB}" type="presParOf" srcId="{00395124-CF5C-4679-9F29-F2383B10A48B}" destId="{5E0D0CCC-8F3E-4223-B4DE-8E23474E2829}" srcOrd="1" destOrd="0" presId="urn:microsoft.com/office/officeart/2005/8/layout/orgChart1"/>
    <dgm:cxn modelId="{DDB14B0B-049D-4227-9786-7436936C5C12}" type="presParOf" srcId="{D498AAA2-2A13-477F-8F00-318648D6CAA8}" destId="{2CE44D32-BFC5-46F5-A3B3-F8FAF34DB0AA}" srcOrd="1" destOrd="0" presId="urn:microsoft.com/office/officeart/2005/8/layout/orgChart1"/>
    <dgm:cxn modelId="{8C432230-ACA5-46BE-8053-786A19DCB7F1}" type="presParOf" srcId="{D498AAA2-2A13-477F-8F00-318648D6CAA8}" destId="{91DC3CF7-4900-4525-BB53-8A859431C908}" srcOrd="2" destOrd="0" presId="urn:microsoft.com/office/officeart/2005/8/layout/orgChart1"/>
    <dgm:cxn modelId="{3F52608C-0FF7-4048-BDFF-28BB08B458CE}" type="presParOf" srcId="{91DC3CF7-4900-4525-BB53-8A859431C908}" destId="{E98F6E07-335D-4012-9EF1-AB26F40223E7}" srcOrd="0" destOrd="0" presId="urn:microsoft.com/office/officeart/2005/8/layout/orgChart1"/>
    <dgm:cxn modelId="{C6F40599-7379-4548-A425-044180E26751}" type="presParOf" srcId="{91DC3CF7-4900-4525-BB53-8A859431C908}" destId="{038409EB-A97F-426F-9E0B-DFC0F128F324}" srcOrd="1" destOrd="0" presId="urn:microsoft.com/office/officeart/2005/8/layout/orgChart1"/>
    <dgm:cxn modelId="{1BAF38B6-2AFC-4CC6-A4DC-697D6A3F07C5}" type="presParOf" srcId="{038409EB-A97F-426F-9E0B-DFC0F128F324}" destId="{4E62CE33-FC99-4952-BE63-026333D4BB1B}" srcOrd="0" destOrd="0" presId="urn:microsoft.com/office/officeart/2005/8/layout/orgChart1"/>
    <dgm:cxn modelId="{18367636-323B-4920-97C5-636634C9F8D0}" type="presParOf" srcId="{4E62CE33-FC99-4952-BE63-026333D4BB1B}" destId="{CB6F99C5-9FF5-4C6A-8AA9-81E60A3F09CE}" srcOrd="0" destOrd="0" presId="urn:microsoft.com/office/officeart/2005/8/layout/orgChart1"/>
    <dgm:cxn modelId="{B26BEB85-B7A3-44B4-A699-9215E52176A8}" type="presParOf" srcId="{4E62CE33-FC99-4952-BE63-026333D4BB1B}" destId="{1E009BF1-6696-4E68-A21E-1A353D26D08F}" srcOrd="1" destOrd="0" presId="urn:microsoft.com/office/officeart/2005/8/layout/orgChart1"/>
    <dgm:cxn modelId="{03FD2046-7D41-4B7B-A56E-CF96A29B7A5F}" type="presParOf" srcId="{038409EB-A97F-426F-9E0B-DFC0F128F324}" destId="{D07B2BC9-72E5-4E7D-8CD8-7DFEC9DB2F0C}" srcOrd="1" destOrd="0" presId="urn:microsoft.com/office/officeart/2005/8/layout/orgChart1"/>
    <dgm:cxn modelId="{96918494-E37F-47E8-AC89-4B9A54EF23C1}" type="presParOf" srcId="{038409EB-A97F-426F-9E0B-DFC0F128F324}" destId="{F0EAB1D6-D83B-4479-A826-C6CD6520969B}" srcOrd="2" destOrd="0" presId="urn:microsoft.com/office/officeart/2005/8/layout/orgChart1"/>
    <dgm:cxn modelId="{8053C368-CF80-47F0-AE50-D06109EB26AC}" type="presParOf" srcId="{F0EAB1D6-D83B-4479-A826-C6CD6520969B}" destId="{FA1B9677-A9D8-4E18-82BC-DFAA72BEE0CA}" srcOrd="0" destOrd="0" presId="urn:microsoft.com/office/officeart/2005/8/layout/orgChart1"/>
    <dgm:cxn modelId="{798BD31F-70DC-4D27-92F9-48EB8CB12B72}" type="presParOf" srcId="{F0EAB1D6-D83B-4479-A826-C6CD6520969B}" destId="{3847D756-A5D0-47E7-BB2E-53DB90BB6B77}" srcOrd="1" destOrd="0" presId="urn:microsoft.com/office/officeart/2005/8/layout/orgChart1"/>
    <dgm:cxn modelId="{A1BEFB74-A0DA-4AB2-9129-2038800E660B}" type="presParOf" srcId="{3847D756-A5D0-47E7-BB2E-53DB90BB6B77}" destId="{EB842583-2CB7-46D0-A8C5-19B8CE0A1C88}" srcOrd="0" destOrd="0" presId="urn:microsoft.com/office/officeart/2005/8/layout/orgChart1"/>
    <dgm:cxn modelId="{1DBD3975-D37E-4B15-95A4-19996FCFFE2E}" type="presParOf" srcId="{EB842583-2CB7-46D0-A8C5-19B8CE0A1C88}" destId="{84584B9E-2E5C-4939-90B9-0005CCC39312}" srcOrd="0" destOrd="0" presId="urn:microsoft.com/office/officeart/2005/8/layout/orgChart1"/>
    <dgm:cxn modelId="{41001F1D-0024-4D6D-9AE8-DEDF72C0A73D}" type="presParOf" srcId="{EB842583-2CB7-46D0-A8C5-19B8CE0A1C88}" destId="{3B26C666-A7F2-40A5-8B16-88B8FD7D3D29}" srcOrd="1" destOrd="0" presId="urn:microsoft.com/office/officeart/2005/8/layout/orgChart1"/>
    <dgm:cxn modelId="{7F469671-1C99-4145-A485-776F697EDC1B}" type="presParOf" srcId="{3847D756-A5D0-47E7-BB2E-53DB90BB6B77}" destId="{B0C8D1FF-9210-447D-B8B6-614E926D5058}" srcOrd="1" destOrd="0" presId="urn:microsoft.com/office/officeart/2005/8/layout/orgChart1"/>
    <dgm:cxn modelId="{CB2C0788-F43E-40FC-BCB7-7A60A61DB050}" type="presParOf" srcId="{3847D756-A5D0-47E7-BB2E-53DB90BB6B77}" destId="{BF764DE5-1941-4735-8314-87801E882617}" srcOrd="2" destOrd="0" presId="urn:microsoft.com/office/officeart/2005/8/layout/orgChart1"/>
    <dgm:cxn modelId="{7CF60895-BAAF-422F-BA1F-BB5765286AB5}" type="presParOf" srcId="{91DC3CF7-4900-4525-BB53-8A859431C908}" destId="{51854D04-B30A-44AB-B40A-65ED7D119F0B}" srcOrd="2" destOrd="0" presId="urn:microsoft.com/office/officeart/2005/8/layout/orgChart1"/>
    <dgm:cxn modelId="{75A11ABF-7430-4A08-BB97-124E43828B60}" type="presParOf" srcId="{91DC3CF7-4900-4525-BB53-8A859431C908}" destId="{70D30AB2-45E5-427C-B1A3-00A12508C54A}" srcOrd="3" destOrd="0" presId="urn:microsoft.com/office/officeart/2005/8/layout/orgChart1"/>
    <dgm:cxn modelId="{F68E7C00-7D38-4FF7-93A6-AE9FF2CEA916}" type="presParOf" srcId="{70D30AB2-45E5-427C-B1A3-00A12508C54A}" destId="{97FDFBA6-FD52-48EA-BC47-6C4EC536E2D8}" srcOrd="0" destOrd="0" presId="urn:microsoft.com/office/officeart/2005/8/layout/orgChart1"/>
    <dgm:cxn modelId="{490EF3D8-8940-4C41-8D3D-0949AF1F55CD}" type="presParOf" srcId="{97FDFBA6-FD52-48EA-BC47-6C4EC536E2D8}" destId="{1DCE96F8-9BCC-4614-9B14-27081E19EB57}" srcOrd="0" destOrd="0" presId="urn:microsoft.com/office/officeart/2005/8/layout/orgChart1"/>
    <dgm:cxn modelId="{4822E12F-D197-4B23-951D-05F803CC1860}" type="presParOf" srcId="{97FDFBA6-FD52-48EA-BC47-6C4EC536E2D8}" destId="{AACC0C37-91BB-4BD9-A818-1238856E322B}" srcOrd="1" destOrd="0" presId="urn:microsoft.com/office/officeart/2005/8/layout/orgChart1"/>
    <dgm:cxn modelId="{8C30C9BE-F012-4173-957C-E883187CFEE0}" type="presParOf" srcId="{70D30AB2-45E5-427C-B1A3-00A12508C54A}" destId="{52AC657A-D418-4916-A53A-5809DB6B80FB}" srcOrd="1" destOrd="0" presId="urn:microsoft.com/office/officeart/2005/8/layout/orgChart1"/>
    <dgm:cxn modelId="{F2F9001D-BA76-4A62-9F15-69431481AB75}" type="presParOf" srcId="{70D30AB2-45E5-427C-B1A3-00A12508C54A}" destId="{C19A2C65-FCE1-4BAA-8E2A-AA0B3DC32467}" srcOrd="2" destOrd="0" presId="urn:microsoft.com/office/officeart/2005/8/layout/orgChart1"/>
    <dgm:cxn modelId="{14A878EF-E6AF-4D3D-A745-95D7DAC0F186}" type="presParOf" srcId="{C19A2C65-FCE1-4BAA-8E2A-AA0B3DC32467}" destId="{4BCBA9A5-F04D-45CE-88E3-527616D29E13}" srcOrd="0" destOrd="0" presId="urn:microsoft.com/office/officeart/2005/8/layout/orgChart1"/>
    <dgm:cxn modelId="{C286D3D8-2268-404E-85AD-246AA35B90C4}" type="presParOf" srcId="{C19A2C65-FCE1-4BAA-8E2A-AA0B3DC32467}" destId="{A9BF9332-6BA1-4293-B5BF-08C14D83CFE5}" srcOrd="1" destOrd="0" presId="urn:microsoft.com/office/officeart/2005/8/layout/orgChart1"/>
    <dgm:cxn modelId="{0A4A93D0-D2F3-4F71-87FE-66457DE98C25}" type="presParOf" srcId="{A9BF9332-6BA1-4293-B5BF-08C14D83CFE5}" destId="{3B50641E-63E9-483A-85E1-452E55E1A2E4}" srcOrd="0" destOrd="0" presId="urn:microsoft.com/office/officeart/2005/8/layout/orgChart1"/>
    <dgm:cxn modelId="{11D17C41-5043-43D2-BF19-057C939D41BA}" type="presParOf" srcId="{3B50641E-63E9-483A-85E1-452E55E1A2E4}" destId="{5E575184-3B6C-4AA6-9F15-235C8504FA5F}" srcOrd="0" destOrd="0" presId="urn:microsoft.com/office/officeart/2005/8/layout/orgChart1"/>
    <dgm:cxn modelId="{08A9141C-C14E-4DED-926C-7D17BAE685A1}" type="presParOf" srcId="{3B50641E-63E9-483A-85E1-452E55E1A2E4}" destId="{F8C9C8CA-923F-4AC2-86FE-3AA7F7A2AC11}" srcOrd="1" destOrd="0" presId="urn:microsoft.com/office/officeart/2005/8/layout/orgChart1"/>
    <dgm:cxn modelId="{FB34A53F-B899-4B07-9ECE-165C9D069AC0}" type="presParOf" srcId="{A9BF9332-6BA1-4293-B5BF-08C14D83CFE5}" destId="{F4796252-278F-4BC8-83A5-BDAA3476DEBD}" srcOrd="1" destOrd="0" presId="urn:microsoft.com/office/officeart/2005/8/layout/orgChart1"/>
    <dgm:cxn modelId="{5B0EC403-BA21-43A2-8D8A-5B489D253FBF}" type="presParOf" srcId="{A9BF9332-6BA1-4293-B5BF-08C14D83CFE5}" destId="{3B0D9005-A26F-44C4-94F0-0E8EC7B1000B}" srcOrd="2" destOrd="0" presId="urn:microsoft.com/office/officeart/2005/8/layout/orgChart1"/>
    <dgm:cxn modelId="{2A5D73C0-96F9-4F82-B108-59C9B7B64B88}" type="presParOf" srcId="{33DC21D3-33F4-46AB-9D03-8704B73F03BD}" destId="{D22CEF86-3857-45E1-AF3D-43DC141AADAD}" srcOrd="2" destOrd="0" presId="urn:microsoft.com/office/officeart/2005/8/layout/orgChart1"/>
    <dgm:cxn modelId="{89F88774-DA63-4EB1-8BEB-951C0B010A8F}" type="presParOf" srcId="{33DC21D3-33F4-46AB-9D03-8704B73F03BD}" destId="{D4C7978D-9C24-4847-9954-F316570A15EB}" srcOrd="3" destOrd="0" presId="urn:microsoft.com/office/officeart/2005/8/layout/orgChart1"/>
    <dgm:cxn modelId="{C4796F16-0036-4D8C-88EE-2F7A23E756BF}" type="presParOf" srcId="{D4C7978D-9C24-4847-9954-F316570A15EB}" destId="{6DCB426D-CCD6-44F1-867A-0823CA027202}" srcOrd="0" destOrd="0" presId="urn:microsoft.com/office/officeart/2005/8/layout/orgChart1"/>
    <dgm:cxn modelId="{F77CF04D-0FEE-494B-99A0-2B8558AAA6AA}" type="presParOf" srcId="{6DCB426D-CCD6-44F1-867A-0823CA027202}" destId="{9BB399AD-4FC8-4646-90C7-370299EBE550}" srcOrd="0" destOrd="0" presId="urn:microsoft.com/office/officeart/2005/8/layout/orgChart1"/>
    <dgm:cxn modelId="{9146362D-E109-4D93-B1F1-DCA88CB55CD5}" type="presParOf" srcId="{6DCB426D-CCD6-44F1-867A-0823CA027202}" destId="{009CE3C2-A1B1-4967-A17F-560391BC3D72}" srcOrd="1" destOrd="0" presId="urn:microsoft.com/office/officeart/2005/8/layout/orgChart1"/>
    <dgm:cxn modelId="{EB7FA900-17D6-41FB-8BDB-58F4826E6E84}" type="presParOf" srcId="{D4C7978D-9C24-4847-9954-F316570A15EB}" destId="{06CE6991-4693-4223-B068-FEE3EFB8A754}" srcOrd="1" destOrd="0" presId="urn:microsoft.com/office/officeart/2005/8/layout/orgChart1"/>
    <dgm:cxn modelId="{6022DDA7-1208-4761-9D7E-3613DE5A8279}" type="presParOf" srcId="{D4C7978D-9C24-4847-9954-F316570A15EB}" destId="{E2DA5DD5-1D71-41F4-AD95-8CBF88B8F93D}" srcOrd="2" destOrd="0" presId="urn:microsoft.com/office/officeart/2005/8/layout/orgChart1"/>
    <dgm:cxn modelId="{2CCA3638-C375-4719-8D71-8250A93D5BE1}" type="presParOf" srcId="{E2DA5DD5-1D71-41F4-AD95-8CBF88B8F93D}" destId="{D54897D9-FFB7-4686-BA51-F3A9990E2373}" srcOrd="0" destOrd="0" presId="urn:microsoft.com/office/officeart/2005/8/layout/orgChart1"/>
    <dgm:cxn modelId="{9B8183E1-2A93-4283-AC0C-55F32FA0FB89}" type="presParOf" srcId="{E2DA5DD5-1D71-41F4-AD95-8CBF88B8F93D}" destId="{245559E1-4016-420D-9085-AA94CC7868ED}" srcOrd="1" destOrd="0" presId="urn:microsoft.com/office/officeart/2005/8/layout/orgChart1"/>
    <dgm:cxn modelId="{0FC003F4-1546-4E34-A84A-AF6799E544E9}" type="presParOf" srcId="{245559E1-4016-420D-9085-AA94CC7868ED}" destId="{A64F6D4E-BCDD-4493-990F-E404E4C9AB92}" srcOrd="0" destOrd="0" presId="urn:microsoft.com/office/officeart/2005/8/layout/orgChart1"/>
    <dgm:cxn modelId="{A18EAF8D-CB44-4F89-BC85-EAEC6D7B20E6}" type="presParOf" srcId="{A64F6D4E-BCDD-4493-990F-E404E4C9AB92}" destId="{7AE384EC-635D-4D53-A8FF-FA5D6543CEAD}" srcOrd="0" destOrd="0" presId="urn:microsoft.com/office/officeart/2005/8/layout/orgChart1"/>
    <dgm:cxn modelId="{7E15F87C-2632-4796-A893-44B6544F6680}" type="presParOf" srcId="{A64F6D4E-BCDD-4493-990F-E404E4C9AB92}" destId="{606AF5F7-2928-4E93-A131-9276EF38E43B}" srcOrd="1" destOrd="0" presId="urn:microsoft.com/office/officeart/2005/8/layout/orgChart1"/>
    <dgm:cxn modelId="{932DE79F-450F-4E12-AF49-1DDA104B897D}" type="presParOf" srcId="{245559E1-4016-420D-9085-AA94CC7868ED}" destId="{2045DCF3-5B74-40FE-BC52-0B39BA276B58}" srcOrd="1" destOrd="0" presId="urn:microsoft.com/office/officeart/2005/8/layout/orgChart1"/>
    <dgm:cxn modelId="{F96ADBB2-66DE-4884-ADB9-4A6D2A9A0C18}" type="presParOf" srcId="{245559E1-4016-420D-9085-AA94CC7868ED}" destId="{F2F19C56-A348-4BC7-954F-EC0E51E3B0D9}" srcOrd="2" destOrd="0" presId="urn:microsoft.com/office/officeart/2005/8/layout/orgChart1"/>
    <dgm:cxn modelId="{726B4AEC-53AE-4A01-A027-E50FB9A4B3D2}" type="presParOf" srcId="{36939A70-3C74-41C3-8B29-9C62D85F9287}" destId="{B8E956B6-3AA9-48A7-A02F-28B1AD997EE3}" srcOrd="2" destOrd="0" presId="urn:microsoft.com/office/officeart/2005/8/layout/orgChart1"/>
    <dgm:cxn modelId="{C2BF98CD-1FC9-436B-A661-61E26FD3A05E}" type="presParOf" srcId="{36939A70-3C74-41C3-8B29-9C62D85F9287}" destId="{9E0A0926-7679-42C6-857C-99D2F33500D4}" srcOrd="3" destOrd="0" presId="urn:microsoft.com/office/officeart/2005/8/layout/orgChart1"/>
    <dgm:cxn modelId="{3BC42BA5-B2F8-411A-9CF4-BF710D959761}" type="presParOf" srcId="{9E0A0926-7679-42C6-857C-99D2F33500D4}" destId="{B828EEAE-3445-4F8D-B841-AFD2B4FD13DE}" srcOrd="0" destOrd="0" presId="urn:microsoft.com/office/officeart/2005/8/layout/orgChart1"/>
    <dgm:cxn modelId="{0B6A48DE-0411-4605-AD9B-D39FFAADB343}" type="presParOf" srcId="{B828EEAE-3445-4F8D-B841-AFD2B4FD13DE}" destId="{513AF5A1-53A6-40DA-8610-55F33A178686}" srcOrd="0" destOrd="0" presId="urn:microsoft.com/office/officeart/2005/8/layout/orgChart1"/>
    <dgm:cxn modelId="{C4529339-ECB1-4D45-8EBB-CD216717BCD3}" type="presParOf" srcId="{B828EEAE-3445-4F8D-B841-AFD2B4FD13DE}" destId="{99EB0A5E-E345-4224-9AB7-845727BB571E}" srcOrd="1" destOrd="0" presId="urn:microsoft.com/office/officeart/2005/8/layout/orgChart1"/>
    <dgm:cxn modelId="{14ECB91D-62EB-4C5B-B73C-B2F127CFFF86}" type="presParOf" srcId="{9E0A0926-7679-42C6-857C-99D2F33500D4}" destId="{FC825F65-34AC-45DA-9A3C-95B2C8EDDEF5}" srcOrd="1" destOrd="0" presId="urn:microsoft.com/office/officeart/2005/8/layout/orgChart1"/>
    <dgm:cxn modelId="{8EA44268-8787-4A5D-A73A-6E8642721CE2}" type="presParOf" srcId="{9E0A0926-7679-42C6-857C-99D2F33500D4}" destId="{394198E7-B99D-472A-A005-63316E31B7A2}" srcOrd="2" destOrd="0" presId="urn:microsoft.com/office/officeart/2005/8/layout/orgChart1"/>
    <dgm:cxn modelId="{2800CCCC-807C-4E28-B4B8-9D6F556B1571}" type="presParOf" srcId="{394198E7-B99D-472A-A005-63316E31B7A2}" destId="{7FC8E2DE-E822-4477-BAFF-1E7E2F00FC45}" srcOrd="0" destOrd="0" presId="urn:microsoft.com/office/officeart/2005/8/layout/orgChart1"/>
    <dgm:cxn modelId="{269887EC-1808-49D6-AA69-273BA209EEAA}" type="presParOf" srcId="{394198E7-B99D-472A-A005-63316E31B7A2}" destId="{29D5CFAB-77EA-4E34-9CC5-7032706650B0}" srcOrd="1" destOrd="0" presId="urn:microsoft.com/office/officeart/2005/8/layout/orgChart1"/>
    <dgm:cxn modelId="{B24755A7-1767-46FA-9C49-ABB3095379C8}" type="presParOf" srcId="{29D5CFAB-77EA-4E34-9CC5-7032706650B0}" destId="{6A7A71DC-C5CB-4EE2-9809-B40D318173DD}" srcOrd="0" destOrd="0" presId="urn:microsoft.com/office/officeart/2005/8/layout/orgChart1"/>
    <dgm:cxn modelId="{4BF01A29-2334-4DC4-8212-A9CE80C2AD50}" type="presParOf" srcId="{6A7A71DC-C5CB-4EE2-9809-B40D318173DD}" destId="{563D12D1-7956-4678-81FE-B9A21DFC11FD}" srcOrd="0" destOrd="0" presId="urn:microsoft.com/office/officeart/2005/8/layout/orgChart1"/>
    <dgm:cxn modelId="{9FAD5F63-5500-4EDE-8533-23D0E06FA5AE}" type="presParOf" srcId="{6A7A71DC-C5CB-4EE2-9809-B40D318173DD}" destId="{3FAE8BA1-87E7-4076-ADC8-6206EF2A4A5D}" srcOrd="1" destOrd="0" presId="urn:microsoft.com/office/officeart/2005/8/layout/orgChart1"/>
    <dgm:cxn modelId="{DF5159B5-7395-4DC8-BFD4-EBBB71132616}" type="presParOf" srcId="{29D5CFAB-77EA-4E34-9CC5-7032706650B0}" destId="{A884872D-4C7B-4AC9-A938-00B858646ADB}" srcOrd="1" destOrd="0" presId="urn:microsoft.com/office/officeart/2005/8/layout/orgChart1"/>
    <dgm:cxn modelId="{39B0270D-65D3-41AD-BC70-404C3B62ECE2}" type="presParOf" srcId="{29D5CFAB-77EA-4E34-9CC5-7032706650B0}" destId="{EA23F32C-C78E-45E0-8984-7E4043535294}" srcOrd="2" destOrd="0" presId="urn:microsoft.com/office/officeart/2005/8/layout/orgChart1"/>
    <dgm:cxn modelId="{DB446554-1DE7-4DC8-BB59-CF579055DD6B}" type="presParOf" srcId="{EA23F32C-C78E-45E0-8984-7E4043535294}" destId="{DFC0450D-3AB0-4362-BD99-0C6B0FDC7EBC}" srcOrd="0" destOrd="0" presId="urn:microsoft.com/office/officeart/2005/8/layout/orgChart1"/>
    <dgm:cxn modelId="{20B9A6B6-5659-418F-9C3F-01663C1E4618}" type="presParOf" srcId="{EA23F32C-C78E-45E0-8984-7E4043535294}" destId="{A07EE83D-51C2-48B3-B217-49B04B8B3FAC}" srcOrd="1" destOrd="0" presId="urn:microsoft.com/office/officeart/2005/8/layout/orgChart1"/>
    <dgm:cxn modelId="{0DF287C7-C23C-4905-A91A-DB93CECE6681}" type="presParOf" srcId="{A07EE83D-51C2-48B3-B217-49B04B8B3FAC}" destId="{50CB64B1-0E80-4B38-BC6C-EE077A5F2B9E}" srcOrd="0" destOrd="0" presId="urn:microsoft.com/office/officeart/2005/8/layout/orgChart1"/>
    <dgm:cxn modelId="{5A8FB798-A40C-4B25-9DEA-52A97ACBEE8C}" type="presParOf" srcId="{50CB64B1-0E80-4B38-BC6C-EE077A5F2B9E}" destId="{FE2AB16D-4D79-489A-AFC0-6409B81208EC}" srcOrd="0" destOrd="0" presId="urn:microsoft.com/office/officeart/2005/8/layout/orgChart1"/>
    <dgm:cxn modelId="{59444302-A085-4FFD-AFF5-1EF2ED20DD2D}" type="presParOf" srcId="{50CB64B1-0E80-4B38-BC6C-EE077A5F2B9E}" destId="{20BEFB51-F555-4F7C-9F1B-A78EB5060935}" srcOrd="1" destOrd="0" presId="urn:microsoft.com/office/officeart/2005/8/layout/orgChart1"/>
    <dgm:cxn modelId="{E35FA986-E1C0-4548-B0F6-1B7FBA9383A1}" type="presParOf" srcId="{A07EE83D-51C2-48B3-B217-49B04B8B3FAC}" destId="{4DE58A08-CAD8-4712-BE55-91C1F2196377}" srcOrd="1" destOrd="0" presId="urn:microsoft.com/office/officeart/2005/8/layout/orgChart1"/>
    <dgm:cxn modelId="{DE5CF8BE-764C-4CD3-BEDE-2F83BB6F1F94}" type="presParOf" srcId="{A07EE83D-51C2-48B3-B217-49B04B8B3FAC}" destId="{0C13A2FF-A671-4EC8-B852-8BFCF45CC54E}" srcOrd="2" destOrd="0" presId="urn:microsoft.com/office/officeart/2005/8/layout/orgChart1"/>
    <dgm:cxn modelId="{4F66D144-4486-4D62-8E95-B491092D1721}" type="presParOf" srcId="{394198E7-B99D-472A-A005-63316E31B7A2}" destId="{6C142403-F530-4A1E-AF19-30A5B59455D1}" srcOrd="2" destOrd="0" presId="urn:microsoft.com/office/officeart/2005/8/layout/orgChart1"/>
    <dgm:cxn modelId="{019FB86F-FD6A-40D2-AE12-66476E839F68}" type="presParOf" srcId="{394198E7-B99D-472A-A005-63316E31B7A2}" destId="{B908899E-FECD-4EB0-AA77-7E0D893FE4FD}" srcOrd="3" destOrd="0" presId="urn:microsoft.com/office/officeart/2005/8/layout/orgChart1"/>
    <dgm:cxn modelId="{FD130272-64BB-444D-8213-2B54F328AC32}" type="presParOf" srcId="{B908899E-FECD-4EB0-AA77-7E0D893FE4FD}" destId="{1A51A2F8-ACA8-432F-941B-87DD19293D5C}" srcOrd="0" destOrd="0" presId="urn:microsoft.com/office/officeart/2005/8/layout/orgChart1"/>
    <dgm:cxn modelId="{32FA7B74-9532-40A9-B0D2-8077397C4DCA}" type="presParOf" srcId="{1A51A2F8-ACA8-432F-941B-87DD19293D5C}" destId="{CF3CF564-E51D-4516-B017-801D3FC9A010}" srcOrd="0" destOrd="0" presId="urn:microsoft.com/office/officeart/2005/8/layout/orgChart1"/>
    <dgm:cxn modelId="{A65A5CE7-D0A9-4BF1-B086-96C1FC2CC8FF}" type="presParOf" srcId="{1A51A2F8-ACA8-432F-941B-87DD19293D5C}" destId="{3D0FBF3E-B35B-4C13-B3B3-1EF13B4DB7F9}" srcOrd="1" destOrd="0" presId="urn:microsoft.com/office/officeart/2005/8/layout/orgChart1"/>
    <dgm:cxn modelId="{72C161E0-37D7-458F-A6E2-C7B132CCE53D}" type="presParOf" srcId="{B908899E-FECD-4EB0-AA77-7E0D893FE4FD}" destId="{170FE84D-4451-431B-9704-4D870EC8FBF2}" srcOrd="1" destOrd="0" presId="urn:microsoft.com/office/officeart/2005/8/layout/orgChart1"/>
    <dgm:cxn modelId="{898247CD-3772-4EAC-A48A-19A6A524F344}" type="presParOf" srcId="{B908899E-FECD-4EB0-AA77-7E0D893FE4FD}" destId="{59CE0BE6-618C-40EB-A516-9FE09AB29DC7}" srcOrd="2" destOrd="0" presId="urn:microsoft.com/office/officeart/2005/8/layout/orgChart1"/>
    <dgm:cxn modelId="{A3A3AD4C-A591-45D2-B6B3-91C681D7A814}" type="presParOf" srcId="{59CE0BE6-618C-40EB-A516-9FE09AB29DC7}" destId="{E7592934-08EF-498D-97C0-C2EBDA379D82}" srcOrd="0" destOrd="0" presId="urn:microsoft.com/office/officeart/2005/8/layout/orgChart1"/>
    <dgm:cxn modelId="{306D9AFF-1514-455C-BFB0-55235748B37C}" type="presParOf" srcId="{59CE0BE6-618C-40EB-A516-9FE09AB29DC7}" destId="{5B0027F2-642D-4579-9101-396AADE679E5}" srcOrd="1" destOrd="0" presId="urn:microsoft.com/office/officeart/2005/8/layout/orgChart1"/>
    <dgm:cxn modelId="{7D8C2830-C0CD-486D-BCAE-101EA862E669}" type="presParOf" srcId="{5B0027F2-642D-4579-9101-396AADE679E5}" destId="{484042E1-1417-4A44-916B-F8295810A867}" srcOrd="0" destOrd="0" presId="urn:microsoft.com/office/officeart/2005/8/layout/orgChart1"/>
    <dgm:cxn modelId="{69093D84-71FF-4510-81D9-55F2F680A2D8}" type="presParOf" srcId="{484042E1-1417-4A44-916B-F8295810A867}" destId="{99909112-A00F-4011-BB20-D52342494983}" srcOrd="0" destOrd="0" presId="urn:microsoft.com/office/officeart/2005/8/layout/orgChart1"/>
    <dgm:cxn modelId="{F582D204-1ADE-4B45-ABD6-BFEBAE56E5E7}" type="presParOf" srcId="{484042E1-1417-4A44-916B-F8295810A867}" destId="{698F3CB0-CBB8-4315-A68F-CF2D75AF3486}" srcOrd="1" destOrd="0" presId="urn:microsoft.com/office/officeart/2005/8/layout/orgChart1"/>
    <dgm:cxn modelId="{1E7B7D12-3E95-4CCD-86D9-FE0A7578E82C}" type="presParOf" srcId="{5B0027F2-642D-4579-9101-396AADE679E5}" destId="{F116EC09-DE2B-4026-AB78-376FE4F94E59}" srcOrd="1" destOrd="0" presId="urn:microsoft.com/office/officeart/2005/8/layout/orgChart1"/>
    <dgm:cxn modelId="{E9F299DD-6AD0-43DA-9AFE-493D33D3888A}" type="presParOf" srcId="{5B0027F2-642D-4579-9101-396AADE679E5}" destId="{1F9641E6-4464-4BAC-A6C2-676476E15F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191858-F6C1-4F9E-BD03-E9CF53E8F3AB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1458ECF-4495-46A1-A416-E48957790E9D}">
      <dgm:prSet phldrT="[Text]" phldr="0"/>
      <dgm:spPr/>
      <dgm:t>
        <a:bodyPr/>
        <a:lstStyle/>
        <a:p>
          <a:pPr rtl="0"/>
          <a:r>
            <a:rPr lang="en-US" b="1" dirty="0"/>
            <a:t>Develop X</a:t>
          </a:r>
          <a:r>
            <a:rPr lang="en-US" b="1" dirty="0">
              <a:latin typeface="Georgia Pro Semibold"/>
            </a:rPr>
            <a:t>OR Arbiter PUF and authentication system using MATLAB.</a:t>
          </a:r>
          <a:endParaRPr lang="en-US" b="1" dirty="0"/>
        </a:p>
      </dgm:t>
    </dgm:pt>
    <dgm:pt modelId="{63510FE5-0FF7-41BE-B4FF-116C4AAA823E}" type="parTrans" cxnId="{2E19FE12-8B79-4FF2-94BB-1F9EE94C1915}">
      <dgm:prSet/>
      <dgm:spPr/>
      <dgm:t>
        <a:bodyPr/>
        <a:lstStyle/>
        <a:p>
          <a:endParaRPr lang="en-US"/>
        </a:p>
      </dgm:t>
    </dgm:pt>
    <dgm:pt modelId="{0F2EDB73-7390-4DD0-941C-EE0899D13BB4}" type="sibTrans" cxnId="{2E19FE12-8B79-4FF2-94BB-1F9EE94C1915}">
      <dgm:prSet/>
      <dgm:spPr/>
      <dgm:t>
        <a:bodyPr/>
        <a:lstStyle/>
        <a:p>
          <a:endParaRPr lang="en-US"/>
        </a:p>
      </dgm:t>
    </dgm:pt>
    <dgm:pt modelId="{F638F6FD-0B37-4FA1-AC26-8AD4D6BF801D}">
      <dgm:prSet phldr="0"/>
      <dgm:spPr/>
      <dgm:t>
        <a:bodyPr/>
        <a:lstStyle/>
        <a:p>
          <a:pPr rtl="0"/>
          <a:r>
            <a:rPr lang="en-US" b="1" dirty="0">
              <a:latin typeface="Georgia Pro Semibold"/>
            </a:rPr>
            <a:t>Analyze performance</a:t>
          </a:r>
        </a:p>
      </dgm:t>
    </dgm:pt>
    <dgm:pt modelId="{FD790A9B-A137-46DA-AB7A-868DCE5408EB}" type="parTrans" cxnId="{9EE77D13-AF31-467D-8CCA-388C25D8E8C7}">
      <dgm:prSet/>
      <dgm:spPr/>
      <dgm:t>
        <a:bodyPr/>
        <a:lstStyle/>
        <a:p>
          <a:endParaRPr lang="en-US"/>
        </a:p>
      </dgm:t>
    </dgm:pt>
    <dgm:pt modelId="{12762CBA-1732-4A1C-BE05-528E876E23D5}" type="sibTrans" cxnId="{9EE77D13-AF31-467D-8CCA-388C25D8E8C7}">
      <dgm:prSet/>
      <dgm:spPr/>
      <dgm:t>
        <a:bodyPr/>
        <a:lstStyle/>
        <a:p>
          <a:endParaRPr lang="en-US"/>
        </a:p>
      </dgm:t>
    </dgm:pt>
    <dgm:pt modelId="{B4EEFF98-F253-4D58-9231-0F6B098F87DE}">
      <dgm:prSet phldr="0"/>
      <dgm:spPr/>
      <dgm:t>
        <a:bodyPr/>
        <a:lstStyle/>
        <a:p>
          <a:r>
            <a:rPr lang="en-US" b="1" dirty="0">
              <a:latin typeface="Georgia Pro Semibold"/>
            </a:rPr>
            <a:t>Parameters</a:t>
          </a:r>
        </a:p>
      </dgm:t>
    </dgm:pt>
    <dgm:pt modelId="{365DE9D7-C153-4062-ADB9-721158D5131A}" type="parTrans" cxnId="{3FF0087F-EAAC-416D-A297-C7F6F959EC97}">
      <dgm:prSet/>
      <dgm:spPr/>
      <dgm:t>
        <a:bodyPr/>
        <a:lstStyle/>
        <a:p>
          <a:endParaRPr lang="en-US"/>
        </a:p>
      </dgm:t>
    </dgm:pt>
    <dgm:pt modelId="{B1B7C032-B88B-4409-9085-DDFD8C24829D}" type="sibTrans" cxnId="{3FF0087F-EAAC-416D-A297-C7F6F959EC97}">
      <dgm:prSet/>
      <dgm:spPr/>
      <dgm:t>
        <a:bodyPr/>
        <a:lstStyle/>
        <a:p>
          <a:endParaRPr lang="en-US"/>
        </a:p>
      </dgm:t>
    </dgm:pt>
    <dgm:pt modelId="{72ADCF4F-6437-44A7-BC31-E18B44891553}">
      <dgm:prSet phldr="0"/>
      <dgm:spPr/>
      <dgm:t>
        <a:bodyPr/>
        <a:lstStyle/>
        <a:p>
          <a:r>
            <a:rPr lang="en-US" b="1" dirty="0">
              <a:latin typeface="Georgia Pro Semibold"/>
            </a:rPr>
            <a:t>Uniqueness</a:t>
          </a:r>
        </a:p>
      </dgm:t>
    </dgm:pt>
    <dgm:pt modelId="{C3ABE39A-7B67-43FD-BB62-D2CADB5AB505}" type="parTrans" cxnId="{F3839840-57FD-4DDF-9892-D8E6517B6A24}">
      <dgm:prSet/>
      <dgm:spPr/>
      <dgm:t>
        <a:bodyPr/>
        <a:lstStyle/>
        <a:p>
          <a:endParaRPr lang="en-US"/>
        </a:p>
      </dgm:t>
    </dgm:pt>
    <dgm:pt modelId="{ABB03CF7-E536-4EA8-823D-DAD0BC5B8F3D}" type="sibTrans" cxnId="{F3839840-57FD-4DDF-9892-D8E6517B6A24}">
      <dgm:prSet/>
      <dgm:spPr/>
      <dgm:t>
        <a:bodyPr/>
        <a:lstStyle/>
        <a:p>
          <a:endParaRPr lang="en-US"/>
        </a:p>
      </dgm:t>
    </dgm:pt>
    <dgm:pt modelId="{F0191213-EB32-4B46-AB40-D1D55C3CAE0C}">
      <dgm:prSet phldr="0"/>
      <dgm:spPr/>
      <dgm:t>
        <a:bodyPr/>
        <a:lstStyle/>
        <a:p>
          <a:endParaRPr lang="en-US" b="1" dirty="0">
            <a:latin typeface="Georgia Pro Semibold"/>
          </a:endParaRPr>
        </a:p>
      </dgm:t>
    </dgm:pt>
    <dgm:pt modelId="{10507B67-1F90-413C-A57B-38C0ACA1E30C}" type="parTrans" cxnId="{BA6F7087-F589-4564-850E-18D1DAEE535E}">
      <dgm:prSet/>
      <dgm:spPr/>
      <dgm:t>
        <a:bodyPr/>
        <a:lstStyle/>
        <a:p>
          <a:endParaRPr lang="en-US"/>
        </a:p>
      </dgm:t>
    </dgm:pt>
    <dgm:pt modelId="{B400D907-5711-40DE-8F55-F4F817661481}" type="sibTrans" cxnId="{BA6F7087-F589-4564-850E-18D1DAEE535E}">
      <dgm:prSet/>
      <dgm:spPr/>
      <dgm:t>
        <a:bodyPr/>
        <a:lstStyle/>
        <a:p>
          <a:endParaRPr lang="en-US"/>
        </a:p>
      </dgm:t>
    </dgm:pt>
    <dgm:pt modelId="{832ED4E9-B21E-4D6B-84FC-E6B5740B6FD5}">
      <dgm:prSet phldr="0"/>
      <dgm:spPr/>
      <dgm:t>
        <a:bodyPr/>
        <a:lstStyle/>
        <a:p>
          <a:r>
            <a:rPr lang="en-US" b="1" dirty="0">
              <a:latin typeface="Georgia Pro Semibold"/>
            </a:rPr>
            <a:t>Uniformity</a:t>
          </a:r>
        </a:p>
      </dgm:t>
    </dgm:pt>
    <dgm:pt modelId="{45968D9C-C811-4734-8797-C1956DC8F3D7}" type="parTrans" cxnId="{63575A6F-A61F-4D80-BF33-339C86F6E4A7}">
      <dgm:prSet/>
      <dgm:spPr/>
      <dgm:t>
        <a:bodyPr/>
        <a:lstStyle/>
        <a:p>
          <a:endParaRPr lang="en-US"/>
        </a:p>
      </dgm:t>
    </dgm:pt>
    <dgm:pt modelId="{B2874D11-C3A9-43D7-91F7-B5C95BCC2947}" type="sibTrans" cxnId="{63575A6F-A61F-4D80-BF33-339C86F6E4A7}">
      <dgm:prSet/>
      <dgm:spPr/>
      <dgm:t>
        <a:bodyPr/>
        <a:lstStyle/>
        <a:p>
          <a:endParaRPr lang="en-US"/>
        </a:p>
      </dgm:t>
    </dgm:pt>
    <dgm:pt modelId="{17B6BD24-8330-4745-8B17-FE5E0A2642D9}" type="pres">
      <dgm:prSet presAssocID="{53191858-F6C1-4F9E-BD03-E9CF53E8F3AB}" presName="Name0" presStyleCnt="0">
        <dgm:presLayoutVars>
          <dgm:dir/>
          <dgm:resizeHandles val="exact"/>
        </dgm:presLayoutVars>
      </dgm:prSet>
      <dgm:spPr/>
    </dgm:pt>
    <dgm:pt modelId="{5DBC2155-891A-42A9-BF4A-B6E60079987C}" type="pres">
      <dgm:prSet presAssocID="{A1458ECF-4495-46A1-A416-E48957790E9D}" presName="node" presStyleLbl="node1" presStyleIdx="0" presStyleCnt="3">
        <dgm:presLayoutVars>
          <dgm:bulletEnabled val="1"/>
        </dgm:presLayoutVars>
      </dgm:prSet>
      <dgm:spPr/>
    </dgm:pt>
    <dgm:pt modelId="{2A60CB2A-E944-4059-9DB3-46D5873C0057}" type="pres">
      <dgm:prSet presAssocID="{0F2EDB73-7390-4DD0-941C-EE0899D13BB4}" presName="sibTrans" presStyleCnt="0"/>
      <dgm:spPr/>
    </dgm:pt>
    <dgm:pt modelId="{0400B82F-8D91-4868-B82C-818F8F22B2DF}" type="pres">
      <dgm:prSet presAssocID="{F638F6FD-0B37-4FA1-AC26-8AD4D6BF801D}" presName="node" presStyleLbl="node1" presStyleIdx="1" presStyleCnt="3">
        <dgm:presLayoutVars>
          <dgm:bulletEnabled val="1"/>
        </dgm:presLayoutVars>
      </dgm:prSet>
      <dgm:spPr/>
    </dgm:pt>
    <dgm:pt modelId="{A14B7766-9260-4ADA-936B-5A7EEF5D0A16}" type="pres">
      <dgm:prSet presAssocID="{12762CBA-1732-4A1C-BE05-528E876E23D5}" presName="sibTrans" presStyleCnt="0"/>
      <dgm:spPr/>
    </dgm:pt>
    <dgm:pt modelId="{0D3DA153-E1BE-4ED3-B3B4-79085BD6A78D}" type="pres">
      <dgm:prSet presAssocID="{B4EEFF98-F253-4D58-9231-0F6B098F87DE}" presName="node" presStyleLbl="node1" presStyleIdx="2" presStyleCnt="3">
        <dgm:presLayoutVars>
          <dgm:bulletEnabled val="1"/>
        </dgm:presLayoutVars>
      </dgm:prSet>
      <dgm:spPr/>
    </dgm:pt>
  </dgm:ptLst>
  <dgm:cxnLst>
    <dgm:cxn modelId="{2E19FE12-8B79-4FF2-94BB-1F9EE94C1915}" srcId="{53191858-F6C1-4F9E-BD03-E9CF53E8F3AB}" destId="{A1458ECF-4495-46A1-A416-E48957790E9D}" srcOrd="0" destOrd="0" parTransId="{63510FE5-0FF7-41BE-B4FF-116C4AAA823E}" sibTransId="{0F2EDB73-7390-4DD0-941C-EE0899D13BB4}"/>
    <dgm:cxn modelId="{9EE77D13-AF31-467D-8CCA-388C25D8E8C7}" srcId="{53191858-F6C1-4F9E-BD03-E9CF53E8F3AB}" destId="{F638F6FD-0B37-4FA1-AC26-8AD4D6BF801D}" srcOrd="1" destOrd="0" parTransId="{FD790A9B-A137-46DA-AB7A-868DCE5408EB}" sibTransId="{12762CBA-1732-4A1C-BE05-528E876E23D5}"/>
    <dgm:cxn modelId="{E324131A-D432-4E68-8DB6-86A5F2310A13}" type="presOf" srcId="{53191858-F6C1-4F9E-BD03-E9CF53E8F3AB}" destId="{17B6BD24-8330-4745-8B17-FE5E0A2642D9}" srcOrd="0" destOrd="0" presId="urn:microsoft.com/office/officeart/2005/8/layout/hList6"/>
    <dgm:cxn modelId="{BEF1D823-F0ED-4600-9BD6-189C7A16F677}" type="presOf" srcId="{B4EEFF98-F253-4D58-9231-0F6B098F87DE}" destId="{0D3DA153-E1BE-4ED3-B3B4-79085BD6A78D}" srcOrd="0" destOrd="0" presId="urn:microsoft.com/office/officeart/2005/8/layout/hList6"/>
    <dgm:cxn modelId="{F3839840-57FD-4DDF-9892-D8E6517B6A24}" srcId="{B4EEFF98-F253-4D58-9231-0F6B098F87DE}" destId="{72ADCF4F-6437-44A7-BC31-E18B44891553}" srcOrd="0" destOrd="0" parTransId="{C3ABE39A-7B67-43FD-BB62-D2CADB5AB505}" sibTransId="{ABB03CF7-E536-4EA8-823D-DAD0BC5B8F3D}"/>
    <dgm:cxn modelId="{63575A6F-A61F-4D80-BF33-339C86F6E4A7}" srcId="{B4EEFF98-F253-4D58-9231-0F6B098F87DE}" destId="{832ED4E9-B21E-4D6B-84FC-E6B5740B6FD5}" srcOrd="1" destOrd="0" parTransId="{45968D9C-C811-4734-8797-C1956DC8F3D7}" sibTransId="{B2874D11-C3A9-43D7-91F7-B5C95BCC2947}"/>
    <dgm:cxn modelId="{3FF0087F-EAAC-416D-A297-C7F6F959EC97}" srcId="{53191858-F6C1-4F9E-BD03-E9CF53E8F3AB}" destId="{B4EEFF98-F253-4D58-9231-0F6B098F87DE}" srcOrd="2" destOrd="0" parTransId="{365DE9D7-C153-4062-ADB9-721158D5131A}" sibTransId="{B1B7C032-B88B-4409-9085-DDFD8C24829D}"/>
    <dgm:cxn modelId="{BA6F7087-F589-4564-850E-18D1DAEE535E}" srcId="{B4EEFF98-F253-4D58-9231-0F6B098F87DE}" destId="{F0191213-EB32-4B46-AB40-D1D55C3CAE0C}" srcOrd="2" destOrd="0" parTransId="{10507B67-1F90-413C-A57B-38C0ACA1E30C}" sibTransId="{B400D907-5711-40DE-8F55-F4F817661481}"/>
    <dgm:cxn modelId="{6BA1E397-F7DD-4A5D-822A-29A830136458}" type="presOf" srcId="{832ED4E9-B21E-4D6B-84FC-E6B5740B6FD5}" destId="{0D3DA153-E1BE-4ED3-B3B4-79085BD6A78D}" srcOrd="0" destOrd="2" presId="urn:microsoft.com/office/officeart/2005/8/layout/hList6"/>
    <dgm:cxn modelId="{005E7CA9-F66D-4ECD-B227-60F15A92A454}" type="presOf" srcId="{72ADCF4F-6437-44A7-BC31-E18B44891553}" destId="{0D3DA153-E1BE-4ED3-B3B4-79085BD6A78D}" srcOrd="0" destOrd="1" presId="urn:microsoft.com/office/officeart/2005/8/layout/hList6"/>
    <dgm:cxn modelId="{CCE1F2B0-3316-4AAB-96A0-F36CE2063F8F}" type="presOf" srcId="{F638F6FD-0B37-4FA1-AC26-8AD4D6BF801D}" destId="{0400B82F-8D91-4868-B82C-818F8F22B2DF}" srcOrd="0" destOrd="0" presId="urn:microsoft.com/office/officeart/2005/8/layout/hList6"/>
    <dgm:cxn modelId="{C3AEDFED-8F7A-4D6B-BF15-5A9DB843CC1A}" type="presOf" srcId="{A1458ECF-4495-46A1-A416-E48957790E9D}" destId="{5DBC2155-891A-42A9-BF4A-B6E60079987C}" srcOrd="0" destOrd="0" presId="urn:microsoft.com/office/officeart/2005/8/layout/hList6"/>
    <dgm:cxn modelId="{322153FA-025D-4815-A8C3-418ABE85225A}" type="presOf" srcId="{F0191213-EB32-4B46-AB40-D1D55C3CAE0C}" destId="{0D3DA153-E1BE-4ED3-B3B4-79085BD6A78D}" srcOrd="0" destOrd="3" presId="urn:microsoft.com/office/officeart/2005/8/layout/hList6"/>
    <dgm:cxn modelId="{2DB3F749-8245-4831-9FBB-973EDE14464C}" type="presParOf" srcId="{17B6BD24-8330-4745-8B17-FE5E0A2642D9}" destId="{5DBC2155-891A-42A9-BF4A-B6E60079987C}" srcOrd="0" destOrd="0" presId="urn:microsoft.com/office/officeart/2005/8/layout/hList6"/>
    <dgm:cxn modelId="{09EE0D02-0607-43C6-8CB0-B6250E12AF1F}" type="presParOf" srcId="{17B6BD24-8330-4745-8B17-FE5E0A2642D9}" destId="{2A60CB2A-E944-4059-9DB3-46D5873C0057}" srcOrd="1" destOrd="0" presId="urn:microsoft.com/office/officeart/2005/8/layout/hList6"/>
    <dgm:cxn modelId="{49AA92BA-13DE-4CEC-96D7-9907DDA08C96}" type="presParOf" srcId="{17B6BD24-8330-4745-8B17-FE5E0A2642D9}" destId="{0400B82F-8D91-4868-B82C-818F8F22B2DF}" srcOrd="2" destOrd="0" presId="urn:microsoft.com/office/officeart/2005/8/layout/hList6"/>
    <dgm:cxn modelId="{A85DF725-4F16-4B53-97B9-7A394C22098B}" type="presParOf" srcId="{17B6BD24-8330-4745-8B17-FE5E0A2642D9}" destId="{A14B7766-9260-4ADA-936B-5A7EEF5D0A16}" srcOrd="3" destOrd="0" presId="urn:microsoft.com/office/officeart/2005/8/layout/hList6"/>
    <dgm:cxn modelId="{CA827ECE-105C-4566-9CFE-97555EBBD87E}" type="presParOf" srcId="{17B6BD24-8330-4745-8B17-FE5E0A2642D9}" destId="{0D3DA153-E1BE-4ED3-B3B4-79085BD6A78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277B6B-4772-461F-A639-65332DE75E1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510E44-9905-4756-BC5E-8BD4BF67971A}">
      <dgm:prSet/>
      <dgm:spPr/>
      <dgm:t>
        <a:bodyPr/>
        <a:lstStyle/>
        <a:p>
          <a:pPr algn="just"/>
          <a:r>
            <a:rPr lang="en-US" dirty="0"/>
            <a:t>128 bit XOR Arbiter PUF based authentication is developed and the challenge response pairs are obtained in the client side</a:t>
          </a:r>
        </a:p>
      </dgm:t>
    </dgm:pt>
    <dgm:pt modelId="{BB50D462-67B4-4D9E-AB65-80566E4CB6C5}" type="parTrans" cxnId="{B4D7CA8C-E64B-4106-BEE8-E95EC707BF95}">
      <dgm:prSet/>
      <dgm:spPr/>
      <dgm:t>
        <a:bodyPr/>
        <a:lstStyle/>
        <a:p>
          <a:endParaRPr lang="en-US"/>
        </a:p>
      </dgm:t>
    </dgm:pt>
    <dgm:pt modelId="{646D18A7-4653-4CDA-A4C0-2F3FC8A8F642}" type="sibTrans" cxnId="{B4D7CA8C-E64B-4106-BEE8-E95EC707BF95}">
      <dgm:prSet/>
      <dgm:spPr/>
      <dgm:t>
        <a:bodyPr/>
        <a:lstStyle/>
        <a:p>
          <a:endParaRPr lang="en-US"/>
        </a:p>
      </dgm:t>
    </dgm:pt>
    <dgm:pt modelId="{F7E709AC-6F2B-45B6-A4EC-5B45A63EA478}">
      <dgm:prSet/>
      <dgm:spPr/>
      <dgm:t>
        <a:bodyPr/>
        <a:lstStyle/>
        <a:p>
          <a:pPr algn="just"/>
          <a:r>
            <a:rPr lang="en-US" dirty="0"/>
            <a:t>The challenge response pairs are stored in a database.</a:t>
          </a:r>
        </a:p>
      </dgm:t>
    </dgm:pt>
    <dgm:pt modelId="{E0812BA2-96C8-4BD7-9638-853553082E02}" type="parTrans" cxnId="{5CF99688-2EE5-4190-B21F-D76326C41335}">
      <dgm:prSet/>
      <dgm:spPr/>
      <dgm:t>
        <a:bodyPr/>
        <a:lstStyle/>
        <a:p>
          <a:endParaRPr lang="en-US"/>
        </a:p>
      </dgm:t>
    </dgm:pt>
    <dgm:pt modelId="{7B5771F5-0259-4C33-B943-C8A0B74C1CAA}" type="sibTrans" cxnId="{5CF99688-2EE5-4190-B21F-D76326C41335}">
      <dgm:prSet/>
      <dgm:spPr/>
      <dgm:t>
        <a:bodyPr/>
        <a:lstStyle/>
        <a:p>
          <a:endParaRPr lang="en-US"/>
        </a:p>
      </dgm:t>
    </dgm:pt>
    <dgm:pt modelId="{317AF47F-4F98-45BB-A7AB-0B99575BC84D}">
      <dgm:prSet/>
      <dgm:spPr/>
      <dgm:t>
        <a:bodyPr/>
        <a:lstStyle/>
        <a:p>
          <a:pPr algn="just"/>
          <a:r>
            <a:rPr lang="en-US" dirty="0"/>
            <a:t>A randomly generated challenge and response is used to compare with CRP database at verifier side.</a:t>
          </a:r>
        </a:p>
      </dgm:t>
    </dgm:pt>
    <dgm:pt modelId="{508D369A-BCDB-484D-A8FB-2EDABC0A4726}" type="parTrans" cxnId="{6302DD31-4C9A-4B89-A444-3E71D29AFB04}">
      <dgm:prSet/>
      <dgm:spPr/>
      <dgm:t>
        <a:bodyPr/>
        <a:lstStyle/>
        <a:p>
          <a:endParaRPr lang="en-US"/>
        </a:p>
      </dgm:t>
    </dgm:pt>
    <dgm:pt modelId="{4D4E1F79-9118-42B6-9691-54C6DA05E758}" type="sibTrans" cxnId="{6302DD31-4C9A-4B89-A444-3E71D29AFB04}">
      <dgm:prSet/>
      <dgm:spPr/>
      <dgm:t>
        <a:bodyPr/>
        <a:lstStyle/>
        <a:p>
          <a:endParaRPr lang="en-US"/>
        </a:p>
      </dgm:t>
    </dgm:pt>
    <dgm:pt modelId="{6240F54E-F2B1-4171-A0C5-463BC2D30503}">
      <dgm:prSet/>
      <dgm:spPr/>
      <dgm:t>
        <a:bodyPr/>
        <a:lstStyle/>
        <a:p>
          <a:pPr algn="just"/>
          <a:r>
            <a:rPr lang="en-US" dirty="0"/>
            <a:t>On the basis of comparison access is granted or denied. If the ID of the device doesn’t match then access is denied.</a:t>
          </a:r>
        </a:p>
      </dgm:t>
    </dgm:pt>
    <dgm:pt modelId="{09535FC6-EA5A-4E19-A49F-A6FB81A30FC6}" type="parTrans" cxnId="{7F2FB629-1D05-4F22-B8F9-F7967B63B76C}">
      <dgm:prSet/>
      <dgm:spPr/>
      <dgm:t>
        <a:bodyPr/>
        <a:lstStyle/>
        <a:p>
          <a:endParaRPr lang="en-US"/>
        </a:p>
      </dgm:t>
    </dgm:pt>
    <dgm:pt modelId="{D7B497FD-5A68-48EC-BF12-4D4C966FEB43}" type="sibTrans" cxnId="{7F2FB629-1D05-4F22-B8F9-F7967B63B76C}">
      <dgm:prSet/>
      <dgm:spPr/>
      <dgm:t>
        <a:bodyPr/>
        <a:lstStyle/>
        <a:p>
          <a:endParaRPr lang="en-US"/>
        </a:p>
      </dgm:t>
    </dgm:pt>
    <dgm:pt modelId="{F93E30C8-C5CA-4A96-93EB-B3A10537B0E3}">
      <dgm:prSet/>
      <dgm:spPr/>
      <dgm:t>
        <a:bodyPr/>
        <a:lstStyle/>
        <a:p>
          <a:pPr algn="just"/>
          <a:r>
            <a:rPr lang="en-US" dirty="0"/>
            <a:t>Further, the uniqueness and uniformity of generated CRP database is evaluated.</a:t>
          </a:r>
        </a:p>
      </dgm:t>
    </dgm:pt>
    <dgm:pt modelId="{0CE25194-7EF3-4898-91FB-EE02DBE69787}" type="parTrans" cxnId="{451FC65F-C4D7-4EDE-92E4-FD1519A2A809}">
      <dgm:prSet/>
      <dgm:spPr/>
      <dgm:t>
        <a:bodyPr/>
        <a:lstStyle/>
        <a:p>
          <a:endParaRPr lang="en-US"/>
        </a:p>
      </dgm:t>
    </dgm:pt>
    <dgm:pt modelId="{8C290E49-8DDB-418E-9CDE-FA4C2BC4BB6B}" type="sibTrans" cxnId="{451FC65F-C4D7-4EDE-92E4-FD1519A2A809}">
      <dgm:prSet/>
      <dgm:spPr/>
      <dgm:t>
        <a:bodyPr/>
        <a:lstStyle/>
        <a:p>
          <a:endParaRPr lang="en-US"/>
        </a:p>
      </dgm:t>
    </dgm:pt>
    <dgm:pt modelId="{1C555E81-2159-47AB-A33C-DB37106A5812}" type="pres">
      <dgm:prSet presAssocID="{02277B6B-4772-461F-A639-65332DE75E10}" presName="linear" presStyleCnt="0">
        <dgm:presLayoutVars>
          <dgm:animLvl val="lvl"/>
          <dgm:resizeHandles val="exact"/>
        </dgm:presLayoutVars>
      </dgm:prSet>
      <dgm:spPr/>
    </dgm:pt>
    <dgm:pt modelId="{ABCC7CDF-15DF-4B20-945D-2743A07EDEED}" type="pres">
      <dgm:prSet presAssocID="{4A510E44-9905-4756-BC5E-8BD4BF67971A}" presName="parentText" presStyleLbl="node1" presStyleIdx="0" presStyleCnt="5" custScaleY="92542">
        <dgm:presLayoutVars>
          <dgm:chMax val="0"/>
          <dgm:bulletEnabled val="1"/>
        </dgm:presLayoutVars>
      </dgm:prSet>
      <dgm:spPr/>
    </dgm:pt>
    <dgm:pt modelId="{97C136DE-EB4A-4858-B639-FD4793EADF12}" type="pres">
      <dgm:prSet presAssocID="{646D18A7-4653-4CDA-A4C0-2F3FC8A8F642}" presName="spacer" presStyleCnt="0"/>
      <dgm:spPr/>
    </dgm:pt>
    <dgm:pt modelId="{FA30F680-6DBF-4C31-A0C3-5F51D830DD45}" type="pres">
      <dgm:prSet presAssocID="{F7E709AC-6F2B-45B6-A4EC-5B45A63EA47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4D2589B-96B7-4A0A-B3F7-F339BC912BA8}" type="pres">
      <dgm:prSet presAssocID="{7B5771F5-0259-4C33-B943-C8A0B74C1CAA}" presName="spacer" presStyleCnt="0"/>
      <dgm:spPr/>
    </dgm:pt>
    <dgm:pt modelId="{002A5EA0-087C-4746-998F-99C0BC9B73BF}" type="pres">
      <dgm:prSet presAssocID="{317AF47F-4F98-45BB-A7AB-0B99575BC84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C730557-FAB3-479B-989A-AA36D80D27C2}" type="pres">
      <dgm:prSet presAssocID="{4D4E1F79-9118-42B6-9691-54C6DA05E758}" presName="spacer" presStyleCnt="0"/>
      <dgm:spPr/>
    </dgm:pt>
    <dgm:pt modelId="{E9D4976B-7F41-4EBD-9F68-A2C6899055B5}" type="pres">
      <dgm:prSet presAssocID="{6240F54E-F2B1-4171-A0C5-463BC2D305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57E8490-35E7-41FE-9108-6B41D8F73974}" type="pres">
      <dgm:prSet presAssocID="{D7B497FD-5A68-48EC-BF12-4D4C966FEB43}" presName="spacer" presStyleCnt="0"/>
      <dgm:spPr/>
    </dgm:pt>
    <dgm:pt modelId="{EDE7B1E7-CA43-4973-BB11-CA53B70440A0}" type="pres">
      <dgm:prSet presAssocID="{F93E30C8-C5CA-4A96-93EB-B3A10537B0E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0ED0C04-BE78-41BA-8904-C95CB1347E64}" type="presOf" srcId="{317AF47F-4F98-45BB-A7AB-0B99575BC84D}" destId="{002A5EA0-087C-4746-998F-99C0BC9B73BF}" srcOrd="0" destOrd="0" presId="urn:microsoft.com/office/officeart/2005/8/layout/vList2"/>
    <dgm:cxn modelId="{7F2FB629-1D05-4F22-B8F9-F7967B63B76C}" srcId="{02277B6B-4772-461F-A639-65332DE75E10}" destId="{6240F54E-F2B1-4171-A0C5-463BC2D30503}" srcOrd="3" destOrd="0" parTransId="{09535FC6-EA5A-4E19-A49F-A6FB81A30FC6}" sibTransId="{D7B497FD-5A68-48EC-BF12-4D4C966FEB43}"/>
    <dgm:cxn modelId="{6302DD31-4C9A-4B89-A444-3E71D29AFB04}" srcId="{02277B6B-4772-461F-A639-65332DE75E10}" destId="{317AF47F-4F98-45BB-A7AB-0B99575BC84D}" srcOrd="2" destOrd="0" parTransId="{508D369A-BCDB-484D-A8FB-2EDABC0A4726}" sibTransId="{4D4E1F79-9118-42B6-9691-54C6DA05E758}"/>
    <dgm:cxn modelId="{DC3E3837-AD63-487E-A25A-9064D5C9E5DD}" type="presOf" srcId="{F93E30C8-C5CA-4A96-93EB-B3A10537B0E3}" destId="{EDE7B1E7-CA43-4973-BB11-CA53B70440A0}" srcOrd="0" destOrd="0" presId="urn:microsoft.com/office/officeart/2005/8/layout/vList2"/>
    <dgm:cxn modelId="{451FC65F-C4D7-4EDE-92E4-FD1519A2A809}" srcId="{02277B6B-4772-461F-A639-65332DE75E10}" destId="{F93E30C8-C5CA-4A96-93EB-B3A10537B0E3}" srcOrd="4" destOrd="0" parTransId="{0CE25194-7EF3-4898-91FB-EE02DBE69787}" sibTransId="{8C290E49-8DDB-418E-9CDE-FA4C2BC4BB6B}"/>
    <dgm:cxn modelId="{5CF99688-2EE5-4190-B21F-D76326C41335}" srcId="{02277B6B-4772-461F-A639-65332DE75E10}" destId="{F7E709AC-6F2B-45B6-A4EC-5B45A63EA478}" srcOrd="1" destOrd="0" parTransId="{E0812BA2-96C8-4BD7-9638-853553082E02}" sibTransId="{7B5771F5-0259-4C33-B943-C8A0B74C1CAA}"/>
    <dgm:cxn modelId="{71842D8B-4D15-4E71-A565-A19743552682}" type="presOf" srcId="{02277B6B-4772-461F-A639-65332DE75E10}" destId="{1C555E81-2159-47AB-A33C-DB37106A5812}" srcOrd="0" destOrd="0" presId="urn:microsoft.com/office/officeart/2005/8/layout/vList2"/>
    <dgm:cxn modelId="{B4D7CA8C-E64B-4106-BEE8-E95EC707BF95}" srcId="{02277B6B-4772-461F-A639-65332DE75E10}" destId="{4A510E44-9905-4756-BC5E-8BD4BF67971A}" srcOrd="0" destOrd="0" parTransId="{BB50D462-67B4-4D9E-AB65-80566E4CB6C5}" sibTransId="{646D18A7-4653-4CDA-A4C0-2F3FC8A8F642}"/>
    <dgm:cxn modelId="{A25C4BB7-498C-403B-A464-4C66DEE5073E}" type="presOf" srcId="{4A510E44-9905-4756-BC5E-8BD4BF67971A}" destId="{ABCC7CDF-15DF-4B20-945D-2743A07EDEED}" srcOrd="0" destOrd="0" presId="urn:microsoft.com/office/officeart/2005/8/layout/vList2"/>
    <dgm:cxn modelId="{590A27BD-666D-4A89-BAFF-5157F9A4ED85}" type="presOf" srcId="{F7E709AC-6F2B-45B6-A4EC-5B45A63EA478}" destId="{FA30F680-6DBF-4C31-A0C3-5F51D830DD45}" srcOrd="0" destOrd="0" presId="urn:microsoft.com/office/officeart/2005/8/layout/vList2"/>
    <dgm:cxn modelId="{948FA4F5-FE2B-48E5-B01C-8677411E2E00}" type="presOf" srcId="{6240F54E-F2B1-4171-A0C5-463BC2D30503}" destId="{E9D4976B-7F41-4EBD-9F68-A2C6899055B5}" srcOrd="0" destOrd="0" presId="urn:microsoft.com/office/officeart/2005/8/layout/vList2"/>
    <dgm:cxn modelId="{D13D3B06-0EC5-48E3-90DA-0B881A19598F}" type="presParOf" srcId="{1C555E81-2159-47AB-A33C-DB37106A5812}" destId="{ABCC7CDF-15DF-4B20-945D-2743A07EDEED}" srcOrd="0" destOrd="0" presId="urn:microsoft.com/office/officeart/2005/8/layout/vList2"/>
    <dgm:cxn modelId="{62AAF68D-8A97-47AB-BC62-B8AECAE789EA}" type="presParOf" srcId="{1C555E81-2159-47AB-A33C-DB37106A5812}" destId="{97C136DE-EB4A-4858-B639-FD4793EADF12}" srcOrd="1" destOrd="0" presId="urn:microsoft.com/office/officeart/2005/8/layout/vList2"/>
    <dgm:cxn modelId="{CEDA898C-39F8-40F9-81D5-B3FE9FB7AFDC}" type="presParOf" srcId="{1C555E81-2159-47AB-A33C-DB37106A5812}" destId="{FA30F680-6DBF-4C31-A0C3-5F51D830DD45}" srcOrd="2" destOrd="0" presId="urn:microsoft.com/office/officeart/2005/8/layout/vList2"/>
    <dgm:cxn modelId="{248C9609-AB48-48A3-94BB-30B9C945BB26}" type="presParOf" srcId="{1C555E81-2159-47AB-A33C-DB37106A5812}" destId="{64D2589B-96B7-4A0A-B3F7-F339BC912BA8}" srcOrd="3" destOrd="0" presId="urn:microsoft.com/office/officeart/2005/8/layout/vList2"/>
    <dgm:cxn modelId="{54A16DBD-547C-4D47-A01B-BB11E9182DEC}" type="presParOf" srcId="{1C555E81-2159-47AB-A33C-DB37106A5812}" destId="{002A5EA0-087C-4746-998F-99C0BC9B73BF}" srcOrd="4" destOrd="0" presId="urn:microsoft.com/office/officeart/2005/8/layout/vList2"/>
    <dgm:cxn modelId="{DFCB36FB-E0B3-4C47-93BD-C9AE11D926A1}" type="presParOf" srcId="{1C555E81-2159-47AB-A33C-DB37106A5812}" destId="{5C730557-FAB3-479B-989A-AA36D80D27C2}" srcOrd="5" destOrd="0" presId="urn:microsoft.com/office/officeart/2005/8/layout/vList2"/>
    <dgm:cxn modelId="{FE609A11-0B23-47DA-98DB-6F418B4AD62C}" type="presParOf" srcId="{1C555E81-2159-47AB-A33C-DB37106A5812}" destId="{E9D4976B-7F41-4EBD-9F68-A2C6899055B5}" srcOrd="6" destOrd="0" presId="urn:microsoft.com/office/officeart/2005/8/layout/vList2"/>
    <dgm:cxn modelId="{00E8AA87-1319-4A3F-B9F3-10FB1CC89EB7}" type="presParOf" srcId="{1C555E81-2159-47AB-A33C-DB37106A5812}" destId="{957E8490-35E7-41FE-9108-6B41D8F73974}" srcOrd="7" destOrd="0" presId="urn:microsoft.com/office/officeart/2005/8/layout/vList2"/>
    <dgm:cxn modelId="{166C0BBA-9F1C-4D75-84FC-1B810A077827}" type="presParOf" srcId="{1C555E81-2159-47AB-A33C-DB37106A5812}" destId="{EDE7B1E7-CA43-4973-BB11-CA53B70440A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D8CA26-2679-4923-9B60-F1DCED76D2ED}" type="doc">
      <dgm:prSet loTypeId="urn:microsoft.com/office/officeart/2005/8/layout/target3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81961414-00C0-4B00-8440-AD98BA59B1ED}">
      <dgm:prSet phldrT="[Text]"/>
      <dgm:spPr/>
      <dgm:t>
        <a:bodyPr/>
        <a:lstStyle/>
        <a:p>
          <a:r>
            <a:rPr lang="en-US" b="1" dirty="0"/>
            <a:t>128 bit challenge to XOR Arbiter PUF</a:t>
          </a:r>
        </a:p>
      </dgm:t>
    </dgm:pt>
    <dgm:pt modelId="{FF24B10C-CAFF-411B-868C-2ACD0C4AE0E1}" type="parTrans" cxnId="{32C151FD-32BF-43A4-B7E7-77A829EFADB4}">
      <dgm:prSet/>
      <dgm:spPr/>
      <dgm:t>
        <a:bodyPr/>
        <a:lstStyle/>
        <a:p>
          <a:endParaRPr lang="en-US"/>
        </a:p>
      </dgm:t>
    </dgm:pt>
    <dgm:pt modelId="{DA1F01F8-0F0A-4569-931A-7908FE75FBB8}" type="sibTrans" cxnId="{32C151FD-32BF-43A4-B7E7-77A829EFADB4}">
      <dgm:prSet/>
      <dgm:spPr/>
      <dgm:t>
        <a:bodyPr/>
        <a:lstStyle/>
        <a:p>
          <a:endParaRPr lang="en-US"/>
        </a:p>
      </dgm:t>
    </dgm:pt>
    <dgm:pt modelId="{72B96B20-21A9-448C-B0AE-4B53718B7BD9}">
      <dgm:prSet phldrT="[Text]"/>
      <dgm:spPr/>
      <dgm:t>
        <a:bodyPr/>
        <a:lstStyle/>
        <a:p>
          <a:r>
            <a:rPr lang="en-US" b="1" dirty="0"/>
            <a:t>Response obtained</a:t>
          </a:r>
        </a:p>
      </dgm:t>
    </dgm:pt>
    <dgm:pt modelId="{8628BDD8-31C7-4D16-B1DA-FD638A25764A}" type="parTrans" cxnId="{E4734A6A-36D2-44B0-AB4C-1AE8CA50627E}">
      <dgm:prSet/>
      <dgm:spPr/>
      <dgm:t>
        <a:bodyPr/>
        <a:lstStyle/>
        <a:p>
          <a:endParaRPr lang="en-US"/>
        </a:p>
      </dgm:t>
    </dgm:pt>
    <dgm:pt modelId="{B97CC883-2026-4623-A5C0-881E337403A4}" type="sibTrans" cxnId="{E4734A6A-36D2-44B0-AB4C-1AE8CA50627E}">
      <dgm:prSet/>
      <dgm:spPr/>
      <dgm:t>
        <a:bodyPr/>
        <a:lstStyle/>
        <a:p>
          <a:endParaRPr lang="en-US"/>
        </a:p>
      </dgm:t>
    </dgm:pt>
    <dgm:pt modelId="{5971A5FA-07E7-49E4-9D0C-09264A3F454B}">
      <dgm:prSet phldrT="[Text]"/>
      <dgm:spPr/>
      <dgm:t>
        <a:bodyPr/>
        <a:lstStyle/>
        <a:p>
          <a:r>
            <a:rPr lang="en-US" b="1" dirty="0"/>
            <a:t>Uniformity</a:t>
          </a:r>
        </a:p>
      </dgm:t>
    </dgm:pt>
    <dgm:pt modelId="{6EE317D8-A11D-4368-B66B-F7EFB8C2B5AA}" type="parTrans" cxnId="{1C08585A-AFB9-4E35-92C1-7BD91F9945B7}">
      <dgm:prSet/>
      <dgm:spPr/>
      <dgm:t>
        <a:bodyPr/>
        <a:lstStyle/>
        <a:p>
          <a:endParaRPr lang="en-US"/>
        </a:p>
      </dgm:t>
    </dgm:pt>
    <dgm:pt modelId="{2AF060E3-0529-4607-B70D-8D3F627FE891}" type="sibTrans" cxnId="{1C08585A-AFB9-4E35-92C1-7BD91F9945B7}">
      <dgm:prSet/>
      <dgm:spPr/>
      <dgm:t>
        <a:bodyPr/>
        <a:lstStyle/>
        <a:p>
          <a:endParaRPr lang="en-US"/>
        </a:p>
      </dgm:t>
    </dgm:pt>
    <dgm:pt modelId="{0E7205A2-5504-4CB0-AC5E-5343638B0841}">
      <dgm:prSet phldrT="[Text]"/>
      <dgm:spPr/>
      <dgm:t>
        <a:bodyPr/>
        <a:lstStyle/>
        <a:p>
          <a:r>
            <a:rPr lang="en-US" b="1" dirty="0"/>
            <a:t>Uniqueness</a:t>
          </a:r>
        </a:p>
      </dgm:t>
    </dgm:pt>
    <dgm:pt modelId="{1B2ED850-1781-4679-8CF3-9E4600B0991E}" type="parTrans" cxnId="{88ECC1D0-A5DE-44BD-BC7B-D21227A61693}">
      <dgm:prSet/>
      <dgm:spPr/>
      <dgm:t>
        <a:bodyPr/>
        <a:lstStyle/>
        <a:p>
          <a:endParaRPr lang="en-US"/>
        </a:p>
      </dgm:t>
    </dgm:pt>
    <dgm:pt modelId="{BD88B9B8-FF6E-4BF0-8E69-DA2DB10B1405}" type="sibTrans" cxnId="{88ECC1D0-A5DE-44BD-BC7B-D21227A61693}">
      <dgm:prSet/>
      <dgm:spPr/>
      <dgm:t>
        <a:bodyPr/>
        <a:lstStyle/>
        <a:p>
          <a:endParaRPr lang="en-US"/>
        </a:p>
      </dgm:t>
    </dgm:pt>
    <dgm:pt modelId="{9CF140EF-2447-44E1-8437-65139E265B3A}" type="pres">
      <dgm:prSet presAssocID="{F5D8CA26-2679-4923-9B60-F1DCED76D2E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50C46DD-7478-46FC-9D15-54263BD59AAB}" type="pres">
      <dgm:prSet presAssocID="{81961414-00C0-4B00-8440-AD98BA59B1ED}" presName="circle1" presStyleLbl="node1" presStyleIdx="0" presStyleCnt="4"/>
      <dgm:spPr/>
    </dgm:pt>
    <dgm:pt modelId="{16A1353A-6659-4DB2-846B-5C17D52694BE}" type="pres">
      <dgm:prSet presAssocID="{81961414-00C0-4B00-8440-AD98BA59B1ED}" presName="space" presStyleCnt="0"/>
      <dgm:spPr/>
    </dgm:pt>
    <dgm:pt modelId="{DCBF5E16-DAAA-44F6-B124-938DE3998604}" type="pres">
      <dgm:prSet presAssocID="{81961414-00C0-4B00-8440-AD98BA59B1ED}" presName="rect1" presStyleLbl="alignAcc1" presStyleIdx="0" presStyleCnt="4"/>
      <dgm:spPr/>
    </dgm:pt>
    <dgm:pt modelId="{02AFD242-0815-4F4A-A3C6-814AF71DEFDC}" type="pres">
      <dgm:prSet presAssocID="{72B96B20-21A9-448C-B0AE-4B53718B7BD9}" presName="vertSpace2" presStyleLbl="node1" presStyleIdx="0" presStyleCnt="4"/>
      <dgm:spPr/>
    </dgm:pt>
    <dgm:pt modelId="{C0C92D9B-955A-45C0-B15D-B94AD42B5D49}" type="pres">
      <dgm:prSet presAssocID="{72B96B20-21A9-448C-B0AE-4B53718B7BD9}" presName="circle2" presStyleLbl="node1" presStyleIdx="1" presStyleCnt="4"/>
      <dgm:spPr/>
    </dgm:pt>
    <dgm:pt modelId="{87C89F4C-6710-4915-9B56-25318B996AC4}" type="pres">
      <dgm:prSet presAssocID="{72B96B20-21A9-448C-B0AE-4B53718B7BD9}" presName="rect2" presStyleLbl="alignAcc1" presStyleIdx="1" presStyleCnt="4"/>
      <dgm:spPr/>
    </dgm:pt>
    <dgm:pt modelId="{E5D076AC-E61C-4301-ADD1-6FD92AB2D057}" type="pres">
      <dgm:prSet presAssocID="{5971A5FA-07E7-49E4-9D0C-09264A3F454B}" presName="vertSpace3" presStyleLbl="node1" presStyleIdx="1" presStyleCnt="4"/>
      <dgm:spPr/>
    </dgm:pt>
    <dgm:pt modelId="{2CB504B5-AA90-4B88-B58B-DDF2E384EFEE}" type="pres">
      <dgm:prSet presAssocID="{5971A5FA-07E7-49E4-9D0C-09264A3F454B}" presName="circle3" presStyleLbl="node1" presStyleIdx="2" presStyleCnt="4"/>
      <dgm:spPr/>
    </dgm:pt>
    <dgm:pt modelId="{7EEFA930-9656-4261-894B-1BA9DB624F3D}" type="pres">
      <dgm:prSet presAssocID="{5971A5FA-07E7-49E4-9D0C-09264A3F454B}" presName="rect3" presStyleLbl="alignAcc1" presStyleIdx="2" presStyleCnt="4"/>
      <dgm:spPr/>
    </dgm:pt>
    <dgm:pt modelId="{B7755EC5-3FB8-411D-BA4F-F23DB7BB5152}" type="pres">
      <dgm:prSet presAssocID="{0E7205A2-5504-4CB0-AC5E-5343638B0841}" presName="vertSpace4" presStyleLbl="node1" presStyleIdx="2" presStyleCnt="4"/>
      <dgm:spPr/>
    </dgm:pt>
    <dgm:pt modelId="{6D768A11-5132-4A34-AE61-7F2B554F8819}" type="pres">
      <dgm:prSet presAssocID="{0E7205A2-5504-4CB0-AC5E-5343638B0841}" presName="circle4" presStyleLbl="node1" presStyleIdx="3" presStyleCnt="4"/>
      <dgm:spPr/>
    </dgm:pt>
    <dgm:pt modelId="{1A8E7D11-496C-4EDD-90A9-92761A465998}" type="pres">
      <dgm:prSet presAssocID="{0E7205A2-5504-4CB0-AC5E-5343638B0841}" presName="rect4" presStyleLbl="alignAcc1" presStyleIdx="3" presStyleCnt="4"/>
      <dgm:spPr/>
    </dgm:pt>
    <dgm:pt modelId="{89D3B2B0-79E7-4126-A494-DBE3968AB35C}" type="pres">
      <dgm:prSet presAssocID="{81961414-00C0-4B00-8440-AD98BA59B1ED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3B103333-29D5-4B58-8CA1-B189681AE2FA}" type="pres">
      <dgm:prSet presAssocID="{72B96B20-21A9-448C-B0AE-4B53718B7BD9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B3ED968C-753F-4F40-845B-E799ADA27F84}" type="pres">
      <dgm:prSet presAssocID="{5971A5FA-07E7-49E4-9D0C-09264A3F454B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C57CF563-7A52-4E29-AA0F-DDEE8DA6D8DF}" type="pres">
      <dgm:prSet presAssocID="{0E7205A2-5504-4CB0-AC5E-5343638B0841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52646B0A-CDF7-4074-B665-C7D6D2D9429F}" type="presOf" srcId="{72B96B20-21A9-448C-B0AE-4B53718B7BD9}" destId="{87C89F4C-6710-4915-9B56-25318B996AC4}" srcOrd="0" destOrd="0" presId="urn:microsoft.com/office/officeart/2005/8/layout/target3"/>
    <dgm:cxn modelId="{95ED9813-9C29-4723-A51A-FE4BC33B2146}" type="presOf" srcId="{0E7205A2-5504-4CB0-AC5E-5343638B0841}" destId="{C57CF563-7A52-4E29-AA0F-DDEE8DA6D8DF}" srcOrd="1" destOrd="0" presId="urn:microsoft.com/office/officeart/2005/8/layout/target3"/>
    <dgm:cxn modelId="{85778419-6A6E-4069-8699-0F8A56408888}" type="presOf" srcId="{5971A5FA-07E7-49E4-9D0C-09264A3F454B}" destId="{B3ED968C-753F-4F40-845B-E799ADA27F84}" srcOrd="1" destOrd="0" presId="urn:microsoft.com/office/officeart/2005/8/layout/target3"/>
    <dgm:cxn modelId="{E6F02F5C-D628-426C-B78D-1D69CAD8ACF1}" type="presOf" srcId="{81961414-00C0-4B00-8440-AD98BA59B1ED}" destId="{DCBF5E16-DAAA-44F6-B124-938DE3998604}" srcOrd="0" destOrd="0" presId="urn:microsoft.com/office/officeart/2005/8/layout/target3"/>
    <dgm:cxn modelId="{E4734A6A-36D2-44B0-AB4C-1AE8CA50627E}" srcId="{F5D8CA26-2679-4923-9B60-F1DCED76D2ED}" destId="{72B96B20-21A9-448C-B0AE-4B53718B7BD9}" srcOrd="1" destOrd="0" parTransId="{8628BDD8-31C7-4D16-B1DA-FD638A25764A}" sibTransId="{B97CC883-2026-4623-A5C0-881E337403A4}"/>
    <dgm:cxn modelId="{1C08585A-AFB9-4E35-92C1-7BD91F9945B7}" srcId="{F5D8CA26-2679-4923-9B60-F1DCED76D2ED}" destId="{5971A5FA-07E7-49E4-9D0C-09264A3F454B}" srcOrd="2" destOrd="0" parTransId="{6EE317D8-A11D-4368-B66B-F7EFB8C2B5AA}" sibTransId="{2AF060E3-0529-4607-B70D-8D3F627FE891}"/>
    <dgm:cxn modelId="{3A542F85-35C1-466A-B0CD-2E9541932B90}" type="presOf" srcId="{F5D8CA26-2679-4923-9B60-F1DCED76D2ED}" destId="{9CF140EF-2447-44E1-8437-65139E265B3A}" srcOrd="0" destOrd="0" presId="urn:microsoft.com/office/officeart/2005/8/layout/target3"/>
    <dgm:cxn modelId="{1789E086-9BB1-4E75-A595-F14A0C97AFA3}" type="presOf" srcId="{81961414-00C0-4B00-8440-AD98BA59B1ED}" destId="{89D3B2B0-79E7-4126-A494-DBE3968AB35C}" srcOrd="1" destOrd="0" presId="urn:microsoft.com/office/officeart/2005/8/layout/target3"/>
    <dgm:cxn modelId="{3DB551AB-07CC-4A56-BE24-90E6B87D4C16}" type="presOf" srcId="{0E7205A2-5504-4CB0-AC5E-5343638B0841}" destId="{1A8E7D11-496C-4EDD-90A9-92761A465998}" srcOrd="0" destOrd="0" presId="urn:microsoft.com/office/officeart/2005/8/layout/target3"/>
    <dgm:cxn modelId="{7D8BE1AB-9496-478F-80D4-7CABF6B19CA0}" type="presOf" srcId="{5971A5FA-07E7-49E4-9D0C-09264A3F454B}" destId="{7EEFA930-9656-4261-894B-1BA9DB624F3D}" srcOrd="0" destOrd="0" presId="urn:microsoft.com/office/officeart/2005/8/layout/target3"/>
    <dgm:cxn modelId="{88ECC1D0-A5DE-44BD-BC7B-D21227A61693}" srcId="{F5D8CA26-2679-4923-9B60-F1DCED76D2ED}" destId="{0E7205A2-5504-4CB0-AC5E-5343638B0841}" srcOrd="3" destOrd="0" parTransId="{1B2ED850-1781-4679-8CF3-9E4600B0991E}" sibTransId="{BD88B9B8-FF6E-4BF0-8E69-DA2DB10B1405}"/>
    <dgm:cxn modelId="{679EA0E3-E704-4AD3-A8A5-26F91974ED60}" type="presOf" srcId="{72B96B20-21A9-448C-B0AE-4B53718B7BD9}" destId="{3B103333-29D5-4B58-8CA1-B189681AE2FA}" srcOrd="1" destOrd="0" presId="urn:microsoft.com/office/officeart/2005/8/layout/target3"/>
    <dgm:cxn modelId="{32C151FD-32BF-43A4-B7E7-77A829EFADB4}" srcId="{F5D8CA26-2679-4923-9B60-F1DCED76D2ED}" destId="{81961414-00C0-4B00-8440-AD98BA59B1ED}" srcOrd="0" destOrd="0" parTransId="{FF24B10C-CAFF-411B-868C-2ACD0C4AE0E1}" sibTransId="{DA1F01F8-0F0A-4569-931A-7908FE75FBB8}"/>
    <dgm:cxn modelId="{3A18BA44-EC43-400A-9064-D8AE84A62BBC}" type="presParOf" srcId="{9CF140EF-2447-44E1-8437-65139E265B3A}" destId="{C50C46DD-7478-46FC-9D15-54263BD59AAB}" srcOrd="0" destOrd="0" presId="urn:microsoft.com/office/officeart/2005/8/layout/target3"/>
    <dgm:cxn modelId="{3199CF16-1193-498D-8E2B-77C2AF0FF45D}" type="presParOf" srcId="{9CF140EF-2447-44E1-8437-65139E265B3A}" destId="{16A1353A-6659-4DB2-846B-5C17D52694BE}" srcOrd="1" destOrd="0" presId="urn:microsoft.com/office/officeart/2005/8/layout/target3"/>
    <dgm:cxn modelId="{13F152B6-1C7E-4DDD-A7F8-9E411F8F1645}" type="presParOf" srcId="{9CF140EF-2447-44E1-8437-65139E265B3A}" destId="{DCBF5E16-DAAA-44F6-B124-938DE3998604}" srcOrd="2" destOrd="0" presId="urn:microsoft.com/office/officeart/2005/8/layout/target3"/>
    <dgm:cxn modelId="{5FEBD24D-2D9C-4356-ACDC-343A85139B03}" type="presParOf" srcId="{9CF140EF-2447-44E1-8437-65139E265B3A}" destId="{02AFD242-0815-4F4A-A3C6-814AF71DEFDC}" srcOrd="3" destOrd="0" presId="urn:microsoft.com/office/officeart/2005/8/layout/target3"/>
    <dgm:cxn modelId="{751F6846-1C66-4BA6-BAA8-03BB2997F468}" type="presParOf" srcId="{9CF140EF-2447-44E1-8437-65139E265B3A}" destId="{C0C92D9B-955A-45C0-B15D-B94AD42B5D49}" srcOrd="4" destOrd="0" presId="urn:microsoft.com/office/officeart/2005/8/layout/target3"/>
    <dgm:cxn modelId="{48D16082-0048-4CE5-9AB5-DB16C5E8E720}" type="presParOf" srcId="{9CF140EF-2447-44E1-8437-65139E265B3A}" destId="{87C89F4C-6710-4915-9B56-25318B996AC4}" srcOrd="5" destOrd="0" presId="urn:microsoft.com/office/officeart/2005/8/layout/target3"/>
    <dgm:cxn modelId="{DF3341BD-2A64-47BB-A59C-ABBF71DD6EA3}" type="presParOf" srcId="{9CF140EF-2447-44E1-8437-65139E265B3A}" destId="{E5D076AC-E61C-4301-ADD1-6FD92AB2D057}" srcOrd="6" destOrd="0" presId="urn:microsoft.com/office/officeart/2005/8/layout/target3"/>
    <dgm:cxn modelId="{FF81BF23-88CE-4316-A9C9-78402B956D8B}" type="presParOf" srcId="{9CF140EF-2447-44E1-8437-65139E265B3A}" destId="{2CB504B5-AA90-4B88-B58B-DDF2E384EFEE}" srcOrd="7" destOrd="0" presId="urn:microsoft.com/office/officeart/2005/8/layout/target3"/>
    <dgm:cxn modelId="{7CBE59BF-3957-4218-A40D-AA0A549E025F}" type="presParOf" srcId="{9CF140EF-2447-44E1-8437-65139E265B3A}" destId="{7EEFA930-9656-4261-894B-1BA9DB624F3D}" srcOrd="8" destOrd="0" presId="urn:microsoft.com/office/officeart/2005/8/layout/target3"/>
    <dgm:cxn modelId="{65BD94B1-5DD9-406D-A850-E9C7A10A33B6}" type="presParOf" srcId="{9CF140EF-2447-44E1-8437-65139E265B3A}" destId="{B7755EC5-3FB8-411D-BA4F-F23DB7BB5152}" srcOrd="9" destOrd="0" presId="urn:microsoft.com/office/officeart/2005/8/layout/target3"/>
    <dgm:cxn modelId="{3CD4A0E9-4E73-4ABD-B515-12892AF8A692}" type="presParOf" srcId="{9CF140EF-2447-44E1-8437-65139E265B3A}" destId="{6D768A11-5132-4A34-AE61-7F2B554F8819}" srcOrd="10" destOrd="0" presId="urn:microsoft.com/office/officeart/2005/8/layout/target3"/>
    <dgm:cxn modelId="{F176AECC-6154-45DC-B279-89FA86F3EC53}" type="presParOf" srcId="{9CF140EF-2447-44E1-8437-65139E265B3A}" destId="{1A8E7D11-496C-4EDD-90A9-92761A465998}" srcOrd="11" destOrd="0" presId="urn:microsoft.com/office/officeart/2005/8/layout/target3"/>
    <dgm:cxn modelId="{6B0246AC-969E-4290-A644-C29410DAD93F}" type="presParOf" srcId="{9CF140EF-2447-44E1-8437-65139E265B3A}" destId="{89D3B2B0-79E7-4126-A494-DBE3968AB35C}" srcOrd="12" destOrd="0" presId="urn:microsoft.com/office/officeart/2005/8/layout/target3"/>
    <dgm:cxn modelId="{1FB77004-12B2-487E-BA1A-BCF7F109581A}" type="presParOf" srcId="{9CF140EF-2447-44E1-8437-65139E265B3A}" destId="{3B103333-29D5-4B58-8CA1-B189681AE2FA}" srcOrd="13" destOrd="0" presId="urn:microsoft.com/office/officeart/2005/8/layout/target3"/>
    <dgm:cxn modelId="{77D98488-0B5C-488A-88B4-CB0D0B3EB259}" type="presParOf" srcId="{9CF140EF-2447-44E1-8437-65139E265B3A}" destId="{B3ED968C-753F-4F40-845B-E799ADA27F84}" srcOrd="14" destOrd="0" presId="urn:microsoft.com/office/officeart/2005/8/layout/target3"/>
    <dgm:cxn modelId="{D8A531C7-D040-4FBB-A383-C8390772241D}" type="presParOf" srcId="{9CF140EF-2447-44E1-8437-65139E265B3A}" destId="{C57CF563-7A52-4E29-AA0F-DDEE8DA6D8DF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E5131F8-4FF5-463A-99EC-41EACAFF1E6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392F428-D23C-4697-B19B-543AC629EA3E}">
      <dgm:prSet/>
      <dgm:spPr/>
      <dgm:t>
        <a:bodyPr/>
        <a:lstStyle/>
        <a:p>
          <a:r>
            <a:rPr lang="en-GB" dirty="0"/>
            <a:t>Even when the key material is extracted, an attacker cannot take over the identity of the tampered device.</a:t>
          </a:r>
          <a:endParaRPr lang="en-US" dirty="0"/>
        </a:p>
      </dgm:t>
    </dgm:pt>
    <dgm:pt modelId="{EA485990-02E3-4E33-BCE2-79156703DD45}" type="parTrans" cxnId="{B19A5C74-E20F-4699-A845-DB3C85DB3ED9}">
      <dgm:prSet/>
      <dgm:spPr/>
      <dgm:t>
        <a:bodyPr/>
        <a:lstStyle/>
        <a:p>
          <a:endParaRPr lang="en-US"/>
        </a:p>
      </dgm:t>
    </dgm:pt>
    <dgm:pt modelId="{62AA21E7-816C-41FA-AD77-3B2BBB875842}" type="sibTrans" cxnId="{B19A5C74-E20F-4699-A845-DB3C85DB3ED9}">
      <dgm:prSet/>
      <dgm:spPr/>
      <dgm:t>
        <a:bodyPr/>
        <a:lstStyle/>
        <a:p>
          <a:endParaRPr lang="en-US"/>
        </a:p>
      </dgm:t>
    </dgm:pt>
    <dgm:pt modelId="{189C4946-F847-4ADF-9C83-3DB856FF3DF8}">
      <dgm:prSet/>
      <dgm:spPr/>
      <dgm:t>
        <a:bodyPr/>
        <a:lstStyle/>
        <a:p>
          <a:r>
            <a:rPr lang="en-GB"/>
            <a:t>Can easily change its functionality after a product has been designed.</a:t>
          </a:r>
          <a:endParaRPr lang="en-US"/>
        </a:p>
      </dgm:t>
    </dgm:pt>
    <dgm:pt modelId="{701E0EC6-2EBB-4B9C-A0D3-DB36D7C14790}" type="parTrans" cxnId="{E31EE160-1131-45E6-9C1D-D2BEAA7F9F8E}">
      <dgm:prSet/>
      <dgm:spPr/>
      <dgm:t>
        <a:bodyPr/>
        <a:lstStyle/>
        <a:p>
          <a:endParaRPr lang="en-US"/>
        </a:p>
      </dgm:t>
    </dgm:pt>
    <dgm:pt modelId="{D7CDF179-FC08-408F-999D-FF4092FF8630}" type="sibTrans" cxnId="{E31EE160-1131-45E6-9C1D-D2BEAA7F9F8E}">
      <dgm:prSet/>
      <dgm:spPr/>
      <dgm:t>
        <a:bodyPr/>
        <a:lstStyle/>
        <a:p>
          <a:endParaRPr lang="en-US"/>
        </a:p>
      </dgm:t>
    </dgm:pt>
    <dgm:pt modelId="{3AADCD19-FCCA-4787-A6C1-32DF640B5C5D}">
      <dgm:prSet/>
      <dgm:spPr/>
      <dgm:t>
        <a:bodyPr/>
        <a:lstStyle/>
        <a:p>
          <a:r>
            <a:rPr lang="en-US" dirty="0"/>
            <a:t>Extremely lightweight hence suitable for IoT devices with lower computational resources.</a:t>
          </a:r>
        </a:p>
      </dgm:t>
    </dgm:pt>
    <dgm:pt modelId="{90137966-7208-4D4E-AB30-997EC42A1241}" type="parTrans" cxnId="{CBC42677-8DB3-47DC-A001-C461E6527193}">
      <dgm:prSet/>
      <dgm:spPr/>
      <dgm:t>
        <a:bodyPr/>
        <a:lstStyle/>
        <a:p>
          <a:endParaRPr lang="en-US"/>
        </a:p>
      </dgm:t>
    </dgm:pt>
    <dgm:pt modelId="{D7502CC2-8A89-4AFB-89DB-D7F97EBD68AF}" type="sibTrans" cxnId="{CBC42677-8DB3-47DC-A001-C461E6527193}">
      <dgm:prSet/>
      <dgm:spPr/>
      <dgm:t>
        <a:bodyPr/>
        <a:lstStyle/>
        <a:p>
          <a:endParaRPr lang="en-US"/>
        </a:p>
      </dgm:t>
    </dgm:pt>
    <dgm:pt modelId="{DBB3F9C3-C523-4098-A530-F3C96B189DCC}">
      <dgm:prSet/>
      <dgm:spPr/>
      <dgm:t>
        <a:bodyPr/>
        <a:lstStyle/>
        <a:p>
          <a:r>
            <a:rPr lang="en-US" dirty="0"/>
            <a:t>Unclonable: Difficult to develop a similar to device to generate same challenge-response behavior.</a:t>
          </a:r>
        </a:p>
      </dgm:t>
    </dgm:pt>
    <dgm:pt modelId="{D2FCD077-9DAD-49B6-BA81-8F01154C4AEB}" type="parTrans" cxnId="{7A52BD27-AD5D-477D-BBEC-95DBB853FD96}">
      <dgm:prSet/>
      <dgm:spPr/>
      <dgm:t>
        <a:bodyPr/>
        <a:lstStyle/>
        <a:p>
          <a:endParaRPr lang="en-US"/>
        </a:p>
      </dgm:t>
    </dgm:pt>
    <dgm:pt modelId="{2C03CC5B-1E48-46D0-BDB7-836321C98D80}" type="sibTrans" cxnId="{7A52BD27-AD5D-477D-BBEC-95DBB853FD96}">
      <dgm:prSet/>
      <dgm:spPr/>
      <dgm:t>
        <a:bodyPr/>
        <a:lstStyle/>
        <a:p>
          <a:endParaRPr lang="en-US"/>
        </a:p>
      </dgm:t>
    </dgm:pt>
    <dgm:pt modelId="{26809528-7287-49BE-ACEF-D70BDDDF6A3E}" type="pres">
      <dgm:prSet presAssocID="{AE5131F8-4FF5-463A-99EC-41EACAFF1E62}" presName="diagram" presStyleCnt="0">
        <dgm:presLayoutVars>
          <dgm:dir/>
          <dgm:resizeHandles val="exact"/>
        </dgm:presLayoutVars>
      </dgm:prSet>
      <dgm:spPr/>
    </dgm:pt>
    <dgm:pt modelId="{E73CCC58-E858-49B0-A60F-94A4CBF7D635}" type="pres">
      <dgm:prSet presAssocID="{6392F428-D23C-4697-B19B-543AC629EA3E}" presName="node" presStyleLbl="node1" presStyleIdx="0" presStyleCnt="4">
        <dgm:presLayoutVars>
          <dgm:bulletEnabled val="1"/>
        </dgm:presLayoutVars>
      </dgm:prSet>
      <dgm:spPr/>
    </dgm:pt>
    <dgm:pt modelId="{C64D3C90-8221-4409-9F28-BF1919ED4F10}" type="pres">
      <dgm:prSet presAssocID="{62AA21E7-816C-41FA-AD77-3B2BBB875842}" presName="sibTrans" presStyleCnt="0"/>
      <dgm:spPr/>
    </dgm:pt>
    <dgm:pt modelId="{DDE30C24-EF2B-499E-B151-949372D40DCF}" type="pres">
      <dgm:prSet presAssocID="{189C4946-F847-4ADF-9C83-3DB856FF3DF8}" presName="node" presStyleLbl="node1" presStyleIdx="1" presStyleCnt="4">
        <dgm:presLayoutVars>
          <dgm:bulletEnabled val="1"/>
        </dgm:presLayoutVars>
      </dgm:prSet>
      <dgm:spPr/>
    </dgm:pt>
    <dgm:pt modelId="{51E01E4F-FE4E-4D16-9689-DEBD89B766C4}" type="pres">
      <dgm:prSet presAssocID="{D7CDF179-FC08-408F-999D-FF4092FF8630}" presName="sibTrans" presStyleCnt="0"/>
      <dgm:spPr/>
    </dgm:pt>
    <dgm:pt modelId="{FB848377-4FA8-4537-A6A6-FEBBB9B57280}" type="pres">
      <dgm:prSet presAssocID="{3AADCD19-FCCA-4787-A6C1-32DF640B5C5D}" presName="node" presStyleLbl="node1" presStyleIdx="2" presStyleCnt="4">
        <dgm:presLayoutVars>
          <dgm:bulletEnabled val="1"/>
        </dgm:presLayoutVars>
      </dgm:prSet>
      <dgm:spPr/>
    </dgm:pt>
    <dgm:pt modelId="{6835AD3D-F4A0-4165-9521-0C64A7F7B28F}" type="pres">
      <dgm:prSet presAssocID="{D7502CC2-8A89-4AFB-89DB-D7F97EBD68AF}" presName="sibTrans" presStyleCnt="0"/>
      <dgm:spPr/>
    </dgm:pt>
    <dgm:pt modelId="{BAE985CB-EF60-4DA8-A004-59B21BBD9ECA}" type="pres">
      <dgm:prSet presAssocID="{DBB3F9C3-C523-4098-A530-F3C96B189DCC}" presName="node" presStyleLbl="node1" presStyleIdx="3" presStyleCnt="4">
        <dgm:presLayoutVars>
          <dgm:bulletEnabled val="1"/>
        </dgm:presLayoutVars>
      </dgm:prSet>
      <dgm:spPr/>
    </dgm:pt>
  </dgm:ptLst>
  <dgm:cxnLst>
    <dgm:cxn modelId="{496E7D1D-FF79-4707-9263-FDEEA8819F61}" type="presOf" srcId="{AE5131F8-4FF5-463A-99EC-41EACAFF1E62}" destId="{26809528-7287-49BE-ACEF-D70BDDDF6A3E}" srcOrd="0" destOrd="0" presId="urn:microsoft.com/office/officeart/2005/8/layout/default"/>
    <dgm:cxn modelId="{3A365B22-BD99-4562-955C-A6080BFB2235}" type="presOf" srcId="{3AADCD19-FCCA-4787-A6C1-32DF640B5C5D}" destId="{FB848377-4FA8-4537-A6A6-FEBBB9B57280}" srcOrd="0" destOrd="0" presId="urn:microsoft.com/office/officeart/2005/8/layout/default"/>
    <dgm:cxn modelId="{7A52BD27-AD5D-477D-BBEC-95DBB853FD96}" srcId="{AE5131F8-4FF5-463A-99EC-41EACAFF1E62}" destId="{DBB3F9C3-C523-4098-A530-F3C96B189DCC}" srcOrd="3" destOrd="0" parTransId="{D2FCD077-9DAD-49B6-BA81-8F01154C4AEB}" sibTransId="{2C03CC5B-1E48-46D0-BDB7-836321C98D80}"/>
    <dgm:cxn modelId="{52463C37-676A-46E4-AA15-18BC9FEA309A}" type="presOf" srcId="{DBB3F9C3-C523-4098-A530-F3C96B189DCC}" destId="{BAE985CB-EF60-4DA8-A004-59B21BBD9ECA}" srcOrd="0" destOrd="0" presId="urn:microsoft.com/office/officeart/2005/8/layout/default"/>
    <dgm:cxn modelId="{E31EE160-1131-45E6-9C1D-D2BEAA7F9F8E}" srcId="{AE5131F8-4FF5-463A-99EC-41EACAFF1E62}" destId="{189C4946-F847-4ADF-9C83-3DB856FF3DF8}" srcOrd="1" destOrd="0" parTransId="{701E0EC6-2EBB-4B9C-A0D3-DB36D7C14790}" sibTransId="{D7CDF179-FC08-408F-999D-FF4092FF8630}"/>
    <dgm:cxn modelId="{B19A5C74-E20F-4699-A845-DB3C85DB3ED9}" srcId="{AE5131F8-4FF5-463A-99EC-41EACAFF1E62}" destId="{6392F428-D23C-4697-B19B-543AC629EA3E}" srcOrd="0" destOrd="0" parTransId="{EA485990-02E3-4E33-BCE2-79156703DD45}" sibTransId="{62AA21E7-816C-41FA-AD77-3B2BBB875842}"/>
    <dgm:cxn modelId="{CBC42677-8DB3-47DC-A001-C461E6527193}" srcId="{AE5131F8-4FF5-463A-99EC-41EACAFF1E62}" destId="{3AADCD19-FCCA-4787-A6C1-32DF640B5C5D}" srcOrd="2" destOrd="0" parTransId="{90137966-7208-4D4E-AB30-997EC42A1241}" sibTransId="{D7502CC2-8A89-4AFB-89DB-D7F97EBD68AF}"/>
    <dgm:cxn modelId="{92A58A92-2249-4272-BF77-879173F9A561}" type="presOf" srcId="{189C4946-F847-4ADF-9C83-3DB856FF3DF8}" destId="{DDE30C24-EF2B-499E-B151-949372D40DCF}" srcOrd="0" destOrd="0" presId="urn:microsoft.com/office/officeart/2005/8/layout/default"/>
    <dgm:cxn modelId="{4849EBAC-418F-4289-BE40-FB5A92B0CE67}" type="presOf" srcId="{6392F428-D23C-4697-B19B-543AC629EA3E}" destId="{E73CCC58-E858-49B0-A60F-94A4CBF7D635}" srcOrd="0" destOrd="0" presId="urn:microsoft.com/office/officeart/2005/8/layout/default"/>
    <dgm:cxn modelId="{9B0141F7-4E68-431C-A16B-5FA31E436DF7}" type="presParOf" srcId="{26809528-7287-49BE-ACEF-D70BDDDF6A3E}" destId="{E73CCC58-E858-49B0-A60F-94A4CBF7D635}" srcOrd="0" destOrd="0" presId="urn:microsoft.com/office/officeart/2005/8/layout/default"/>
    <dgm:cxn modelId="{5BFBBF90-898C-4301-9A6D-9D829FFAA451}" type="presParOf" srcId="{26809528-7287-49BE-ACEF-D70BDDDF6A3E}" destId="{C64D3C90-8221-4409-9F28-BF1919ED4F10}" srcOrd="1" destOrd="0" presId="urn:microsoft.com/office/officeart/2005/8/layout/default"/>
    <dgm:cxn modelId="{E39F1EF9-3C14-4F89-9E7F-075AE4FC7480}" type="presParOf" srcId="{26809528-7287-49BE-ACEF-D70BDDDF6A3E}" destId="{DDE30C24-EF2B-499E-B151-949372D40DCF}" srcOrd="2" destOrd="0" presId="urn:microsoft.com/office/officeart/2005/8/layout/default"/>
    <dgm:cxn modelId="{CF7787D1-792D-4760-84CF-73A625194E58}" type="presParOf" srcId="{26809528-7287-49BE-ACEF-D70BDDDF6A3E}" destId="{51E01E4F-FE4E-4D16-9689-DEBD89B766C4}" srcOrd="3" destOrd="0" presId="urn:microsoft.com/office/officeart/2005/8/layout/default"/>
    <dgm:cxn modelId="{2EAB2D6A-F2F7-43B3-B5A6-CB8D3F6C8F6B}" type="presParOf" srcId="{26809528-7287-49BE-ACEF-D70BDDDF6A3E}" destId="{FB848377-4FA8-4537-A6A6-FEBBB9B57280}" srcOrd="4" destOrd="0" presId="urn:microsoft.com/office/officeart/2005/8/layout/default"/>
    <dgm:cxn modelId="{D8B06BAF-B50C-4E34-9B7E-40D83B8D7AE5}" type="presParOf" srcId="{26809528-7287-49BE-ACEF-D70BDDDF6A3E}" destId="{6835AD3D-F4A0-4165-9521-0C64A7F7B28F}" srcOrd="5" destOrd="0" presId="urn:microsoft.com/office/officeart/2005/8/layout/default"/>
    <dgm:cxn modelId="{3AC80306-3810-4DE8-8075-A01FAD5485D3}" type="presParOf" srcId="{26809528-7287-49BE-ACEF-D70BDDDF6A3E}" destId="{BAE985CB-EF60-4DA8-A004-59B21BBD9EC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59F40-9178-48A0-B892-DA8D87A222E5}">
      <dsp:nvSpPr>
        <dsp:cNvPr id="0" name=""/>
        <dsp:cNvSpPr/>
      </dsp:nvSpPr>
      <dsp:spPr>
        <a:xfrm>
          <a:off x="2877034" y="539597"/>
          <a:ext cx="4180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01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3074827" y="583074"/>
        <a:ext cx="22430" cy="4486"/>
      </dsp:txXfrm>
    </dsp:sp>
    <dsp:sp modelId="{B7D1C121-D41E-4692-9BD9-8B4C0CA7CC20}">
      <dsp:nvSpPr>
        <dsp:cNvPr id="0" name=""/>
        <dsp:cNvSpPr/>
      </dsp:nvSpPr>
      <dsp:spPr>
        <a:xfrm>
          <a:off x="928320" y="163"/>
          <a:ext cx="1950513" cy="11703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77" tIns="100325" rIns="95577" bIns="10032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Georgia Pro Semibold"/>
            </a:rPr>
            <a:t>ABSTRACT</a:t>
          </a:r>
          <a:endParaRPr lang="en-GB" sz="1600" kern="1200"/>
        </a:p>
      </dsp:txBody>
      <dsp:txXfrm>
        <a:off x="928320" y="163"/>
        <a:ext cx="1950513" cy="1170308"/>
      </dsp:txXfrm>
    </dsp:sp>
    <dsp:sp modelId="{2CEAF98A-5523-4C0F-BC6A-5329B2479B62}">
      <dsp:nvSpPr>
        <dsp:cNvPr id="0" name=""/>
        <dsp:cNvSpPr/>
      </dsp:nvSpPr>
      <dsp:spPr>
        <a:xfrm>
          <a:off x="5276165" y="539597"/>
          <a:ext cx="4180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01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473959" y="583074"/>
        <a:ext cx="22430" cy="4486"/>
      </dsp:txXfrm>
    </dsp:sp>
    <dsp:sp modelId="{D85A36B0-22B6-462E-81C2-1A8412ADF9D2}">
      <dsp:nvSpPr>
        <dsp:cNvPr id="0" name=""/>
        <dsp:cNvSpPr/>
      </dsp:nvSpPr>
      <dsp:spPr>
        <a:xfrm>
          <a:off x="3327452" y="163"/>
          <a:ext cx="1950513" cy="11703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77" tIns="100325" rIns="95577" bIns="10032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Georgia Pro Semibold"/>
            </a:rPr>
            <a:t>INTRODUCTION</a:t>
          </a:r>
          <a:endParaRPr lang="en-GB" sz="1600" kern="1200"/>
        </a:p>
      </dsp:txBody>
      <dsp:txXfrm>
        <a:off x="3327452" y="163"/>
        <a:ext cx="1950513" cy="1170308"/>
      </dsp:txXfrm>
    </dsp:sp>
    <dsp:sp modelId="{AA7718BA-ADAB-4156-A594-F65F47D4E1E2}">
      <dsp:nvSpPr>
        <dsp:cNvPr id="0" name=""/>
        <dsp:cNvSpPr/>
      </dsp:nvSpPr>
      <dsp:spPr>
        <a:xfrm>
          <a:off x="7675297" y="539597"/>
          <a:ext cx="4180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018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7873091" y="583074"/>
        <a:ext cx="22430" cy="4486"/>
      </dsp:txXfrm>
    </dsp:sp>
    <dsp:sp modelId="{708A3C8F-FCEA-4C81-8431-A55D8175B482}">
      <dsp:nvSpPr>
        <dsp:cNvPr id="0" name=""/>
        <dsp:cNvSpPr/>
      </dsp:nvSpPr>
      <dsp:spPr>
        <a:xfrm>
          <a:off x="5726584" y="163"/>
          <a:ext cx="1950513" cy="11703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77" tIns="100325" rIns="95577" bIns="100325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Georgia Pro Semibold"/>
            </a:rPr>
            <a:t>RELATED WORK</a:t>
          </a:r>
          <a:endParaRPr lang="en-GB" sz="1600" kern="1200"/>
        </a:p>
      </dsp:txBody>
      <dsp:txXfrm>
        <a:off x="5726584" y="163"/>
        <a:ext cx="1950513" cy="1170308"/>
      </dsp:txXfrm>
    </dsp:sp>
    <dsp:sp modelId="{16404D11-02F9-47CB-B78E-F81A4C7FFACC}">
      <dsp:nvSpPr>
        <dsp:cNvPr id="0" name=""/>
        <dsp:cNvSpPr/>
      </dsp:nvSpPr>
      <dsp:spPr>
        <a:xfrm>
          <a:off x="1903577" y="1168671"/>
          <a:ext cx="7197394" cy="418018"/>
        </a:xfrm>
        <a:custGeom>
          <a:avLst/>
          <a:gdLst/>
          <a:ahLst/>
          <a:cxnLst/>
          <a:rect l="0" t="0" r="0" b="0"/>
          <a:pathLst>
            <a:path>
              <a:moveTo>
                <a:pt x="7197394" y="0"/>
              </a:moveTo>
              <a:lnTo>
                <a:pt x="7197394" y="226109"/>
              </a:lnTo>
              <a:lnTo>
                <a:pt x="0" y="226109"/>
              </a:lnTo>
              <a:lnTo>
                <a:pt x="0" y="41801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321990" y="1375437"/>
        <a:ext cx="360568" cy="4486"/>
      </dsp:txXfrm>
    </dsp:sp>
    <dsp:sp modelId="{6849E605-EDE8-491B-93CB-D50FFB3C3F70}">
      <dsp:nvSpPr>
        <dsp:cNvPr id="0" name=""/>
        <dsp:cNvSpPr/>
      </dsp:nvSpPr>
      <dsp:spPr>
        <a:xfrm>
          <a:off x="8125715" y="163"/>
          <a:ext cx="1950513" cy="11703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77" tIns="100325" rIns="95577" bIns="100325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Georgia Pro Semibold"/>
            </a:rPr>
            <a:t>OBJECTIVE</a:t>
          </a:r>
        </a:p>
      </dsp:txBody>
      <dsp:txXfrm>
        <a:off x="8125715" y="163"/>
        <a:ext cx="1950513" cy="1170308"/>
      </dsp:txXfrm>
    </dsp:sp>
    <dsp:sp modelId="{E377C644-AAEB-48F7-818E-746C3B0EA56B}">
      <dsp:nvSpPr>
        <dsp:cNvPr id="0" name=""/>
        <dsp:cNvSpPr/>
      </dsp:nvSpPr>
      <dsp:spPr>
        <a:xfrm>
          <a:off x="2877034" y="2158524"/>
          <a:ext cx="4180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7793" y="45720"/>
              </a:lnTo>
            </a:path>
            <a:path>
              <a:moveTo>
                <a:pt x="220224" y="45720"/>
              </a:moveTo>
              <a:lnTo>
                <a:pt x="418018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074827" y="2069658"/>
        <a:ext cx="22430" cy="269170"/>
      </dsp:txXfrm>
    </dsp:sp>
    <dsp:sp modelId="{97873594-8600-411F-A469-CFF8689DA4B1}">
      <dsp:nvSpPr>
        <dsp:cNvPr id="0" name=""/>
        <dsp:cNvSpPr/>
      </dsp:nvSpPr>
      <dsp:spPr>
        <a:xfrm>
          <a:off x="928320" y="1619089"/>
          <a:ext cx="1950513" cy="11703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77" tIns="100325" rIns="95577" bIns="100325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Georgia Pro Semibold"/>
            </a:rPr>
            <a:t>DESRIPTION OF PROPOSED METHOD</a:t>
          </a:r>
        </a:p>
      </dsp:txBody>
      <dsp:txXfrm>
        <a:off x="928320" y="1619089"/>
        <a:ext cx="1950513" cy="1170308"/>
      </dsp:txXfrm>
    </dsp:sp>
    <dsp:sp modelId="{048D7D72-0A19-467D-8693-4DBCAD0C3CC3}">
      <dsp:nvSpPr>
        <dsp:cNvPr id="0" name=""/>
        <dsp:cNvSpPr/>
      </dsp:nvSpPr>
      <dsp:spPr>
        <a:xfrm>
          <a:off x="5276165" y="2158524"/>
          <a:ext cx="4180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7793" y="45720"/>
              </a:lnTo>
            </a:path>
            <a:path>
              <a:moveTo>
                <a:pt x="220224" y="45720"/>
              </a:moveTo>
              <a:lnTo>
                <a:pt x="41801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473959" y="2069658"/>
        <a:ext cx="22430" cy="269170"/>
      </dsp:txXfrm>
    </dsp:sp>
    <dsp:sp modelId="{BC5D0699-D31C-4E95-B203-FE28E4B18989}">
      <dsp:nvSpPr>
        <dsp:cNvPr id="0" name=""/>
        <dsp:cNvSpPr/>
      </dsp:nvSpPr>
      <dsp:spPr>
        <a:xfrm>
          <a:off x="3327452" y="1619089"/>
          <a:ext cx="1950513" cy="11703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77" tIns="100325" rIns="95577" bIns="100325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Georgia Pro Semibold"/>
            </a:rPr>
            <a:t>BLOCK DIAGRAM</a:t>
          </a:r>
        </a:p>
      </dsp:txBody>
      <dsp:txXfrm>
        <a:off x="3327452" y="1619089"/>
        <a:ext cx="1950513" cy="1170308"/>
      </dsp:txXfrm>
    </dsp:sp>
    <dsp:sp modelId="{56C907A5-90B4-4A55-8428-A9C4D1017103}">
      <dsp:nvSpPr>
        <dsp:cNvPr id="0" name=""/>
        <dsp:cNvSpPr/>
      </dsp:nvSpPr>
      <dsp:spPr>
        <a:xfrm>
          <a:off x="7675297" y="2158524"/>
          <a:ext cx="4180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01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73091" y="2202000"/>
        <a:ext cx="22430" cy="4486"/>
      </dsp:txXfrm>
    </dsp:sp>
    <dsp:sp modelId="{13D48F4B-6536-4109-8099-E466D946C1E4}">
      <dsp:nvSpPr>
        <dsp:cNvPr id="0" name=""/>
        <dsp:cNvSpPr/>
      </dsp:nvSpPr>
      <dsp:spPr>
        <a:xfrm>
          <a:off x="5726584" y="1619089"/>
          <a:ext cx="1950513" cy="11703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77" tIns="100325" rIns="95577" bIns="10032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Georgia Pro Semibold"/>
            </a:rPr>
            <a:t>SIMULATION PARAMETERS</a:t>
          </a:r>
        </a:p>
      </dsp:txBody>
      <dsp:txXfrm>
        <a:off x="5726584" y="1619089"/>
        <a:ext cx="1950513" cy="1170308"/>
      </dsp:txXfrm>
    </dsp:sp>
    <dsp:sp modelId="{4C287BE2-E1D9-420D-9C30-817CF6EA0133}">
      <dsp:nvSpPr>
        <dsp:cNvPr id="0" name=""/>
        <dsp:cNvSpPr/>
      </dsp:nvSpPr>
      <dsp:spPr>
        <a:xfrm>
          <a:off x="1903577" y="2787598"/>
          <a:ext cx="7197394" cy="418018"/>
        </a:xfrm>
        <a:custGeom>
          <a:avLst/>
          <a:gdLst/>
          <a:ahLst/>
          <a:cxnLst/>
          <a:rect l="0" t="0" r="0" b="0"/>
          <a:pathLst>
            <a:path>
              <a:moveTo>
                <a:pt x="7197394" y="0"/>
              </a:moveTo>
              <a:lnTo>
                <a:pt x="7197394" y="226109"/>
              </a:lnTo>
              <a:lnTo>
                <a:pt x="0" y="226109"/>
              </a:lnTo>
              <a:lnTo>
                <a:pt x="0" y="41801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21990" y="2994364"/>
        <a:ext cx="360568" cy="4486"/>
      </dsp:txXfrm>
    </dsp:sp>
    <dsp:sp modelId="{D9E1A0AC-8D4F-4D83-8D66-BA64FA0B16F7}">
      <dsp:nvSpPr>
        <dsp:cNvPr id="0" name=""/>
        <dsp:cNvSpPr/>
      </dsp:nvSpPr>
      <dsp:spPr>
        <a:xfrm>
          <a:off x="8125715" y="1619089"/>
          <a:ext cx="1950513" cy="11703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77" tIns="100325" rIns="95577" bIns="10032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Georgia Pro Semibold"/>
            </a:rPr>
            <a:t>RESULTS</a:t>
          </a:r>
        </a:p>
      </dsp:txBody>
      <dsp:txXfrm>
        <a:off x="8125715" y="1619089"/>
        <a:ext cx="1950513" cy="1170308"/>
      </dsp:txXfrm>
    </dsp:sp>
    <dsp:sp modelId="{B512E8C3-D84A-4D43-8963-8A7F84A78623}">
      <dsp:nvSpPr>
        <dsp:cNvPr id="0" name=""/>
        <dsp:cNvSpPr/>
      </dsp:nvSpPr>
      <dsp:spPr>
        <a:xfrm>
          <a:off x="2877034" y="3777450"/>
          <a:ext cx="4180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01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4827" y="3820927"/>
        <a:ext cx="22430" cy="4486"/>
      </dsp:txXfrm>
    </dsp:sp>
    <dsp:sp modelId="{2E858F89-8C15-46EC-9120-6A0C7D6640B7}">
      <dsp:nvSpPr>
        <dsp:cNvPr id="0" name=""/>
        <dsp:cNvSpPr/>
      </dsp:nvSpPr>
      <dsp:spPr>
        <a:xfrm>
          <a:off x="928320" y="3238016"/>
          <a:ext cx="1950513" cy="11703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77" tIns="100325" rIns="95577" bIns="10032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Georgia Pro Semibold"/>
            </a:rPr>
            <a:t>APPLICATION OF PUF</a:t>
          </a:r>
        </a:p>
      </dsp:txBody>
      <dsp:txXfrm>
        <a:off x="928320" y="3238016"/>
        <a:ext cx="1950513" cy="1170308"/>
      </dsp:txXfrm>
    </dsp:sp>
    <dsp:sp modelId="{A7A06D8B-3AFC-4E8E-8D75-7E81FB32C570}">
      <dsp:nvSpPr>
        <dsp:cNvPr id="0" name=""/>
        <dsp:cNvSpPr/>
      </dsp:nvSpPr>
      <dsp:spPr>
        <a:xfrm>
          <a:off x="5276165" y="3777450"/>
          <a:ext cx="4180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018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3959" y="3820927"/>
        <a:ext cx="22430" cy="4486"/>
      </dsp:txXfrm>
    </dsp:sp>
    <dsp:sp modelId="{EE088C2B-066A-43B3-A2AC-181D523DD612}">
      <dsp:nvSpPr>
        <dsp:cNvPr id="0" name=""/>
        <dsp:cNvSpPr/>
      </dsp:nvSpPr>
      <dsp:spPr>
        <a:xfrm>
          <a:off x="3327452" y="3238016"/>
          <a:ext cx="1950513" cy="11703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77" tIns="100325" rIns="95577" bIns="10032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Georgia Pro Semibold"/>
            </a:rPr>
            <a:t>ADVANTAGES OF PUF</a:t>
          </a:r>
        </a:p>
      </dsp:txBody>
      <dsp:txXfrm>
        <a:off x="3327452" y="3238016"/>
        <a:ext cx="1950513" cy="1170308"/>
      </dsp:txXfrm>
    </dsp:sp>
    <dsp:sp modelId="{CD45AF91-A554-4006-8003-0BD20CA3008F}">
      <dsp:nvSpPr>
        <dsp:cNvPr id="0" name=""/>
        <dsp:cNvSpPr/>
      </dsp:nvSpPr>
      <dsp:spPr>
        <a:xfrm>
          <a:off x="5726584" y="3238016"/>
          <a:ext cx="1950513" cy="11703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77" tIns="100325" rIns="95577" bIns="10032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Georgia Pro Semibold"/>
            </a:rPr>
            <a:t>SECURITY ATTACKS IN PUF</a:t>
          </a:r>
        </a:p>
      </dsp:txBody>
      <dsp:txXfrm>
        <a:off x="5726584" y="3238016"/>
        <a:ext cx="1950513" cy="11703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90187-CAA5-43F2-A581-3FF9BE73699F}">
      <dsp:nvSpPr>
        <dsp:cNvPr id="0" name=""/>
        <dsp:cNvSpPr/>
      </dsp:nvSpPr>
      <dsp:spPr>
        <a:xfrm>
          <a:off x="0" y="696"/>
          <a:ext cx="6151830" cy="16303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74C41-D9F4-4F93-982A-E2F36A32BE3C}">
      <dsp:nvSpPr>
        <dsp:cNvPr id="0" name=""/>
        <dsp:cNvSpPr/>
      </dsp:nvSpPr>
      <dsp:spPr>
        <a:xfrm>
          <a:off x="493167" y="367515"/>
          <a:ext cx="896667" cy="8966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5141C-0429-4217-893C-F98308BF27E3}">
      <dsp:nvSpPr>
        <dsp:cNvPr id="0" name=""/>
        <dsp:cNvSpPr/>
      </dsp:nvSpPr>
      <dsp:spPr>
        <a:xfrm>
          <a:off x="1883001" y="696"/>
          <a:ext cx="4268829" cy="1630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41" tIns="172541" rIns="172541" bIns="172541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+mn-lt"/>
            </a:rPr>
            <a:t>Secure key card with RFID chips used in healthcare, transportation &amp; logistics etc.</a:t>
          </a:r>
          <a:endParaRPr lang="en-US" sz="2000" b="1" kern="1200" dirty="0">
            <a:latin typeface="+mn-lt"/>
          </a:endParaRPr>
        </a:p>
      </dsp:txBody>
      <dsp:txXfrm>
        <a:off x="1883001" y="696"/>
        <a:ext cx="4268829" cy="1630304"/>
      </dsp:txXfrm>
    </dsp:sp>
    <dsp:sp modelId="{3EEF8251-9455-433A-AAC3-2530AE30DC17}">
      <dsp:nvSpPr>
        <dsp:cNvPr id="0" name=""/>
        <dsp:cNvSpPr/>
      </dsp:nvSpPr>
      <dsp:spPr>
        <a:xfrm>
          <a:off x="0" y="2038576"/>
          <a:ext cx="6151830" cy="16303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8E6D3-65FA-4B93-BCEE-BFA2EDFACC04}">
      <dsp:nvSpPr>
        <dsp:cNvPr id="0" name=""/>
        <dsp:cNvSpPr/>
      </dsp:nvSpPr>
      <dsp:spPr>
        <a:xfrm>
          <a:off x="493167" y="2405395"/>
          <a:ext cx="896667" cy="8966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9E1F1-06C2-43A4-83AF-E9BC6EEC4F7B}">
      <dsp:nvSpPr>
        <dsp:cNvPr id="0" name=""/>
        <dsp:cNvSpPr/>
      </dsp:nvSpPr>
      <dsp:spPr>
        <a:xfrm>
          <a:off x="1883001" y="2038576"/>
          <a:ext cx="4268829" cy="1630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41" tIns="172541" rIns="172541" bIns="172541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+mn-lt"/>
            </a:rPr>
            <a:t>Secret key generation so that it can be used as key for RSA, AES, ECC algorithms to increase complexity.</a:t>
          </a:r>
          <a:endParaRPr lang="en-US" sz="2000" b="1" kern="1200" dirty="0">
            <a:latin typeface="+mn-lt"/>
          </a:endParaRPr>
        </a:p>
      </dsp:txBody>
      <dsp:txXfrm>
        <a:off x="1883001" y="2038576"/>
        <a:ext cx="4268829" cy="1630304"/>
      </dsp:txXfrm>
    </dsp:sp>
    <dsp:sp modelId="{568A14E1-42AF-4124-BDA6-855338BE7148}">
      <dsp:nvSpPr>
        <dsp:cNvPr id="0" name=""/>
        <dsp:cNvSpPr/>
      </dsp:nvSpPr>
      <dsp:spPr>
        <a:xfrm>
          <a:off x="0" y="4076457"/>
          <a:ext cx="6151830" cy="16303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1CE8E-AD93-4C24-B88B-3FC9A16B527D}">
      <dsp:nvSpPr>
        <dsp:cNvPr id="0" name=""/>
        <dsp:cNvSpPr/>
      </dsp:nvSpPr>
      <dsp:spPr>
        <a:xfrm>
          <a:off x="493167" y="4443275"/>
          <a:ext cx="896667" cy="8966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5BC04-6360-4C55-B193-C58AFD842DE9}">
      <dsp:nvSpPr>
        <dsp:cNvPr id="0" name=""/>
        <dsp:cNvSpPr/>
      </dsp:nvSpPr>
      <dsp:spPr>
        <a:xfrm>
          <a:off x="1883001" y="4076457"/>
          <a:ext cx="4268829" cy="1630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41" tIns="172541" rIns="172541" bIns="172541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+mn-lt"/>
            </a:rPr>
            <a:t>Key zeroization: Used for deleting certain keys once its used by overwriting a new key to increase complexity.</a:t>
          </a:r>
        </a:p>
      </dsp:txBody>
      <dsp:txXfrm>
        <a:off x="1883001" y="4076457"/>
        <a:ext cx="4268829" cy="163030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AD8DD-B44B-4086-A464-43E6C44BB04F}">
      <dsp:nvSpPr>
        <dsp:cNvPr id="0" name=""/>
        <dsp:cNvSpPr/>
      </dsp:nvSpPr>
      <dsp:spPr>
        <a:xfrm>
          <a:off x="4286" y="954550"/>
          <a:ext cx="3794125" cy="948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FUNCTION FOR PUF</a:t>
          </a:r>
        </a:p>
      </dsp:txBody>
      <dsp:txXfrm>
        <a:off x="32068" y="982332"/>
        <a:ext cx="3738561" cy="892967"/>
      </dsp:txXfrm>
    </dsp:sp>
    <dsp:sp modelId="{1408A669-8A6D-4F52-BE6F-2D9639C66E6E}">
      <dsp:nvSpPr>
        <dsp:cNvPr id="0" name=""/>
        <dsp:cNvSpPr/>
      </dsp:nvSpPr>
      <dsp:spPr>
        <a:xfrm rot="5400000">
          <a:off x="1818352" y="1986078"/>
          <a:ext cx="165992" cy="165992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5CCBBB-7F48-402C-AE04-3D9265A0E24A}">
      <dsp:nvSpPr>
        <dsp:cNvPr id="0" name=""/>
        <dsp:cNvSpPr/>
      </dsp:nvSpPr>
      <dsp:spPr>
        <a:xfrm>
          <a:off x="4286" y="2235067"/>
          <a:ext cx="3794125" cy="94853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 is challenge, fabrication parameters</a:t>
          </a:r>
        </a:p>
      </dsp:txBody>
      <dsp:txXfrm>
        <a:off x="32068" y="2262849"/>
        <a:ext cx="3738561" cy="892967"/>
      </dsp:txXfrm>
    </dsp:sp>
    <dsp:sp modelId="{2A240CE4-4C06-4492-B85D-84CA19F300D6}">
      <dsp:nvSpPr>
        <dsp:cNvPr id="0" name=""/>
        <dsp:cNvSpPr/>
      </dsp:nvSpPr>
      <dsp:spPr>
        <a:xfrm rot="5400000">
          <a:off x="1818352" y="3266595"/>
          <a:ext cx="165992" cy="165992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-507122"/>
                <a:satOff val="-2579"/>
                <a:lumOff val="-8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7122"/>
                <a:satOff val="-2579"/>
                <a:lumOff val="-8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7122"/>
                <a:satOff val="-2579"/>
                <a:lumOff val="-8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47F657-AD95-4309-B0FF-CC67658D599C}">
      <dsp:nvSpPr>
        <dsp:cNvPr id="0" name=""/>
        <dsp:cNvSpPr/>
      </dsp:nvSpPr>
      <dsp:spPr>
        <a:xfrm>
          <a:off x="4286" y="3515585"/>
          <a:ext cx="3794125" cy="94853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667459"/>
            <a:satOff val="-2445"/>
            <a:lumOff val="-25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67459"/>
              <a:satOff val="-2445"/>
              <a:lumOff val="-25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Obtained responses are also recorded.</a:t>
          </a:r>
        </a:p>
      </dsp:txBody>
      <dsp:txXfrm>
        <a:off x="32068" y="3543367"/>
        <a:ext cx="3738561" cy="892967"/>
      </dsp:txXfrm>
    </dsp:sp>
    <dsp:sp modelId="{C8C56CF6-61A4-40DC-A5AA-38ED0527D72E}">
      <dsp:nvSpPr>
        <dsp:cNvPr id="0" name=""/>
        <dsp:cNvSpPr/>
      </dsp:nvSpPr>
      <dsp:spPr>
        <a:xfrm>
          <a:off x="4329588" y="954550"/>
          <a:ext cx="3794125" cy="948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521367"/>
                <a:satOff val="-7738"/>
                <a:lumOff val="-2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21367"/>
                <a:satOff val="-7738"/>
                <a:lumOff val="-2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21367"/>
                <a:satOff val="-7738"/>
                <a:lumOff val="-2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LEARNING &amp; PREDICTION</a:t>
          </a:r>
        </a:p>
      </dsp:txBody>
      <dsp:txXfrm>
        <a:off x="4357370" y="982332"/>
        <a:ext cx="3738561" cy="892967"/>
      </dsp:txXfrm>
    </dsp:sp>
    <dsp:sp modelId="{39D64C17-9ECF-48BC-A824-D837602006A6}">
      <dsp:nvSpPr>
        <dsp:cNvPr id="0" name=""/>
        <dsp:cNvSpPr/>
      </dsp:nvSpPr>
      <dsp:spPr>
        <a:xfrm rot="5400000">
          <a:off x="6143654" y="1986078"/>
          <a:ext cx="165992" cy="165992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-1014245"/>
                <a:satOff val="-5159"/>
                <a:lumOff val="-16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14245"/>
                <a:satOff val="-5159"/>
                <a:lumOff val="-16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14245"/>
                <a:satOff val="-5159"/>
                <a:lumOff val="-16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2FAB53-BA44-44BD-8EDC-A86A767D05CD}">
      <dsp:nvSpPr>
        <dsp:cNvPr id="0" name=""/>
        <dsp:cNvSpPr/>
      </dsp:nvSpPr>
      <dsp:spPr>
        <a:xfrm>
          <a:off x="4329588" y="2235067"/>
          <a:ext cx="3794125" cy="94853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1334918"/>
            <a:satOff val="-4889"/>
            <a:lumOff val="-51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334918"/>
              <a:satOff val="-4889"/>
              <a:lumOff val="-5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CRP to train any suitable ML algorithm like logistic regression, SVM etc.</a:t>
          </a:r>
        </a:p>
      </dsp:txBody>
      <dsp:txXfrm>
        <a:off x="4357370" y="2262849"/>
        <a:ext cx="3738561" cy="892967"/>
      </dsp:txXfrm>
    </dsp:sp>
    <dsp:sp modelId="{D47E4FAC-3CB2-43CE-A7FB-E208E42DA823}">
      <dsp:nvSpPr>
        <dsp:cNvPr id="0" name=""/>
        <dsp:cNvSpPr/>
      </dsp:nvSpPr>
      <dsp:spPr>
        <a:xfrm rot="5400000">
          <a:off x="6143654" y="3266595"/>
          <a:ext cx="165992" cy="165992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-1521367"/>
                <a:satOff val="-7738"/>
                <a:lumOff val="-2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21367"/>
                <a:satOff val="-7738"/>
                <a:lumOff val="-2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21367"/>
                <a:satOff val="-7738"/>
                <a:lumOff val="-2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076FF9-E0BE-4FA3-91B8-038AB29EBF73}">
      <dsp:nvSpPr>
        <dsp:cNvPr id="0" name=""/>
        <dsp:cNvSpPr/>
      </dsp:nvSpPr>
      <dsp:spPr>
        <a:xfrm>
          <a:off x="4329588" y="3515585"/>
          <a:ext cx="3794125" cy="94853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2002377"/>
            <a:satOff val="-7334"/>
            <a:lumOff val="-77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2002377"/>
              <a:satOff val="-7334"/>
              <a:lumOff val="-77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 the response by finding the best fit and determine accuracy of prediction.</a:t>
          </a:r>
        </a:p>
      </dsp:txBody>
      <dsp:txXfrm>
        <a:off x="4357370" y="3543367"/>
        <a:ext cx="3738561" cy="8929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F3EE4-08BB-42A0-AA2A-5016730102CE}">
      <dsp:nvSpPr>
        <dsp:cNvPr id="0" name=""/>
        <dsp:cNvSpPr/>
      </dsp:nvSpPr>
      <dsp:spPr>
        <a:xfrm rot="10800000">
          <a:off x="2070365" y="292"/>
          <a:ext cx="6933223" cy="129611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4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Damaging the chips and gaining access to the components  </a:t>
          </a:r>
        </a:p>
      </dsp:txBody>
      <dsp:txXfrm rot="10800000">
        <a:off x="2394392" y="292"/>
        <a:ext cx="6609196" cy="1296110"/>
      </dsp:txXfrm>
    </dsp:sp>
    <dsp:sp modelId="{9BFE5592-4FA3-4315-B3FE-A055B0D763AB}">
      <dsp:nvSpPr>
        <dsp:cNvPr id="0" name=""/>
        <dsp:cNvSpPr/>
      </dsp:nvSpPr>
      <dsp:spPr>
        <a:xfrm>
          <a:off x="1422310" y="292"/>
          <a:ext cx="1296110" cy="1296110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84BBE74-CA52-42AD-98FE-0918129D77E1}">
      <dsp:nvSpPr>
        <dsp:cNvPr id="0" name=""/>
        <dsp:cNvSpPr/>
      </dsp:nvSpPr>
      <dsp:spPr>
        <a:xfrm rot="10800000">
          <a:off x="2070365" y="1683301"/>
          <a:ext cx="6933223" cy="1296110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4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The device should be taken to labs, to use expensive techniques to study the chip parameters.</a:t>
          </a:r>
          <a:endParaRPr lang="en-US" sz="2600" b="1" kern="1200" dirty="0"/>
        </a:p>
      </dsp:txBody>
      <dsp:txXfrm rot="10800000">
        <a:off x="2394392" y="1683301"/>
        <a:ext cx="6609196" cy="1296110"/>
      </dsp:txXfrm>
    </dsp:sp>
    <dsp:sp modelId="{5889F8B0-BDBD-40A1-A8EA-0CE99AD84D70}">
      <dsp:nvSpPr>
        <dsp:cNvPr id="0" name=""/>
        <dsp:cNvSpPr/>
      </dsp:nvSpPr>
      <dsp:spPr>
        <a:xfrm>
          <a:off x="1422310" y="1683301"/>
          <a:ext cx="1296110" cy="1296110"/>
        </a:xfrm>
        <a:prstGeom prst="ellipse">
          <a:avLst/>
        </a:prstGeom>
        <a:gradFill rotWithShape="0">
          <a:gsLst>
            <a:gs pos="0">
              <a:schemeClr val="accent3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DB15DF8-0C6D-4973-A357-BB7EDB708DE3}">
      <dsp:nvSpPr>
        <dsp:cNvPr id="0" name=""/>
        <dsp:cNvSpPr/>
      </dsp:nvSpPr>
      <dsp:spPr>
        <a:xfrm rot="10800000">
          <a:off x="2070365" y="3366310"/>
          <a:ext cx="6933223" cy="1296110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4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Reports that prove that PUFs are in fact vulnerable against invasive attacks</a:t>
          </a:r>
          <a:endParaRPr lang="en-US" sz="2600" b="1" kern="1200" dirty="0"/>
        </a:p>
      </dsp:txBody>
      <dsp:txXfrm rot="10800000">
        <a:off x="2394392" y="3366310"/>
        <a:ext cx="6609196" cy="1296110"/>
      </dsp:txXfrm>
    </dsp:sp>
    <dsp:sp modelId="{9EBAE459-E33D-4A22-8AA7-FA31A0BA7C41}">
      <dsp:nvSpPr>
        <dsp:cNvPr id="0" name=""/>
        <dsp:cNvSpPr/>
      </dsp:nvSpPr>
      <dsp:spPr>
        <a:xfrm>
          <a:off x="1422310" y="3366310"/>
          <a:ext cx="1296110" cy="1296110"/>
        </a:xfrm>
        <a:prstGeom prst="ellipse">
          <a:avLst/>
        </a:prstGeom>
        <a:gradFill rotWithShape="0">
          <a:gsLst>
            <a:gs pos="0">
              <a:schemeClr val="accent4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49A00-54AA-484D-8CE8-DB1EE92D4141}">
      <dsp:nvSpPr>
        <dsp:cNvPr id="0" name=""/>
        <dsp:cNvSpPr/>
      </dsp:nvSpPr>
      <dsp:spPr>
        <a:xfrm>
          <a:off x="3785325" y="461"/>
          <a:ext cx="5677987" cy="17982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Tamper the system</a:t>
          </a:r>
          <a:endParaRPr lang="en-US" sz="2200" b="1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Modify the supply voltage &amp; operational temperature</a:t>
          </a:r>
          <a:endParaRPr lang="en-US" sz="2200" b="1" kern="1200" dirty="0"/>
        </a:p>
      </dsp:txBody>
      <dsp:txXfrm>
        <a:off x="3785325" y="225248"/>
        <a:ext cx="5003626" cy="1348721"/>
      </dsp:txXfrm>
    </dsp:sp>
    <dsp:sp modelId="{71C0A989-5600-40A1-BC86-3064E7697DFE}">
      <dsp:nvSpPr>
        <dsp:cNvPr id="0" name=""/>
        <dsp:cNvSpPr/>
      </dsp:nvSpPr>
      <dsp:spPr>
        <a:xfrm>
          <a:off x="0" y="0"/>
          <a:ext cx="3785325" cy="1798295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ACTIVE ATTACKS</a:t>
          </a:r>
        </a:p>
      </dsp:txBody>
      <dsp:txXfrm>
        <a:off x="87786" y="87786"/>
        <a:ext cx="3609753" cy="1622723"/>
      </dsp:txXfrm>
    </dsp:sp>
    <dsp:sp modelId="{61F82361-8E55-4CDB-A992-1C77A751D62A}">
      <dsp:nvSpPr>
        <dsp:cNvPr id="0" name=""/>
        <dsp:cNvSpPr/>
      </dsp:nvSpPr>
      <dsp:spPr>
        <a:xfrm>
          <a:off x="3785325" y="1978585"/>
          <a:ext cx="5677987" cy="17982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Observe the data such as energy, power consumption and report it.</a:t>
          </a:r>
          <a:endParaRPr lang="en-US" sz="2200" b="1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Can be used to develop an attack using these reports.</a:t>
          </a:r>
          <a:endParaRPr lang="en-US" sz="2200" b="1" kern="1200" dirty="0"/>
        </a:p>
      </dsp:txBody>
      <dsp:txXfrm>
        <a:off x="3785325" y="2203372"/>
        <a:ext cx="5003626" cy="1348721"/>
      </dsp:txXfrm>
    </dsp:sp>
    <dsp:sp modelId="{130A72F2-5FC8-419D-AD67-F975693C04EB}">
      <dsp:nvSpPr>
        <dsp:cNvPr id="0" name=""/>
        <dsp:cNvSpPr/>
      </dsp:nvSpPr>
      <dsp:spPr>
        <a:xfrm>
          <a:off x="0" y="1978585"/>
          <a:ext cx="3785325" cy="1798295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15083"/>
                <a:satOff val="9723"/>
                <a:lumOff val="188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15083"/>
                <a:satOff val="9723"/>
                <a:lumOff val="188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15083"/>
                <a:satOff val="9723"/>
                <a:lumOff val="188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PASSIVE ATTACKS</a:t>
          </a:r>
          <a:endParaRPr lang="en-US" sz="2800" b="1" kern="1200" dirty="0"/>
        </a:p>
      </dsp:txBody>
      <dsp:txXfrm>
        <a:off x="87786" y="2066371"/>
        <a:ext cx="3609753" cy="16227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DB41B-3645-4A9B-BB48-DE3F11A64D93}">
      <dsp:nvSpPr>
        <dsp:cNvPr id="0" name=""/>
        <dsp:cNvSpPr/>
      </dsp:nvSpPr>
      <dsp:spPr>
        <a:xfrm>
          <a:off x="3338" y="1348360"/>
          <a:ext cx="3254828" cy="11550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Attacker can overhear the communication between device and server and obtain CRP database.</a:t>
          </a:r>
        </a:p>
      </dsp:txBody>
      <dsp:txXfrm>
        <a:off x="3338" y="1348360"/>
        <a:ext cx="3254828" cy="1155019"/>
      </dsp:txXfrm>
    </dsp:sp>
    <dsp:sp modelId="{5EEBD3DE-9E40-4256-9F82-F1DFA04965AB}">
      <dsp:nvSpPr>
        <dsp:cNvPr id="0" name=""/>
        <dsp:cNvSpPr/>
      </dsp:nvSpPr>
      <dsp:spPr>
        <a:xfrm>
          <a:off x="3338" y="2503380"/>
          <a:ext cx="3254828" cy="79056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53E1E-A5CB-4607-A3A4-82EA97D76E0E}">
      <dsp:nvSpPr>
        <dsp:cNvPr id="0" name=""/>
        <dsp:cNvSpPr/>
      </dsp:nvSpPr>
      <dsp:spPr>
        <a:xfrm>
          <a:off x="3713842" y="1348360"/>
          <a:ext cx="3254828" cy="1155019"/>
        </a:xfrm>
        <a:prstGeom prst="rect">
          <a:avLst/>
        </a:prstGeom>
        <a:solidFill>
          <a:schemeClr val="accent5">
            <a:hueOff val="-760684"/>
            <a:satOff val="-3869"/>
            <a:lumOff val="-1274"/>
            <a:alphaOff val="0"/>
          </a:schemeClr>
        </a:solidFill>
        <a:ln w="12700" cap="flat" cmpd="sng" algn="ctr">
          <a:solidFill>
            <a:schemeClr val="accent5">
              <a:hueOff val="-760684"/>
              <a:satOff val="-3869"/>
              <a:lumOff val="-1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Can be further fed into ML models to predict response.</a:t>
          </a:r>
        </a:p>
      </dsp:txBody>
      <dsp:txXfrm>
        <a:off x="3713842" y="1348360"/>
        <a:ext cx="3254828" cy="1155019"/>
      </dsp:txXfrm>
    </dsp:sp>
    <dsp:sp modelId="{9282EEF2-B010-4B45-84E6-F403ADFD4A31}">
      <dsp:nvSpPr>
        <dsp:cNvPr id="0" name=""/>
        <dsp:cNvSpPr/>
      </dsp:nvSpPr>
      <dsp:spPr>
        <a:xfrm>
          <a:off x="3713842" y="2503380"/>
          <a:ext cx="3254828" cy="790560"/>
        </a:xfrm>
        <a:prstGeom prst="rect">
          <a:avLst/>
        </a:prstGeom>
        <a:solidFill>
          <a:schemeClr val="accent5">
            <a:tint val="40000"/>
            <a:alpha val="90000"/>
            <a:hueOff val="-1001189"/>
            <a:satOff val="-3667"/>
            <a:lumOff val="-38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01189"/>
              <a:satOff val="-3667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9DB0B-E2BD-4924-912B-7E2E8A034CA6}">
      <dsp:nvSpPr>
        <dsp:cNvPr id="0" name=""/>
        <dsp:cNvSpPr/>
      </dsp:nvSpPr>
      <dsp:spPr>
        <a:xfrm>
          <a:off x="7424347" y="1348360"/>
          <a:ext cx="3254828" cy="1155019"/>
        </a:xfrm>
        <a:prstGeom prst="rect">
          <a:avLst/>
        </a:prstGeom>
        <a:solidFill>
          <a:schemeClr val="accent5">
            <a:hueOff val="-1521367"/>
            <a:satOff val="-7738"/>
            <a:lumOff val="-2549"/>
            <a:alphaOff val="0"/>
          </a:schemeClr>
        </a:solidFill>
        <a:ln w="12700" cap="flat" cmpd="sng" algn="ctr">
          <a:solidFill>
            <a:schemeClr val="accent5">
              <a:hueOff val="-1521367"/>
              <a:satOff val="-7738"/>
              <a:lumOff val="-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Can be easily performed as device connects dynamically to other unknown networks.</a:t>
          </a:r>
        </a:p>
      </dsp:txBody>
      <dsp:txXfrm>
        <a:off x="7424347" y="1348360"/>
        <a:ext cx="3254828" cy="1155019"/>
      </dsp:txXfrm>
    </dsp:sp>
    <dsp:sp modelId="{0952EE43-6375-415A-AD4D-AF1EC6B95839}">
      <dsp:nvSpPr>
        <dsp:cNvPr id="0" name=""/>
        <dsp:cNvSpPr/>
      </dsp:nvSpPr>
      <dsp:spPr>
        <a:xfrm>
          <a:off x="7424347" y="2503380"/>
          <a:ext cx="3254828" cy="790560"/>
        </a:xfrm>
        <a:prstGeom prst="rect">
          <a:avLst/>
        </a:prstGeom>
        <a:solidFill>
          <a:schemeClr val="accent5">
            <a:tint val="40000"/>
            <a:alpha val="90000"/>
            <a:hueOff val="-2002377"/>
            <a:satOff val="-7334"/>
            <a:lumOff val="-7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002377"/>
              <a:satOff val="-7334"/>
              <a:lumOff val="-7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F7B5E-22C4-484E-A3B7-11939EE533DC}">
      <dsp:nvSpPr>
        <dsp:cNvPr id="0" name=""/>
        <dsp:cNvSpPr/>
      </dsp:nvSpPr>
      <dsp:spPr>
        <a:xfrm>
          <a:off x="0" y="174094"/>
          <a:ext cx="3301962" cy="19811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Georgia Pro Semibold"/>
            </a:rPr>
            <a:t>IoT</a:t>
          </a:r>
          <a:r>
            <a:rPr lang="en-GB" sz="2400" kern="1200" dirty="0"/>
            <a:t> devices are various prone to attacks.</a:t>
          </a:r>
          <a:endParaRPr lang="en-US" sz="2400" kern="1200" dirty="0"/>
        </a:p>
      </dsp:txBody>
      <dsp:txXfrm>
        <a:off x="0" y="174094"/>
        <a:ext cx="3301962" cy="1981177"/>
      </dsp:txXfrm>
    </dsp:sp>
    <dsp:sp modelId="{2A2FB86A-8DD5-42FD-9A68-B1C25BEC5117}">
      <dsp:nvSpPr>
        <dsp:cNvPr id="0" name=""/>
        <dsp:cNvSpPr/>
      </dsp:nvSpPr>
      <dsp:spPr>
        <a:xfrm>
          <a:off x="3632158" y="174094"/>
          <a:ext cx="3301962" cy="198117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Common attacks are man-in-the-middle, Dos, Eavesdropping etc.</a:t>
          </a:r>
          <a:endParaRPr lang="en-US" sz="2400" kern="1200" dirty="0"/>
        </a:p>
      </dsp:txBody>
      <dsp:txXfrm>
        <a:off x="3632158" y="174094"/>
        <a:ext cx="3301962" cy="1981177"/>
      </dsp:txXfrm>
    </dsp:sp>
    <dsp:sp modelId="{07394676-D2A5-4B56-A23E-7EB8467E83A8}">
      <dsp:nvSpPr>
        <dsp:cNvPr id="0" name=""/>
        <dsp:cNvSpPr/>
      </dsp:nvSpPr>
      <dsp:spPr>
        <a:xfrm>
          <a:off x="7264317" y="174094"/>
          <a:ext cx="3301962" cy="198117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Lightweight authentication and security schemes are required to protect IoT devices.</a:t>
          </a:r>
        </a:p>
      </dsp:txBody>
      <dsp:txXfrm>
        <a:off x="7264317" y="174094"/>
        <a:ext cx="3301962" cy="1981177"/>
      </dsp:txXfrm>
    </dsp:sp>
    <dsp:sp modelId="{7ED5B3E7-0247-4B45-87A5-E09AB487A196}">
      <dsp:nvSpPr>
        <dsp:cNvPr id="0" name=""/>
        <dsp:cNvSpPr/>
      </dsp:nvSpPr>
      <dsp:spPr>
        <a:xfrm>
          <a:off x="1816079" y="2485468"/>
          <a:ext cx="3301962" cy="198117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Development of PUF based authentication technique is proposed. </a:t>
          </a:r>
        </a:p>
      </dsp:txBody>
      <dsp:txXfrm>
        <a:off x="1816079" y="2485468"/>
        <a:ext cx="3301962" cy="1981177"/>
      </dsp:txXfrm>
    </dsp:sp>
    <dsp:sp modelId="{FAF2CEA5-76F7-45C8-8F2E-AAB0E5809CE6}">
      <dsp:nvSpPr>
        <dsp:cNvPr id="0" name=""/>
        <dsp:cNvSpPr/>
      </dsp:nvSpPr>
      <dsp:spPr>
        <a:xfrm>
          <a:off x="5448238" y="2485468"/>
          <a:ext cx="3301962" cy="198117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Software analyses based on the CRP and uniqueness and uniformity is obtained. </a:t>
          </a:r>
        </a:p>
      </dsp:txBody>
      <dsp:txXfrm>
        <a:off x="5448238" y="2485468"/>
        <a:ext cx="3301962" cy="1981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C99E5-5458-4D23-8D7D-423B0291210F}">
      <dsp:nvSpPr>
        <dsp:cNvPr id="0" name=""/>
        <dsp:cNvSpPr/>
      </dsp:nvSpPr>
      <dsp:spPr>
        <a:xfrm>
          <a:off x="0" y="10915"/>
          <a:ext cx="10703051" cy="8498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The unlimited use of IoT exposes the various sensors and devices to security issues.</a:t>
          </a:r>
          <a:endParaRPr lang="en-US" sz="1800" b="1" kern="1200"/>
        </a:p>
      </dsp:txBody>
      <dsp:txXfrm>
        <a:off x="41488" y="52403"/>
        <a:ext cx="10620075" cy="766918"/>
      </dsp:txXfrm>
    </dsp:sp>
    <dsp:sp modelId="{DBE52D1C-589B-404C-86DD-52F032BA04D2}">
      <dsp:nvSpPr>
        <dsp:cNvPr id="0" name=""/>
        <dsp:cNvSpPr/>
      </dsp:nvSpPr>
      <dsp:spPr>
        <a:xfrm>
          <a:off x="0" y="938570"/>
          <a:ext cx="10703051" cy="849894"/>
        </a:xfrm>
        <a:prstGeom prst="roundRect">
          <a:avLst/>
        </a:prstGeom>
        <a:solidFill>
          <a:schemeClr val="accent4">
            <a:hueOff val="-377414"/>
            <a:satOff val="-2842"/>
            <a:lumOff val="-18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Standard security techniques are not suitable due to resource constraints and also prone to attacks.</a:t>
          </a:r>
          <a:endParaRPr lang="en-US" sz="1800" b="1" kern="1200" dirty="0"/>
        </a:p>
      </dsp:txBody>
      <dsp:txXfrm>
        <a:off x="41488" y="980058"/>
        <a:ext cx="10620075" cy="766918"/>
      </dsp:txXfrm>
    </dsp:sp>
    <dsp:sp modelId="{19D46F15-E0BD-42A6-989B-2E35340D03BB}">
      <dsp:nvSpPr>
        <dsp:cNvPr id="0" name=""/>
        <dsp:cNvSpPr/>
      </dsp:nvSpPr>
      <dsp:spPr>
        <a:xfrm>
          <a:off x="0" y="1788465"/>
          <a:ext cx="10703051" cy="852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822" tIns="17780" rIns="99568" bIns="17780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1" kern="1200"/>
            <a:t>Memory</a:t>
          </a:r>
          <a:endParaRPr lang="en-US" sz="1400" b="1" kern="120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1" kern="1200" dirty="0"/>
            <a:t>Speed</a:t>
          </a:r>
          <a:endParaRPr lang="en-US" sz="1400" b="1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1" kern="1200"/>
            <a:t>power consumption. </a:t>
          </a:r>
          <a:endParaRPr lang="en-US" sz="1400" b="1" kern="1200"/>
        </a:p>
      </dsp:txBody>
      <dsp:txXfrm>
        <a:off x="0" y="1788465"/>
        <a:ext cx="10703051" cy="852074"/>
      </dsp:txXfrm>
    </dsp:sp>
    <dsp:sp modelId="{726F8B0D-D7FD-48E3-93A8-81D4EC75533E}">
      <dsp:nvSpPr>
        <dsp:cNvPr id="0" name=""/>
        <dsp:cNvSpPr/>
      </dsp:nvSpPr>
      <dsp:spPr>
        <a:xfrm>
          <a:off x="0" y="2640539"/>
          <a:ext cx="10703051" cy="849894"/>
        </a:xfrm>
        <a:prstGeom prst="roundRect">
          <a:avLst/>
        </a:prstGeom>
        <a:solidFill>
          <a:schemeClr val="accent4">
            <a:hueOff val="-754828"/>
            <a:satOff val="-5683"/>
            <a:lumOff val="-3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Georgia Pro Semibold"/>
            </a:rPr>
            <a:t>PUF based authentication system is developed using XOR Arbiter PUF and is implemented using MATLAB</a:t>
          </a:r>
          <a:endParaRPr lang="en-GB" sz="1800" b="1" kern="1200" dirty="0"/>
        </a:p>
      </dsp:txBody>
      <dsp:txXfrm>
        <a:off x="41488" y="2682027"/>
        <a:ext cx="10620075" cy="766918"/>
      </dsp:txXfrm>
    </dsp:sp>
    <dsp:sp modelId="{EA88D08F-D3D0-46A6-AFAC-D2D49822A2C8}">
      <dsp:nvSpPr>
        <dsp:cNvPr id="0" name=""/>
        <dsp:cNvSpPr/>
      </dsp:nvSpPr>
      <dsp:spPr>
        <a:xfrm>
          <a:off x="0" y="3568194"/>
          <a:ext cx="10703051" cy="849894"/>
        </a:xfrm>
        <a:prstGeom prst="roundRect">
          <a:avLst/>
        </a:prstGeom>
        <a:solidFill>
          <a:schemeClr val="accent4">
            <a:hueOff val="-1132241"/>
            <a:satOff val="-8525"/>
            <a:lumOff val="-54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Georgia Pro Semibold"/>
            </a:rPr>
            <a:t>Uniqueness and uniformity of PUF is evaluated.</a:t>
          </a:r>
        </a:p>
      </dsp:txBody>
      <dsp:txXfrm>
        <a:off x="41488" y="3609682"/>
        <a:ext cx="10620075" cy="766918"/>
      </dsp:txXfrm>
    </dsp:sp>
    <dsp:sp modelId="{D5FB7071-FAE0-4C43-B9CE-60E13F53B3A6}">
      <dsp:nvSpPr>
        <dsp:cNvPr id="0" name=""/>
        <dsp:cNvSpPr/>
      </dsp:nvSpPr>
      <dsp:spPr>
        <a:xfrm>
          <a:off x="0" y="4495849"/>
          <a:ext cx="10703051" cy="849894"/>
        </a:xfrm>
        <a:prstGeom prst="roundRect">
          <a:avLst/>
        </a:prstGeom>
        <a:solidFill>
          <a:schemeClr val="accent4">
            <a:hueOff val="-1509655"/>
            <a:satOff val="-11366"/>
            <a:lumOff val="-7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KEY WORDS: IoT,</a:t>
          </a:r>
          <a:r>
            <a:rPr lang="en-GB" sz="1800" b="1" kern="1200" dirty="0">
              <a:latin typeface="Georgia Pro Semibold"/>
            </a:rPr>
            <a:t> </a:t>
          </a:r>
          <a:r>
            <a:rPr lang="en-GB" sz="1800" b="1" kern="1200" dirty="0"/>
            <a:t>security, resource constraints,</a:t>
          </a:r>
          <a:r>
            <a:rPr lang="en-GB" sz="1800" b="1" kern="1200" dirty="0">
              <a:latin typeface="Georgia Pro Semibold"/>
            </a:rPr>
            <a:t> XOR Arbiter PUF, authentication, uniformity, uniqueness.</a:t>
          </a:r>
          <a:endParaRPr lang="en-US" sz="1800" b="1" kern="1200" dirty="0"/>
        </a:p>
      </dsp:txBody>
      <dsp:txXfrm>
        <a:off x="41488" y="4537337"/>
        <a:ext cx="10620075" cy="7669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C6364-EBC3-4D3E-AD08-882784D5529E}">
      <dsp:nvSpPr>
        <dsp:cNvPr id="0" name=""/>
        <dsp:cNvSpPr/>
      </dsp:nvSpPr>
      <dsp:spPr>
        <a:xfrm>
          <a:off x="0" y="878734"/>
          <a:ext cx="8226798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The Internet of Things (IoT) is one of the emerging technology in today’s world to connect billions of electronic devices</a:t>
          </a:r>
          <a:endParaRPr lang="en-US" sz="2100" kern="1200"/>
        </a:p>
      </dsp:txBody>
      <dsp:txXfrm>
        <a:off x="40780" y="919514"/>
        <a:ext cx="8145238" cy="753819"/>
      </dsp:txXfrm>
    </dsp:sp>
    <dsp:sp modelId="{723029FC-C384-4C18-A519-27F0A99AD10C}">
      <dsp:nvSpPr>
        <dsp:cNvPr id="0" name=""/>
        <dsp:cNvSpPr/>
      </dsp:nvSpPr>
      <dsp:spPr>
        <a:xfrm>
          <a:off x="0" y="1774594"/>
          <a:ext cx="8226798" cy="8353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just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latin typeface="Georgia Pro Semibold"/>
            </a:rPr>
            <a:t>Security of</a:t>
          </a:r>
          <a:r>
            <a:rPr lang="en-GB" sz="2100" kern="1200"/>
            <a:t> data</a:t>
          </a:r>
          <a:r>
            <a:rPr lang="en-GB" sz="2100" kern="1200">
              <a:latin typeface="Georgia Pro Semibold"/>
            </a:rPr>
            <a:t> is necessary</a:t>
          </a:r>
          <a:r>
            <a:rPr lang="en-GB" sz="2100" kern="1200"/>
            <a:t> to preserve its</a:t>
          </a:r>
          <a:r>
            <a:rPr lang="en-GB" sz="2100" kern="1200">
              <a:latin typeface="Georgia Pro Semibold"/>
            </a:rPr>
            <a:t> </a:t>
          </a:r>
          <a:endParaRPr lang="en-US" sz="2100" kern="1200">
            <a:latin typeface="Georgia Pro Semibold"/>
          </a:endParaRPr>
        </a:p>
      </dsp:txBody>
      <dsp:txXfrm>
        <a:off x="40780" y="1815374"/>
        <a:ext cx="8145238" cy="753819"/>
      </dsp:txXfrm>
    </dsp:sp>
    <dsp:sp modelId="{A30827F8-05B0-41D5-8E20-C5CB4E9B1FED}">
      <dsp:nvSpPr>
        <dsp:cNvPr id="0" name=""/>
        <dsp:cNvSpPr/>
      </dsp:nvSpPr>
      <dsp:spPr>
        <a:xfrm>
          <a:off x="0" y="2609974"/>
          <a:ext cx="8226798" cy="999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01" tIns="26670" rIns="149352" bIns="26670" numCol="1" spcCol="1270" anchor="t" anchorCtr="0">
          <a:noAutofit/>
        </a:bodyPr>
        <a:lstStyle/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>
              <a:latin typeface="Georgia Pro Semibold"/>
            </a:rPr>
            <a:t>Integrity</a:t>
          </a:r>
        </a:p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>
              <a:latin typeface="Georgia Pro Semibold"/>
            </a:rPr>
            <a:t> Confidentiality</a:t>
          </a:r>
        </a:p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>
              <a:latin typeface="Georgia Pro Semibold"/>
            </a:rPr>
            <a:t>Protection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>
              <a:latin typeface="Georgia Pro Semibold"/>
            </a:rPr>
            <a:t>privacy</a:t>
          </a:r>
          <a:r>
            <a:rPr lang="en-GB" sz="1600" kern="1200"/>
            <a:t>  </a:t>
          </a:r>
        </a:p>
      </dsp:txBody>
      <dsp:txXfrm>
        <a:off x="0" y="2609974"/>
        <a:ext cx="8226798" cy="999809"/>
      </dsp:txXfrm>
    </dsp:sp>
    <dsp:sp modelId="{207B786E-5B22-4E6D-A72A-AA5C902CE290}">
      <dsp:nvSpPr>
        <dsp:cNvPr id="0" name=""/>
        <dsp:cNvSpPr/>
      </dsp:nvSpPr>
      <dsp:spPr>
        <a:xfrm>
          <a:off x="0" y="3609784"/>
          <a:ext cx="8226798" cy="8353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just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IoT devices</a:t>
          </a:r>
          <a:r>
            <a:rPr lang="en-GB" sz="2100" kern="1200">
              <a:latin typeface="Georgia Pro Semibold"/>
            </a:rPr>
            <a:t> </a:t>
          </a:r>
          <a:r>
            <a:rPr lang="en-GB" sz="2100" kern="1200"/>
            <a:t> are smaller and consume less power.</a:t>
          </a:r>
          <a:r>
            <a:rPr lang="en-GB" sz="2100" kern="1200">
              <a:latin typeface="Georgia Pro Semibold"/>
            </a:rPr>
            <a:t> </a:t>
          </a:r>
          <a:endParaRPr lang="en-US" sz="2100" kern="1200">
            <a:latin typeface="Georgia Pro Semibold"/>
          </a:endParaRPr>
        </a:p>
      </dsp:txBody>
      <dsp:txXfrm>
        <a:off x="40780" y="3650564"/>
        <a:ext cx="8145238" cy="753819"/>
      </dsp:txXfrm>
    </dsp:sp>
    <dsp:sp modelId="{9AB92C88-CEDE-4EE5-A8E0-E06A43D84410}">
      <dsp:nvSpPr>
        <dsp:cNvPr id="0" name=""/>
        <dsp:cNvSpPr/>
      </dsp:nvSpPr>
      <dsp:spPr>
        <a:xfrm>
          <a:off x="0" y="4505645"/>
          <a:ext cx="8226798" cy="835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latin typeface="Georgia Pro Semibold"/>
            </a:rPr>
            <a:t>Conventional</a:t>
          </a:r>
          <a:r>
            <a:rPr lang="en-GB" sz="2100" kern="1200" dirty="0"/>
            <a:t> security algorithms are complex with its computations and not suitable for IoT environments. </a:t>
          </a:r>
        </a:p>
      </dsp:txBody>
      <dsp:txXfrm>
        <a:off x="40780" y="4546425"/>
        <a:ext cx="8145238" cy="753819"/>
      </dsp:txXfrm>
    </dsp:sp>
    <dsp:sp modelId="{5EA7D821-AC3E-4B36-A6E4-3860B1CD8C7A}">
      <dsp:nvSpPr>
        <dsp:cNvPr id="0" name=""/>
        <dsp:cNvSpPr/>
      </dsp:nvSpPr>
      <dsp:spPr>
        <a:xfrm>
          <a:off x="0" y="5401505"/>
          <a:ext cx="8226798" cy="83537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just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PUF based technique is advantageous due to the unique physical structure of device and ease in large scale production.</a:t>
          </a:r>
          <a:endParaRPr lang="en-US" sz="2100" kern="1200" dirty="0"/>
        </a:p>
      </dsp:txBody>
      <dsp:txXfrm>
        <a:off x="40780" y="5442285"/>
        <a:ext cx="8145238" cy="753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C8A15-A2EA-4C57-B2A4-9BCD71083342}">
      <dsp:nvSpPr>
        <dsp:cNvPr id="0" name=""/>
        <dsp:cNvSpPr/>
      </dsp:nvSpPr>
      <dsp:spPr>
        <a:xfrm>
          <a:off x="0" y="2351"/>
          <a:ext cx="111194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D9540-CAFB-489A-AE66-24049A9D3080}">
      <dsp:nvSpPr>
        <dsp:cNvPr id="0" name=""/>
        <dsp:cNvSpPr/>
      </dsp:nvSpPr>
      <dsp:spPr>
        <a:xfrm>
          <a:off x="0" y="2351"/>
          <a:ext cx="11119401" cy="801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PUF are physical devices that contain certain components.</a:t>
          </a:r>
        </a:p>
      </dsp:txBody>
      <dsp:txXfrm>
        <a:off x="0" y="2351"/>
        <a:ext cx="11119401" cy="801948"/>
      </dsp:txXfrm>
    </dsp:sp>
    <dsp:sp modelId="{B04FF556-6809-4EBD-B54C-40FC7FEA318D}">
      <dsp:nvSpPr>
        <dsp:cNvPr id="0" name=""/>
        <dsp:cNvSpPr/>
      </dsp:nvSpPr>
      <dsp:spPr>
        <a:xfrm>
          <a:off x="0" y="804299"/>
          <a:ext cx="11119401" cy="0"/>
        </a:xfrm>
        <a:prstGeom prst="line">
          <a:avLst/>
        </a:prstGeom>
        <a:solidFill>
          <a:schemeClr val="accent2">
            <a:hueOff val="-303334"/>
            <a:satOff val="-70"/>
            <a:lumOff val="1373"/>
            <a:alphaOff val="0"/>
          </a:schemeClr>
        </a:solidFill>
        <a:ln w="12700" cap="flat" cmpd="sng" algn="ctr">
          <a:solidFill>
            <a:schemeClr val="accent2">
              <a:hueOff val="-303334"/>
              <a:satOff val="-70"/>
              <a:lumOff val="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FBF7-633E-4258-BE71-7FEA23FBC74D}">
      <dsp:nvSpPr>
        <dsp:cNvPr id="0" name=""/>
        <dsp:cNvSpPr/>
      </dsp:nvSpPr>
      <dsp:spPr>
        <a:xfrm>
          <a:off x="0" y="804299"/>
          <a:ext cx="11119401" cy="801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input(challenge) is given to the PUF IC to determine the output (response).</a:t>
          </a:r>
        </a:p>
      </dsp:txBody>
      <dsp:txXfrm>
        <a:off x="0" y="804299"/>
        <a:ext cx="11119401" cy="801948"/>
      </dsp:txXfrm>
    </dsp:sp>
    <dsp:sp modelId="{BCC3FBBB-69D8-41AC-B9B8-DB8DE1AC4B7A}">
      <dsp:nvSpPr>
        <dsp:cNvPr id="0" name=""/>
        <dsp:cNvSpPr/>
      </dsp:nvSpPr>
      <dsp:spPr>
        <a:xfrm>
          <a:off x="0" y="1606247"/>
          <a:ext cx="11119401" cy="0"/>
        </a:xfrm>
        <a:prstGeom prst="line">
          <a:avLst/>
        </a:prstGeom>
        <a:solidFill>
          <a:schemeClr val="accent2">
            <a:hueOff val="-606669"/>
            <a:satOff val="-140"/>
            <a:lumOff val="2745"/>
            <a:alphaOff val="0"/>
          </a:schemeClr>
        </a:solidFill>
        <a:ln w="12700" cap="flat" cmpd="sng" algn="ctr">
          <a:solidFill>
            <a:schemeClr val="accent2">
              <a:hueOff val="-606669"/>
              <a:satOff val="-140"/>
              <a:lumOff val="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154D7-139C-4D92-9E70-73083D6C3E44}">
      <dsp:nvSpPr>
        <dsp:cNvPr id="0" name=""/>
        <dsp:cNvSpPr/>
      </dsp:nvSpPr>
      <dsp:spPr>
        <a:xfrm>
          <a:off x="0" y="1606247"/>
          <a:ext cx="11119401" cy="801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Output cannot be determined using mathematical expressions.</a:t>
          </a:r>
        </a:p>
      </dsp:txBody>
      <dsp:txXfrm>
        <a:off x="0" y="1606247"/>
        <a:ext cx="11119401" cy="801948"/>
      </dsp:txXfrm>
    </dsp:sp>
    <dsp:sp modelId="{DC002D57-D2BF-445A-AF4D-C75F19B5C701}">
      <dsp:nvSpPr>
        <dsp:cNvPr id="0" name=""/>
        <dsp:cNvSpPr/>
      </dsp:nvSpPr>
      <dsp:spPr>
        <a:xfrm>
          <a:off x="0" y="2408196"/>
          <a:ext cx="11119401" cy="0"/>
        </a:xfrm>
        <a:prstGeom prst="line">
          <a:avLst/>
        </a:prstGeom>
        <a:solidFill>
          <a:schemeClr val="accent2">
            <a:hueOff val="-910003"/>
            <a:satOff val="-210"/>
            <a:lumOff val="4118"/>
            <a:alphaOff val="0"/>
          </a:schemeClr>
        </a:solidFill>
        <a:ln w="12700" cap="flat" cmpd="sng" algn="ctr">
          <a:solidFill>
            <a:schemeClr val="accent2">
              <a:hueOff val="-910003"/>
              <a:satOff val="-210"/>
              <a:lumOff val="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2BCF5-1884-4E75-9B0E-C2CDC5D03488}">
      <dsp:nvSpPr>
        <dsp:cNvPr id="0" name=""/>
        <dsp:cNvSpPr/>
      </dsp:nvSpPr>
      <dsp:spPr>
        <a:xfrm>
          <a:off x="0" y="2408196"/>
          <a:ext cx="11119401" cy="801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Output depends on manufacturing properties &amp; defects in device &amp; cannot be predicted.</a:t>
          </a:r>
        </a:p>
      </dsp:txBody>
      <dsp:txXfrm>
        <a:off x="0" y="2408196"/>
        <a:ext cx="11119401" cy="801948"/>
      </dsp:txXfrm>
    </dsp:sp>
    <dsp:sp modelId="{60FDA151-38D9-4306-884F-AF06F94C21EC}">
      <dsp:nvSpPr>
        <dsp:cNvPr id="0" name=""/>
        <dsp:cNvSpPr/>
      </dsp:nvSpPr>
      <dsp:spPr>
        <a:xfrm>
          <a:off x="0" y="3210144"/>
          <a:ext cx="11119401" cy="0"/>
        </a:xfrm>
        <a:prstGeom prst="line">
          <a:avLst/>
        </a:prstGeom>
        <a:solidFill>
          <a:schemeClr val="accent2">
            <a:hueOff val="-1213337"/>
            <a:satOff val="-280"/>
            <a:lumOff val="5490"/>
            <a:alphaOff val="0"/>
          </a:schemeClr>
        </a:solidFill>
        <a:ln w="12700" cap="flat" cmpd="sng" algn="ctr">
          <a:solidFill>
            <a:schemeClr val="accent2">
              <a:hueOff val="-1213337"/>
              <a:satOff val="-280"/>
              <a:lumOff val="5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B921E-F169-4B1A-B69D-92714F7537B8}">
      <dsp:nvSpPr>
        <dsp:cNvPr id="0" name=""/>
        <dsp:cNvSpPr/>
      </dsp:nvSpPr>
      <dsp:spPr>
        <a:xfrm>
          <a:off x="0" y="3210144"/>
          <a:ext cx="11119401" cy="801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obtained response cannot be used to traceback the corresponding challenge.</a:t>
          </a:r>
        </a:p>
      </dsp:txBody>
      <dsp:txXfrm>
        <a:off x="0" y="3210144"/>
        <a:ext cx="11119401" cy="801948"/>
      </dsp:txXfrm>
    </dsp:sp>
    <dsp:sp modelId="{CC34F8D7-1D44-4E99-85BA-D17AD352683C}">
      <dsp:nvSpPr>
        <dsp:cNvPr id="0" name=""/>
        <dsp:cNvSpPr/>
      </dsp:nvSpPr>
      <dsp:spPr>
        <a:xfrm>
          <a:off x="0" y="4012092"/>
          <a:ext cx="11119401" cy="0"/>
        </a:xfrm>
        <a:prstGeom prst="line">
          <a:avLst/>
        </a:prstGeom>
        <a:solidFill>
          <a:schemeClr val="accent2">
            <a:hueOff val="-1516672"/>
            <a:satOff val="-350"/>
            <a:lumOff val="6863"/>
            <a:alphaOff val="0"/>
          </a:schemeClr>
        </a:solidFill>
        <a:ln w="12700" cap="flat" cmpd="sng" algn="ctr">
          <a:solidFill>
            <a:schemeClr val="accent2">
              <a:hueOff val="-1516672"/>
              <a:satOff val="-350"/>
              <a:lumOff val="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1A02A-734A-4B9A-8458-83687819A658}">
      <dsp:nvSpPr>
        <dsp:cNvPr id="0" name=""/>
        <dsp:cNvSpPr/>
      </dsp:nvSpPr>
      <dsp:spPr>
        <a:xfrm>
          <a:off x="0" y="4012092"/>
          <a:ext cx="11119401" cy="801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Due to the randomness of the devices it makes it unclonable.</a:t>
          </a:r>
        </a:p>
      </dsp:txBody>
      <dsp:txXfrm>
        <a:off x="0" y="4012092"/>
        <a:ext cx="11119401" cy="801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92934-08EF-498D-97C0-C2EBDA379D82}">
      <dsp:nvSpPr>
        <dsp:cNvPr id="0" name=""/>
        <dsp:cNvSpPr/>
      </dsp:nvSpPr>
      <dsp:spPr>
        <a:xfrm>
          <a:off x="10681972" y="3393013"/>
          <a:ext cx="135761" cy="594764"/>
        </a:xfrm>
        <a:custGeom>
          <a:avLst/>
          <a:gdLst/>
          <a:ahLst/>
          <a:cxnLst/>
          <a:rect l="0" t="0" r="0" b="0"/>
          <a:pathLst>
            <a:path>
              <a:moveTo>
                <a:pt x="135761" y="0"/>
              </a:moveTo>
              <a:lnTo>
                <a:pt x="135761" y="594764"/>
              </a:lnTo>
              <a:lnTo>
                <a:pt x="0" y="59476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42403-F530-4A1E-AF19-30A5B59455D1}">
      <dsp:nvSpPr>
        <dsp:cNvPr id="0" name=""/>
        <dsp:cNvSpPr/>
      </dsp:nvSpPr>
      <dsp:spPr>
        <a:xfrm>
          <a:off x="9253244" y="2475006"/>
          <a:ext cx="918006" cy="594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764"/>
              </a:lnTo>
              <a:lnTo>
                <a:pt x="918006" y="5947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0450D-3AB0-4362-BD99-0C6B0FDC7EBC}">
      <dsp:nvSpPr>
        <dsp:cNvPr id="0" name=""/>
        <dsp:cNvSpPr/>
      </dsp:nvSpPr>
      <dsp:spPr>
        <a:xfrm>
          <a:off x="8335238" y="3393013"/>
          <a:ext cx="135761" cy="594764"/>
        </a:xfrm>
        <a:custGeom>
          <a:avLst/>
          <a:gdLst/>
          <a:ahLst/>
          <a:cxnLst/>
          <a:rect l="0" t="0" r="0" b="0"/>
          <a:pathLst>
            <a:path>
              <a:moveTo>
                <a:pt x="135761" y="0"/>
              </a:moveTo>
              <a:lnTo>
                <a:pt x="135761" y="594764"/>
              </a:lnTo>
              <a:lnTo>
                <a:pt x="0" y="59476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8E2DE-E822-4477-BAFF-1E7E2F00FC45}">
      <dsp:nvSpPr>
        <dsp:cNvPr id="0" name=""/>
        <dsp:cNvSpPr/>
      </dsp:nvSpPr>
      <dsp:spPr>
        <a:xfrm>
          <a:off x="9117482" y="2475006"/>
          <a:ext cx="135761" cy="594764"/>
        </a:xfrm>
        <a:custGeom>
          <a:avLst/>
          <a:gdLst/>
          <a:ahLst/>
          <a:cxnLst/>
          <a:rect l="0" t="0" r="0" b="0"/>
          <a:pathLst>
            <a:path>
              <a:moveTo>
                <a:pt x="135761" y="0"/>
              </a:moveTo>
              <a:lnTo>
                <a:pt x="135761" y="594764"/>
              </a:lnTo>
              <a:lnTo>
                <a:pt x="0" y="5947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956B6-3AA9-48A7-A02F-28B1AD997EE3}">
      <dsp:nvSpPr>
        <dsp:cNvPr id="0" name=""/>
        <dsp:cNvSpPr/>
      </dsp:nvSpPr>
      <dsp:spPr>
        <a:xfrm>
          <a:off x="6906510" y="1557000"/>
          <a:ext cx="1700250" cy="594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764"/>
              </a:lnTo>
              <a:lnTo>
                <a:pt x="1700250" y="5947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897D9-FFB7-4686-BA51-F3A9990E2373}">
      <dsp:nvSpPr>
        <dsp:cNvPr id="0" name=""/>
        <dsp:cNvSpPr/>
      </dsp:nvSpPr>
      <dsp:spPr>
        <a:xfrm>
          <a:off x="5988503" y="3393013"/>
          <a:ext cx="135761" cy="594764"/>
        </a:xfrm>
        <a:custGeom>
          <a:avLst/>
          <a:gdLst/>
          <a:ahLst/>
          <a:cxnLst/>
          <a:rect l="0" t="0" r="0" b="0"/>
          <a:pathLst>
            <a:path>
              <a:moveTo>
                <a:pt x="135761" y="0"/>
              </a:moveTo>
              <a:lnTo>
                <a:pt x="135761" y="594764"/>
              </a:lnTo>
              <a:lnTo>
                <a:pt x="0" y="59476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CEF86-3857-45E1-AF3D-43DC141AADAD}">
      <dsp:nvSpPr>
        <dsp:cNvPr id="0" name=""/>
        <dsp:cNvSpPr/>
      </dsp:nvSpPr>
      <dsp:spPr>
        <a:xfrm>
          <a:off x="4559775" y="2475006"/>
          <a:ext cx="918006" cy="594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764"/>
              </a:lnTo>
              <a:lnTo>
                <a:pt x="918006" y="5947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BA9A5-F04D-45CE-88E3-527616D29E13}">
      <dsp:nvSpPr>
        <dsp:cNvPr id="0" name=""/>
        <dsp:cNvSpPr/>
      </dsp:nvSpPr>
      <dsp:spPr>
        <a:xfrm>
          <a:off x="3641769" y="4311019"/>
          <a:ext cx="135761" cy="594764"/>
        </a:xfrm>
        <a:custGeom>
          <a:avLst/>
          <a:gdLst/>
          <a:ahLst/>
          <a:cxnLst/>
          <a:rect l="0" t="0" r="0" b="0"/>
          <a:pathLst>
            <a:path>
              <a:moveTo>
                <a:pt x="135761" y="0"/>
              </a:moveTo>
              <a:lnTo>
                <a:pt x="135761" y="594764"/>
              </a:lnTo>
              <a:lnTo>
                <a:pt x="0" y="59476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54D04-B30A-44AB-B40A-65ED7D119F0B}">
      <dsp:nvSpPr>
        <dsp:cNvPr id="0" name=""/>
        <dsp:cNvSpPr/>
      </dsp:nvSpPr>
      <dsp:spPr>
        <a:xfrm>
          <a:off x="2213041" y="3393013"/>
          <a:ext cx="918006" cy="594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764"/>
              </a:lnTo>
              <a:lnTo>
                <a:pt x="918006" y="59476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B9677-A9D8-4E18-82BC-DFAA72BEE0CA}">
      <dsp:nvSpPr>
        <dsp:cNvPr id="0" name=""/>
        <dsp:cNvSpPr/>
      </dsp:nvSpPr>
      <dsp:spPr>
        <a:xfrm>
          <a:off x="1295035" y="4311019"/>
          <a:ext cx="135761" cy="594764"/>
        </a:xfrm>
        <a:custGeom>
          <a:avLst/>
          <a:gdLst/>
          <a:ahLst/>
          <a:cxnLst/>
          <a:rect l="0" t="0" r="0" b="0"/>
          <a:pathLst>
            <a:path>
              <a:moveTo>
                <a:pt x="135761" y="0"/>
              </a:moveTo>
              <a:lnTo>
                <a:pt x="135761" y="594764"/>
              </a:lnTo>
              <a:lnTo>
                <a:pt x="0" y="59476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F6E07-335D-4012-9EF1-AB26F40223E7}">
      <dsp:nvSpPr>
        <dsp:cNvPr id="0" name=""/>
        <dsp:cNvSpPr/>
      </dsp:nvSpPr>
      <dsp:spPr>
        <a:xfrm>
          <a:off x="2077280" y="3393013"/>
          <a:ext cx="135761" cy="594764"/>
        </a:xfrm>
        <a:custGeom>
          <a:avLst/>
          <a:gdLst/>
          <a:ahLst/>
          <a:cxnLst/>
          <a:rect l="0" t="0" r="0" b="0"/>
          <a:pathLst>
            <a:path>
              <a:moveTo>
                <a:pt x="135761" y="0"/>
              </a:moveTo>
              <a:lnTo>
                <a:pt x="135761" y="594764"/>
              </a:lnTo>
              <a:lnTo>
                <a:pt x="0" y="59476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AC0EF-C6C3-4839-9BFE-773405ED2F82}">
      <dsp:nvSpPr>
        <dsp:cNvPr id="0" name=""/>
        <dsp:cNvSpPr/>
      </dsp:nvSpPr>
      <dsp:spPr>
        <a:xfrm>
          <a:off x="2859524" y="2475006"/>
          <a:ext cx="1700250" cy="594764"/>
        </a:xfrm>
        <a:custGeom>
          <a:avLst/>
          <a:gdLst/>
          <a:ahLst/>
          <a:cxnLst/>
          <a:rect l="0" t="0" r="0" b="0"/>
          <a:pathLst>
            <a:path>
              <a:moveTo>
                <a:pt x="1700250" y="0"/>
              </a:moveTo>
              <a:lnTo>
                <a:pt x="1700250" y="594764"/>
              </a:lnTo>
              <a:lnTo>
                <a:pt x="0" y="5947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AE123-9D2C-4CC3-ACA6-BE0CFD0C49DB}">
      <dsp:nvSpPr>
        <dsp:cNvPr id="0" name=""/>
        <dsp:cNvSpPr/>
      </dsp:nvSpPr>
      <dsp:spPr>
        <a:xfrm>
          <a:off x="5206259" y="1557000"/>
          <a:ext cx="1700250" cy="594764"/>
        </a:xfrm>
        <a:custGeom>
          <a:avLst/>
          <a:gdLst/>
          <a:ahLst/>
          <a:cxnLst/>
          <a:rect l="0" t="0" r="0" b="0"/>
          <a:pathLst>
            <a:path>
              <a:moveTo>
                <a:pt x="1700250" y="0"/>
              </a:moveTo>
              <a:lnTo>
                <a:pt x="1700250" y="594764"/>
              </a:lnTo>
              <a:lnTo>
                <a:pt x="0" y="5947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F631E-C645-4EA6-97E3-11ECFEE43EA2}">
      <dsp:nvSpPr>
        <dsp:cNvPr id="0" name=""/>
        <dsp:cNvSpPr/>
      </dsp:nvSpPr>
      <dsp:spPr>
        <a:xfrm>
          <a:off x="6260026" y="910517"/>
          <a:ext cx="1292966" cy="6464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PUF</a:t>
          </a:r>
        </a:p>
      </dsp:txBody>
      <dsp:txXfrm>
        <a:off x="6260026" y="910517"/>
        <a:ext cx="1292966" cy="646483"/>
      </dsp:txXfrm>
    </dsp:sp>
    <dsp:sp modelId="{43A8BDBF-A48A-474C-9D8E-398FA684395A}">
      <dsp:nvSpPr>
        <dsp:cNvPr id="0" name=""/>
        <dsp:cNvSpPr/>
      </dsp:nvSpPr>
      <dsp:spPr>
        <a:xfrm>
          <a:off x="3913292" y="1828523"/>
          <a:ext cx="1292966" cy="6464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FABRICATION</a:t>
          </a:r>
        </a:p>
      </dsp:txBody>
      <dsp:txXfrm>
        <a:off x="3913292" y="1828523"/>
        <a:ext cx="1292966" cy="646483"/>
      </dsp:txXfrm>
    </dsp:sp>
    <dsp:sp modelId="{75C58E40-DBAC-4DFE-9F9F-BB9BCF12AB43}">
      <dsp:nvSpPr>
        <dsp:cNvPr id="0" name=""/>
        <dsp:cNvSpPr/>
      </dsp:nvSpPr>
      <dsp:spPr>
        <a:xfrm>
          <a:off x="1566558" y="2746529"/>
          <a:ext cx="1292966" cy="6464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SILICON</a:t>
          </a:r>
        </a:p>
      </dsp:txBody>
      <dsp:txXfrm>
        <a:off x="1566558" y="2746529"/>
        <a:ext cx="1292966" cy="646483"/>
      </dsp:txXfrm>
    </dsp:sp>
    <dsp:sp modelId="{CB6F99C5-9FF5-4C6A-8AA9-81E60A3F09CE}">
      <dsp:nvSpPr>
        <dsp:cNvPr id="0" name=""/>
        <dsp:cNvSpPr/>
      </dsp:nvSpPr>
      <dsp:spPr>
        <a:xfrm>
          <a:off x="784313" y="3664536"/>
          <a:ext cx="1292966" cy="6464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DELAY-BASED</a:t>
          </a:r>
        </a:p>
      </dsp:txBody>
      <dsp:txXfrm>
        <a:off x="784313" y="3664536"/>
        <a:ext cx="1292966" cy="646483"/>
      </dsp:txXfrm>
    </dsp:sp>
    <dsp:sp modelId="{84584B9E-2E5C-4939-90B9-0005CCC39312}">
      <dsp:nvSpPr>
        <dsp:cNvPr id="0" name=""/>
        <dsp:cNvSpPr/>
      </dsp:nvSpPr>
      <dsp:spPr>
        <a:xfrm>
          <a:off x="2068" y="4582542"/>
          <a:ext cx="1292966" cy="6464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ARBITER PUF INTERPOSE PUF GLTCH PUF   LUTCH BASED PUF</a:t>
          </a:r>
        </a:p>
      </dsp:txBody>
      <dsp:txXfrm>
        <a:off x="2068" y="4582542"/>
        <a:ext cx="1292966" cy="646483"/>
      </dsp:txXfrm>
    </dsp:sp>
    <dsp:sp modelId="{1DCE96F8-9BCC-4614-9B14-27081E19EB57}">
      <dsp:nvSpPr>
        <dsp:cNvPr id="0" name=""/>
        <dsp:cNvSpPr/>
      </dsp:nvSpPr>
      <dsp:spPr>
        <a:xfrm>
          <a:off x="3131047" y="3664536"/>
          <a:ext cx="1292966" cy="6464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MEMORY BASED</a:t>
          </a:r>
        </a:p>
      </dsp:txBody>
      <dsp:txXfrm>
        <a:off x="3131047" y="3664536"/>
        <a:ext cx="1292966" cy="646483"/>
      </dsp:txXfrm>
    </dsp:sp>
    <dsp:sp modelId="{5E575184-3B6C-4AA6-9F15-235C8504FA5F}">
      <dsp:nvSpPr>
        <dsp:cNvPr id="0" name=""/>
        <dsp:cNvSpPr/>
      </dsp:nvSpPr>
      <dsp:spPr>
        <a:xfrm>
          <a:off x="2348803" y="4582542"/>
          <a:ext cx="1292966" cy="6464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SRAM PUF     LATCH PUF BUTTERFLY PUF</a:t>
          </a:r>
        </a:p>
      </dsp:txBody>
      <dsp:txXfrm>
        <a:off x="2348803" y="4582542"/>
        <a:ext cx="1292966" cy="646483"/>
      </dsp:txXfrm>
    </dsp:sp>
    <dsp:sp modelId="{9BB399AD-4FC8-4646-90C7-370299EBE550}">
      <dsp:nvSpPr>
        <dsp:cNvPr id="0" name=""/>
        <dsp:cNvSpPr/>
      </dsp:nvSpPr>
      <dsp:spPr>
        <a:xfrm>
          <a:off x="5477782" y="2746529"/>
          <a:ext cx="1292966" cy="6464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NON-SILICON</a:t>
          </a:r>
        </a:p>
      </dsp:txBody>
      <dsp:txXfrm>
        <a:off x="5477782" y="2746529"/>
        <a:ext cx="1292966" cy="646483"/>
      </dsp:txXfrm>
    </dsp:sp>
    <dsp:sp modelId="{7AE384EC-635D-4D53-A8FF-FA5D6543CEAD}">
      <dsp:nvSpPr>
        <dsp:cNvPr id="0" name=""/>
        <dsp:cNvSpPr/>
      </dsp:nvSpPr>
      <dsp:spPr>
        <a:xfrm>
          <a:off x="4695537" y="3664536"/>
          <a:ext cx="1292966" cy="6464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OPTICAL PUF MAGNETIC PUF ACCOUSTICAL PUF</a:t>
          </a:r>
        </a:p>
      </dsp:txBody>
      <dsp:txXfrm>
        <a:off x="4695537" y="3664536"/>
        <a:ext cx="1292966" cy="646483"/>
      </dsp:txXfrm>
    </dsp:sp>
    <dsp:sp modelId="{513AF5A1-53A6-40DA-8610-55F33A178686}">
      <dsp:nvSpPr>
        <dsp:cNvPr id="0" name=""/>
        <dsp:cNvSpPr/>
      </dsp:nvSpPr>
      <dsp:spPr>
        <a:xfrm>
          <a:off x="8606761" y="1828523"/>
          <a:ext cx="1292966" cy="6464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SECURITY</a:t>
          </a:r>
        </a:p>
      </dsp:txBody>
      <dsp:txXfrm>
        <a:off x="8606761" y="1828523"/>
        <a:ext cx="1292966" cy="646483"/>
      </dsp:txXfrm>
    </dsp:sp>
    <dsp:sp modelId="{563D12D1-7956-4678-81FE-B9A21DFC11FD}">
      <dsp:nvSpPr>
        <dsp:cNvPr id="0" name=""/>
        <dsp:cNvSpPr/>
      </dsp:nvSpPr>
      <dsp:spPr>
        <a:xfrm>
          <a:off x="7824516" y="2746529"/>
          <a:ext cx="1292966" cy="6464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STRONG</a:t>
          </a:r>
        </a:p>
      </dsp:txBody>
      <dsp:txXfrm>
        <a:off x="7824516" y="2746529"/>
        <a:ext cx="1292966" cy="646483"/>
      </dsp:txXfrm>
    </dsp:sp>
    <dsp:sp modelId="{FE2AB16D-4D79-489A-AFC0-6409B81208EC}">
      <dsp:nvSpPr>
        <dsp:cNvPr id="0" name=""/>
        <dsp:cNvSpPr/>
      </dsp:nvSpPr>
      <dsp:spPr>
        <a:xfrm>
          <a:off x="7042271" y="3664536"/>
          <a:ext cx="1292966" cy="6464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ARBITER PUF OPTICAL PUF            IP PUF</a:t>
          </a:r>
        </a:p>
      </dsp:txBody>
      <dsp:txXfrm>
        <a:off x="7042271" y="3664536"/>
        <a:ext cx="1292966" cy="646483"/>
      </dsp:txXfrm>
    </dsp:sp>
    <dsp:sp modelId="{CF3CF564-E51D-4516-B017-801D3FC9A010}">
      <dsp:nvSpPr>
        <dsp:cNvPr id="0" name=""/>
        <dsp:cNvSpPr/>
      </dsp:nvSpPr>
      <dsp:spPr>
        <a:xfrm>
          <a:off x="10171250" y="2746529"/>
          <a:ext cx="1292966" cy="6464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WEAK</a:t>
          </a:r>
        </a:p>
      </dsp:txBody>
      <dsp:txXfrm>
        <a:off x="10171250" y="2746529"/>
        <a:ext cx="1292966" cy="646483"/>
      </dsp:txXfrm>
    </dsp:sp>
    <dsp:sp modelId="{99909112-A00F-4011-BB20-D52342494983}">
      <dsp:nvSpPr>
        <dsp:cNvPr id="0" name=""/>
        <dsp:cNvSpPr/>
      </dsp:nvSpPr>
      <dsp:spPr>
        <a:xfrm>
          <a:off x="9389005" y="3664536"/>
          <a:ext cx="1292966" cy="6464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SRAM PUF     LATCH PUF          RO PUF</a:t>
          </a:r>
        </a:p>
      </dsp:txBody>
      <dsp:txXfrm>
        <a:off x="9389005" y="3664536"/>
        <a:ext cx="1292966" cy="6464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C2155-891A-42A9-BF4A-B6E60079987C}">
      <dsp:nvSpPr>
        <dsp:cNvPr id="0" name=""/>
        <dsp:cNvSpPr/>
      </dsp:nvSpPr>
      <dsp:spPr>
        <a:xfrm rot="16200000">
          <a:off x="-735659" y="736833"/>
          <a:ext cx="4525962" cy="3052294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0810" bIns="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Develop X</a:t>
          </a:r>
          <a:r>
            <a:rPr lang="en-US" sz="3000" b="1" kern="1200" dirty="0">
              <a:latin typeface="Georgia Pro Semibold"/>
            </a:rPr>
            <a:t>OR Arbiter PUF and authentication system using MATLAB.</a:t>
          </a:r>
          <a:endParaRPr lang="en-US" sz="3000" b="1" kern="1200" dirty="0"/>
        </a:p>
      </dsp:txBody>
      <dsp:txXfrm rot="5400000">
        <a:off x="1175" y="905191"/>
        <a:ext cx="3052294" cy="2715578"/>
      </dsp:txXfrm>
    </dsp:sp>
    <dsp:sp modelId="{0400B82F-8D91-4868-B82C-818F8F22B2DF}">
      <dsp:nvSpPr>
        <dsp:cNvPr id="0" name=""/>
        <dsp:cNvSpPr/>
      </dsp:nvSpPr>
      <dsp:spPr>
        <a:xfrm rot="16200000">
          <a:off x="2545556" y="736833"/>
          <a:ext cx="4525962" cy="3052294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0810" bIns="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Georgia Pro Semibold"/>
            </a:rPr>
            <a:t>Analyze performance</a:t>
          </a:r>
        </a:p>
      </dsp:txBody>
      <dsp:txXfrm rot="5400000">
        <a:off x="3282390" y="905191"/>
        <a:ext cx="3052294" cy="2715578"/>
      </dsp:txXfrm>
    </dsp:sp>
    <dsp:sp modelId="{0D3DA153-E1BE-4ED3-B3B4-79085BD6A78D}">
      <dsp:nvSpPr>
        <dsp:cNvPr id="0" name=""/>
        <dsp:cNvSpPr/>
      </dsp:nvSpPr>
      <dsp:spPr>
        <a:xfrm rot="16200000">
          <a:off x="5826772" y="736833"/>
          <a:ext cx="4525962" cy="3052294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081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Georgia Pro Semibold"/>
            </a:rPr>
            <a:t>Parameters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>
              <a:latin typeface="Georgia Pro Semibold"/>
            </a:rPr>
            <a:t>Uniqueness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>
              <a:latin typeface="Georgia Pro Semibold"/>
            </a:rPr>
            <a:t>Uniformity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b="1" kern="1200" dirty="0">
            <a:latin typeface="Georgia Pro Semibold"/>
          </a:endParaRPr>
        </a:p>
      </dsp:txBody>
      <dsp:txXfrm rot="5400000">
        <a:off x="6563606" y="905191"/>
        <a:ext cx="3052294" cy="27155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7CDF-15DF-4B20-945D-2743A07EDEED}">
      <dsp:nvSpPr>
        <dsp:cNvPr id="0" name=""/>
        <dsp:cNvSpPr/>
      </dsp:nvSpPr>
      <dsp:spPr>
        <a:xfrm>
          <a:off x="0" y="885765"/>
          <a:ext cx="8280577" cy="7730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128 bit XOR Arbiter PUF based authentication is developed and the challenge response pairs are obtained in the client side</a:t>
          </a:r>
        </a:p>
      </dsp:txBody>
      <dsp:txXfrm>
        <a:off x="37739" y="923504"/>
        <a:ext cx="8205099" cy="697599"/>
      </dsp:txXfrm>
    </dsp:sp>
    <dsp:sp modelId="{FA30F680-6DBF-4C31-A0C3-5F51D830DD45}">
      <dsp:nvSpPr>
        <dsp:cNvPr id="0" name=""/>
        <dsp:cNvSpPr/>
      </dsp:nvSpPr>
      <dsp:spPr>
        <a:xfrm>
          <a:off x="0" y="1719323"/>
          <a:ext cx="8280577" cy="8353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challenge response pairs are stored in a database.</a:t>
          </a:r>
        </a:p>
      </dsp:txBody>
      <dsp:txXfrm>
        <a:off x="40780" y="1760103"/>
        <a:ext cx="8199017" cy="753819"/>
      </dsp:txXfrm>
    </dsp:sp>
    <dsp:sp modelId="{002A5EA0-087C-4746-998F-99C0BC9B73BF}">
      <dsp:nvSpPr>
        <dsp:cNvPr id="0" name=""/>
        <dsp:cNvSpPr/>
      </dsp:nvSpPr>
      <dsp:spPr>
        <a:xfrm>
          <a:off x="0" y="2615183"/>
          <a:ext cx="8280577" cy="8353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randomly generated challenge and response is used to compare with CRP database at verifier side.</a:t>
          </a:r>
        </a:p>
      </dsp:txBody>
      <dsp:txXfrm>
        <a:off x="40780" y="2655963"/>
        <a:ext cx="8199017" cy="753819"/>
      </dsp:txXfrm>
    </dsp:sp>
    <dsp:sp modelId="{E9D4976B-7F41-4EBD-9F68-A2C6899055B5}">
      <dsp:nvSpPr>
        <dsp:cNvPr id="0" name=""/>
        <dsp:cNvSpPr/>
      </dsp:nvSpPr>
      <dsp:spPr>
        <a:xfrm>
          <a:off x="0" y="3511043"/>
          <a:ext cx="8280577" cy="835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On the basis of comparison access is granted or denied. If the ID of the device doesn’t match then access is denied.</a:t>
          </a:r>
        </a:p>
      </dsp:txBody>
      <dsp:txXfrm>
        <a:off x="40780" y="3551823"/>
        <a:ext cx="8199017" cy="753819"/>
      </dsp:txXfrm>
    </dsp:sp>
    <dsp:sp modelId="{EDE7B1E7-CA43-4973-BB11-CA53B70440A0}">
      <dsp:nvSpPr>
        <dsp:cNvPr id="0" name=""/>
        <dsp:cNvSpPr/>
      </dsp:nvSpPr>
      <dsp:spPr>
        <a:xfrm>
          <a:off x="0" y="4406903"/>
          <a:ext cx="8280577" cy="83537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Further, the uniqueness and uniformity of generated CRP database is evaluated.</a:t>
          </a:r>
        </a:p>
      </dsp:txBody>
      <dsp:txXfrm>
        <a:off x="40780" y="4447683"/>
        <a:ext cx="8199017" cy="7538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C46DD-7478-46FC-9D15-54263BD59AAB}">
      <dsp:nvSpPr>
        <dsp:cNvPr id="0" name=""/>
        <dsp:cNvSpPr/>
      </dsp:nvSpPr>
      <dsp:spPr>
        <a:xfrm>
          <a:off x="0" y="270933"/>
          <a:ext cx="4876800" cy="487680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F5E16-DAAA-44F6-B124-938DE3998604}">
      <dsp:nvSpPr>
        <dsp:cNvPr id="0" name=""/>
        <dsp:cNvSpPr/>
      </dsp:nvSpPr>
      <dsp:spPr>
        <a:xfrm>
          <a:off x="2438400" y="270933"/>
          <a:ext cx="5689599" cy="487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128 bit challenge to XOR Arbiter PUF</a:t>
          </a:r>
        </a:p>
      </dsp:txBody>
      <dsp:txXfrm>
        <a:off x="2438400" y="270933"/>
        <a:ext cx="5689599" cy="1036319"/>
      </dsp:txXfrm>
    </dsp:sp>
    <dsp:sp modelId="{C0C92D9B-955A-45C0-B15D-B94AD42B5D49}">
      <dsp:nvSpPr>
        <dsp:cNvPr id="0" name=""/>
        <dsp:cNvSpPr/>
      </dsp:nvSpPr>
      <dsp:spPr>
        <a:xfrm>
          <a:off x="640079" y="1307253"/>
          <a:ext cx="3596640" cy="359664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shade val="50000"/>
            <a:hueOff val="-125725"/>
            <a:satOff val="-4405"/>
            <a:lumOff val="210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89F4C-6710-4915-9B56-25318B996AC4}">
      <dsp:nvSpPr>
        <dsp:cNvPr id="0" name=""/>
        <dsp:cNvSpPr/>
      </dsp:nvSpPr>
      <dsp:spPr>
        <a:xfrm>
          <a:off x="2438400" y="1307253"/>
          <a:ext cx="5689599" cy="35966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50000"/>
              <a:hueOff val="-125725"/>
              <a:satOff val="-4405"/>
              <a:lumOff val="210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Response obtained</a:t>
          </a:r>
        </a:p>
      </dsp:txBody>
      <dsp:txXfrm>
        <a:off x="2438400" y="1307253"/>
        <a:ext cx="5689599" cy="1036320"/>
      </dsp:txXfrm>
    </dsp:sp>
    <dsp:sp modelId="{2CB504B5-AA90-4B88-B58B-DDF2E384EFEE}">
      <dsp:nvSpPr>
        <dsp:cNvPr id="0" name=""/>
        <dsp:cNvSpPr/>
      </dsp:nvSpPr>
      <dsp:spPr>
        <a:xfrm>
          <a:off x="1280160" y="2343573"/>
          <a:ext cx="2316480" cy="231648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shade val="50000"/>
            <a:hueOff val="-251451"/>
            <a:satOff val="-8809"/>
            <a:lumOff val="42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FA930-9656-4261-894B-1BA9DB624F3D}">
      <dsp:nvSpPr>
        <dsp:cNvPr id="0" name=""/>
        <dsp:cNvSpPr/>
      </dsp:nvSpPr>
      <dsp:spPr>
        <a:xfrm>
          <a:off x="2438400" y="2343573"/>
          <a:ext cx="5689599" cy="23164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50000"/>
              <a:hueOff val="-251451"/>
              <a:satOff val="-8809"/>
              <a:lumOff val="42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Uniformity</a:t>
          </a:r>
        </a:p>
      </dsp:txBody>
      <dsp:txXfrm>
        <a:off x="2438400" y="2343573"/>
        <a:ext cx="5689599" cy="1036319"/>
      </dsp:txXfrm>
    </dsp:sp>
    <dsp:sp modelId="{6D768A11-5132-4A34-AE61-7F2B554F8819}">
      <dsp:nvSpPr>
        <dsp:cNvPr id="0" name=""/>
        <dsp:cNvSpPr/>
      </dsp:nvSpPr>
      <dsp:spPr>
        <a:xfrm>
          <a:off x="1920240" y="3379893"/>
          <a:ext cx="1036320" cy="103632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shade val="50000"/>
            <a:hueOff val="-125725"/>
            <a:satOff val="-4405"/>
            <a:lumOff val="210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E7D11-496C-4EDD-90A9-92761A465998}">
      <dsp:nvSpPr>
        <dsp:cNvPr id="0" name=""/>
        <dsp:cNvSpPr/>
      </dsp:nvSpPr>
      <dsp:spPr>
        <a:xfrm>
          <a:off x="2438400" y="3379893"/>
          <a:ext cx="5689599" cy="10363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50000"/>
              <a:hueOff val="-125725"/>
              <a:satOff val="-4405"/>
              <a:lumOff val="210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Uniqueness</a:t>
          </a:r>
        </a:p>
      </dsp:txBody>
      <dsp:txXfrm>
        <a:off x="2438400" y="3379893"/>
        <a:ext cx="5689599" cy="10363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CCC58-E858-49B0-A60F-94A4CBF7D635}">
      <dsp:nvSpPr>
        <dsp:cNvPr id="0" name=""/>
        <dsp:cNvSpPr/>
      </dsp:nvSpPr>
      <dsp:spPr>
        <a:xfrm>
          <a:off x="1818500" y="287"/>
          <a:ext cx="3542358" cy="21254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Even when the key material is extracted, an attacker cannot take over the identity of the tampered device.</a:t>
          </a:r>
          <a:endParaRPr lang="en-US" sz="2500" kern="1200" dirty="0"/>
        </a:p>
      </dsp:txBody>
      <dsp:txXfrm>
        <a:off x="1818500" y="287"/>
        <a:ext cx="3542358" cy="2125414"/>
      </dsp:txXfrm>
    </dsp:sp>
    <dsp:sp modelId="{DDE30C24-EF2B-499E-B151-949372D40DCF}">
      <dsp:nvSpPr>
        <dsp:cNvPr id="0" name=""/>
        <dsp:cNvSpPr/>
      </dsp:nvSpPr>
      <dsp:spPr>
        <a:xfrm>
          <a:off x="5715094" y="287"/>
          <a:ext cx="3542358" cy="2125414"/>
        </a:xfrm>
        <a:prstGeom prst="rect">
          <a:avLst/>
        </a:prstGeom>
        <a:solidFill>
          <a:schemeClr val="accent5">
            <a:hueOff val="-507122"/>
            <a:satOff val="-2579"/>
            <a:lumOff val="-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Can easily change its functionality after a product has been designed.</a:t>
          </a:r>
          <a:endParaRPr lang="en-US" sz="2500" kern="1200"/>
        </a:p>
      </dsp:txBody>
      <dsp:txXfrm>
        <a:off x="5715094" y="287"/>
        <a:ext cx="3542358" cy="2125414"/>
      </dsp:txXfrm>
    </dsp:sp>
    <dsp:sp modelId="{FB848377-4FA8-4537-A6A6-FEBBB9B57280}">
      <dsp:nvSpPr>
        <dsp:cNvPr id="0" name=""/>
        <dsp:cNvSpPr/>
      </dsp:nvSpPr>
      <dsp:spPr>
        <a:xfrm>
          <a:off x="1818500" y="2479937"/>
          <a:ext cx="3542358" cy="2125414"/>
        </a:xfrm>
        <a:prstGeom prst="rect">
          <a:avLst/>
        </a:prstGeom>
        <a:solidFill>
          <a:schemeClr val="accent5">
            <a:hueOff val="-1014245"/>
            <a:satOff val="-5159"/>
            <a:lumOff val="-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Extremely lightweight hence suitable for IoT devices with lower computational resources.</a:t>
          </a:r>
        </a:p>
      </dsp:txBody>
      <dsp:txXfrm>
        <a:off x="1818500" y="2479937"/>
        <a:ext cx="3542358" cy="2125414"/>
      </dsp:txXfrm>
    </dsp:sp>
    <dsp:sp modelId="{BAE985CB-EF60-4DA8-A004-59B21BBD9ECA}">
      <dsp:nvSpPr>
        <dsp:cNvPr id="0" name=""/>
        <dsp:cNvSpPr/>
      </dsp:nvSpPr>
      <dsp:spPr>
        <a:xfrm>
          <a:off x="5715094" y="2479937"/>
          <a:ext cx="3542358" cy="2125414"/>
        </a:xfrm>
        <a:prstGeom prst="rect">
          <a:avLst/>
        </a:prstGeom>
        <a:solidFill>
          <a:schemeClr val="accent5">
            <a:hueOff val="-1521367"/>
            <a:satOff val="-7738"/>
            <a:lumOff val="-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Unclonable: Difficult to develop a similar to device to generate same challenge-response behavior.</a:t>
          </a:r>
        </a:p>
      </dsp:txBody>
      <dsp:txXfrm>
        <a:off x="5715094" y="2479937"/>
        <a:ext cx="3542358" cy="2125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12/04/21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292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12/04/21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544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12/04/21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91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12/04/21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170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12/04/21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77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12/04/21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99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12/04/21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12/04/21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28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12/04/21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7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12/04/21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12/04/21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924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12/04/21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3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2/S0218126619300095" TargetMode="External"/><Relationship Id="rId2" Type="http://schemas.openxmlformats.org/officeDocument/2006/relationships/hyperlink" Target="https://doi.org/10.3390/electronics9111940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3-662-53140-2_2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3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CF1D1A78-9A94-4C25-8A5A-B54DAA4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5156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527" y="2568777"/>
            <a:ext cx="9090476" cy="1436893"/>
          </a:xfr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3600" b="1" i="0" dirty="0">
                <a:solidFill>
                  <a:srgbClr val="FFFFFF"/>
                </a:solidFill>
                <a:ea typeface="+mj-lt"/>
                <a:cs typeface="+mj-lt"/>
              </a:rPr>
              <a:t>PUF BASED AUTHENTICATION FOR RESOURCE CONSTRAINED IOT DEVICES</a:t>
            </a:r>
            <a:br>
              <a:rPr lang="en-US" sz="3200" dirty="0"/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a typeface="+mn-lt"/>
                <a:cs typeface="+mn-lt"/>
              </a:rPr>
              <a:t>19BEC1432 - C.POOJAA</a:t>
            </a:r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GB" dirty="0">
                <a:solidFill>
                  <a:srgbClr val="FFFFFF"/>
                </a:solidFill>
                <a:ea typeface="+mn-lt"/>
                <a:cs typeface="+mn-lt"/>
              </a:rPr>
              <a:t>19BEC1233 - VARSHA JAYAPRAKASH</a:t>
            </a:r>
            <a:endParaRPr lang="en-GB" dirty="0">
              <a:solidFill>
                <a:srgbClr val="FFFFFF"/>
              </a:solidFill>
            </a:endParaRPr>
          </a:p>
          <a:p>
            <a:pPr algn="ctr"/>
            <a:r>
              <a:rPr lang="en-GB" dirty="0">
                <a:solidFill>
                  <a:srgbClr val="FFFFFF"/>
                </a:solidFill>
                <a:ea typeface="+mn-lt"/>
                <a:cs typeface="+mn-lt"/>
              </a:rPr>
              <a:t>19BEC1114 - S.CHARAN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5" name="Freeform: Shape 75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9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1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Freeform: Shape 85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7" name="Group 87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2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1D581F4-3D62-43D1-8D07-9813C0461E76}"/>
              </a:ext>
            </a:extLst>
          </p:cNvPr>
          <p:cNvSpPr txBox="1"/>
          <p:nvPr/>
        </p:nvSpPr>
        <p:spPr>
          <a:xfrm>
            <a:off x="2999029" y="1066002"/>
            <a:ext cx="64185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latin typeface="Montserrat"/>
              </a:rPr>
              <a:t>ECE4003 - EMBEDDED SYSTEMS AND DESIGN</a:t>
            </a:r>
          </a:p>
          <a:p>
            <a:pPr algn="ctr"/>
            <a:r>
              <a:rPr lang="en-US" sz="1600" b="1" dirty="0">
                <a:solidFill>
                  <a:schemeClr val="lt1"/>
                </a:solidFill>
                <a:latin typeface="Montserrat"/>
              </a:rPr>
              <a:t>Review-3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97F04-25B3-4996-948B-89C9533687A7}"/>
              </a:ext>
            </a:extLst>
          </p:cNvPr>
          <p:cNvSpPr txBox="1"/>
          <p:nvPr/>
        </p:nvSpPr>
        <p:spPr>
          <a:xfrm>
            <a:off x="10251311" y="65590"/>
            <a:ext cx="192332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chemeClr val="lt1"/>
                </a:solidFill>
                <a:latin typeface="Montserrat"/>
              </a:rPr>
              <a:t>09th November 2021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A252B9A-082E-4697-873A-0B7B3C0E4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0" y="66903"/>
            <a:ext cx="2270568" cy="6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61F66C-BDAD-4E7E-B3C6-3ADEC9B6D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319353"/>
              </p:ext>
            </p:extLst>
          </p:nvPr>
        </p:nvGraphicFramePr>
        <p:xfrm>
          <a:off x="521917" y="511479"/>
          <a:ext cx="11285996" cy="6055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703">
                  <a:extLst>
                    <a:ext uri="{9D8B030D-6E8A-4147-A177-3AD203B41FA5}">
                      <a16:colId xmlns:a16="http://schemas.microsoft.com/office/drawing/2014/main" val="3631752083"/>
                    </a:ext>
                  </a:extLst>
                </a:gridCol>
                <a:gridCol w="2649295">
                  <a:extLst>
                    <a:ext uri="{9D8B030D-6E8A-4147-A177-3AD203B41FA5}">
                      <a16:colId xmlns:a16="http://schemas.microsoft.com/office/drawing/2014/main" val="3076452348"/>
                    </a:ext>
                  </a:extLst>
                </a:gridCol>
                <a:gridCol w="1554252">
                  <a:extLst>
                    <a:ext uri="{9D8B030D-6E8A-4147-A177-3AD203B41FA5}">
                      <a16:colId xmlns:a16="http://schemas.microsoft.com/office/drawing/2014/main" val="2375814560"/>
                    </a:ext>
                  </a:extLst>
                </a:gridCol>
                <a:gridCol w="4715746">
                  <a:extLst>
                    <a:ext uri="{9D8B030D-6E8A-4147-A177-3AD203B41FA5}">
                      <a16:colId xmlns:a16="http://schemas.microsoft.com/office/drawing/2014/main" val="1983251495"/>
                    </a:ext>
                  </a:extLst>
                </a:gridCol>
              </a:tblGrid>
              <a:tr h="940465"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Title of the Paper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Authors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Year of Publishing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Abstract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7630658"/>
                  </a:ext>
                </a:extLst>
              </a:tr>
              <a:tr h="2441909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RAM-Based Ultra-Lightweight FPGA Implementation of PRESENT [7]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IEEE Computer Society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Elif Bilge </a:t>
                      </a:r>
                      <a:r>
                        <a:rPr lang="en-US" sz="1200" err="1">
                          <a:effectLst/>
                        </a:rPr>
                        <a:t>Kavun</a:t>
                      </a:r>
                      <a:r>
                        <a:rPr lang="en-US" sz="1200">
                          <a:effectLst/>
                        </a:rPr>
                        <a:t> and </a:t>
                      </a:r>
                      <a:r>
                        <a:rPr lang="en-US" sz="1200" err="1">
                          <a:effectLst/>
                        </a:rPr>
                        <a:t>Tolga</a:t>
                      </a:r>
                      <a:r>
                        <a:rPr lang="en-US" sz="1200">
                          <a:effectLst/>
                        </a:rPr>
                        <a:t> Yalcin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marR="0" indent="-28321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Two different ways of implementing the FPGA lightweight cipher PRESENT model discussed.</a:t>
                      </a:r>
                      <a:endParaRPr lang="en-US"/>
                    </a:p>
                    <a:p>
                      <a:pPr marL="457200" marR="0" lvl="0" indent="-28321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7FDD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Design strategy for both designs is the usage of existing RAM blocks in FPGA for the storage of internal states to reduce the slice count. </a:t>
                      </a:r>
                      <a:endParaRPr lang="en-US"/>
                    </a:p>
                    <a:p>
                      <a:pPr marL="457200" marR="0" lvl="0" indent="-28321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7FDD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First design, S-boxes are realized within the slices</a:t>
                      </a:r>
                      <a:endParaRPr lang="en-US"/>
                    </a:p>
                    <a:p>
                      <a:pPr marL="457200" marR="0" lvl="0" indent="-28321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7FDD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Second design it is integrated into the same RAM block which is used for state storage. </a:t>
                      </a:r>
                      <a:endParaRPr lang="en-US"/>
                    </a:p>
                    <a:p>
                      <a:pPr marL="457200" marR="0" lvl="0" indent="-28321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7FDD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Both applications are compared, and low-cost FPGA device is reviewed.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3355987"/>
                  </a:ext>
                </a:extLst>
              </a:tr>
              <a:tr h="2672897">
                <a:tc>
                  <a:txBody>
                    <a:bodyPr/>
                    <a:lstStyle/>
                    <a:p>
                      <a:pPr marL="0" marR="191770" indent="0" algn="l" rtl="0">
                        <a:lnSpc>
                          <a:spcPct val="13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FPGA-Based Advanced Lightweight Cryptography Architecture for IoT Security and Its Cryptanalysis [8]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Taylor &amp; Francis Group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Rajdeep Chakraborty, Jyotsna Kumar Mandal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marR="0" indent="-28321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Advanced lightweight cryptography - BLOCK cipher method.</a:t>
                      </a:r>
                      <a:endParaRPr lang="en-US"/>
                    </a:p>
                    <a:p>
                      <a:pPr marL="457200" marR="0" lvl="0" indent="-28321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One round block cipher consisting of a Rotational Conical Cipher (RCC) and a Substitution Permutation Network (SPN).</a:t>
                      </a:r>
                      <a:endParaRPr lang="en-US"/>
                    </a:p>
                    <a:p>
                      <a:pPr marL="457200" marR="0" lvl="0" indent="-28321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Encryption of multiple blocks is done using the Cipher Block Chaining (CBC) mode. </a:t>
                      </a:r>
                      <a:endParaRPr lang="en-US"/>
                    </a:p>
                    <a:p>
                      <a:pPr marL="457200" marR="0" lvl="0" indent="-28321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Proposed block cipher gets 128 bits of plaintext and gives the final ciphertext of 128 bits. </a:t>
                      </a:r>
                      <a:endParaRPr lang="en-US"/>
                    </a:p>
                    <a:p>
                      <a:pPr marL="457200" marR="0" lvl="0" indent="-28321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The multiple blocks are encrypted with CBC mode while keeping above structure intact.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6919134"/>
                  </a:ext>
                </a:extLst>
              </a:tr>
            </a:tbl>
          </a:graphicData>
        </a:graphic>
      </p:graphicFrame>
      <p:pic>
        <p:nvPicPr>
          <p:cNvPr id="5" name="Picture 577" descr="Text, logo&#10;&#10;Description automatically generated">
            <a:extLst>
              <a:ext uri="{FF2B5EF4-FFF2-40B4-BE49-F238E27FC236}">
                <a16:creationId xmlns:a16="http://schemas.microsoft.com/office/drawing/2014/main" id="{ECD051EB-3E22-4284-BFB0-CCD10EDAD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198" y="6054685"/>
            <a:ext cx="698341" cy="7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2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5A8594-3CE1-4B77-B6F6-A31EED137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806772"/>
              </p:ext>
            </p:extLst>
          </p:nvPr>
        </p:nvGraphicFramePr>
        <p:xfrm>
          <a:off x="396657" y="574109"/>
          <a:ext cx="11507846" cy="606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26">
                  <a:extLst>
                    <a:ext uri="{9D8B030D-6E8A-4147-A177-3AD203B41FA5}">
                      <a16:colId xmlns:a16="http://schemas.microsoft.com/office/drawing/2014/main" val="679131595"/>
                    </a:ext>
                  </a:extLst>
                </a:gridCol>
                <a:gridCol w="2701372">
                  <a:extLst>
                    <a:ext uri="{9D8B030D-6E8A-4147-A177-3AD203B41FA5}">
                      <a16:colId xmlns:a16="http://schemas.microsoft.com/office/drawing/2014/main" val="1443617567"/>
                    </a:ext>
                  </a:extLst>
                </a:gridCol>
                <a:gridCol w="1584805">
                  <a:extLst>
                    <a:ext uri="{9D8B030D-6E8A-4147-A177-3AD203B41FA5}">
                      <a16:colId xmlns:a16="http://schemas.microsoft.com/office/drawing/2014/main" val="2030868331"/>
                    </a:ext>
                  </a:extLst>
                </a:gridCol>
                <a:gridCol w="4808443">
                  <a:extLst>
                    <a:ext uri="{9D8B030D-6E8A-4147-A177-3AD203B41FA5}">
                      <a16:colId xmlns:a16="http://schemas.microsoft.com/office/drawing/2014/main" val="3028863299"/>
                    </a:ext>
                  </a:extLst>
                </a:gridCol>
              </a:tblGrid>
              <a:tr h="917138"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Title of the Paper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Authors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Year of Publishing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Abstract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81771329"/>
                  </a:ext>
                </a:extLst>
              </a:tr>
              <a:tr h="2598563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PUF Based Authentication Protocol for IoT [9]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MDPI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</a:t>
                      </a:r>
                      <a:r>
                        <a:rPr lang="en-US" sz="1200" err="1">
                          <a:effectLst/>
                        </a:rPr>
                        <a:t>Braeken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Key agreement scheme of a PUF based protocol, for security implementation in IoT domain. </a:t>
                      </a:r>
                      <a:endParaRPr lang="en-US" sz="1200"/>
                    </a:p>
                    <a:p>
                      <a:pPr marL="457200" marR="0" lvl="0" indent="-28321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7FDD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Alternative method is proposed, where this provides a more efficient key agreement and a communication phase between two IoT devices connected in the same server. </a:t>
                      </a:r>
                      <a:endParaRPr lang="en-US" sz="1200"/>
                    </a:p>
                    <a:p>
                      <a:pPr marL="457200" marR="0" lvl="0" indent="-28321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7FDD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The technique offers identity-based authentication and repudiation, using elliptic curve multiplications and additions.</a:t>
                      </a:r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6899334"/>
                  </a:ext>
                </a:extLst>
              </a:tr>
              <a:tr h="2547611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Four Q on FPGA:</a:t>
                      </a:r>
                    </a:p>
                    <a:p>
                      <a:pPr marL="0" marR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Hardware Speed Records for Elliptic Curve Cryptography over Large Prime Characteristic Fields [10]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Springer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Kimmo Järvinen</a:t>
                      </a:r>
                    </a:p>
                    <a:p>
                      <a:pPr marL="0" marR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Andrea Miele</a:t>
                      </a:r>
                    </a:p>
                    <a:p>
                      <a:pPr marL="0" marR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Reza </a:t>
                      </a:r>
                      <a:r>
                        <a:rPr lang="en-US" sz="1200" err="1">
                          <a:effectLst/>
                        </a:rPr>
                        <a:t>Azarderakhsh</a:t>
                      </a:r>
                      <a:endParaRPr lang="en-US" sz="1200">
                        <a:effectLst/>
                      </a:endParaRPr>
                    </a:p>
                    <a:p>
                      <a:pPr marL="0" marR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Patrick Longa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Fast and compact implementation of </a:t>
                      </a:r>
                      <a:r>
                        <a:rPr lang="en-US" sz="1200" err="1">
                          <a:effectLst/>
                        </a:rPr>
                        <a:t>FourQ</a:t>
                      </a:r>
                      <a:r>
                        <a:rPr lang="en-US" sz="1200">
                          <a:effectLst/>
                        </a:rPr>
                        <a:t> on FPGA.</a:t>
                      </a:r>
                      <a:endParaRPr lang="en-US" sz="1200"/>
                    </a:p>
                    <a:p>
                      <a:pPr marL="457200" marR="0" lvl="0" indent="-28321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Demonstration of ECC on reconfigurable hardware</a:t>
                      </a:r>
                      <a:endParaRPr lang="en-US" sz="1200"/>
                    </a:p>
                    <a:p>
                      <a:pPr marL="457200" marR="0" lvl="0" indent="-28321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Xilinx Zynq-7020 FPGA, with a represent factor of 2.5 comparison with speed of device</a:t>
                      </a:r>
                      <a:endParaRPr lang="en-US" sz="1200"/>
                    </a:p>
                    <a:p>
                      <a:pPr marL="457200" marR="0" lvl="0" indent="-28321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Exhibit regular constant time </a:t>
                      </a:r>
                      <a:endParaRPr lang="en-US" sz="1200"/>
                    </a:p>
                    <a:p>
                      <a:pPr marL="457200" marR="0" lvl="0" indent="-28321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Protects timing and side channel attacks</a:t>
                      </a:r>
                      <a:endParaRPr lang="en-US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2169422"/>
                  </a:ext>
                </a:extLst>
              </a:tr>
            </a:tbl>
          </a:graphicData>
        </a:graphic>
      </p:graphicFrame>
      <p:pic>
        <p:nvPicPr>
          <p:cNvPr id="5" name="Picture 577" descr="Text, logo&#10;&#10;Description automatically generated">
            <a:extLst>
              <a:ext uri="{FF2B5EF4-FFF2-40B4-BE49-F238E27FC236}">
                <a16:creationId xmlns:a16="http://schemas.microsoft.com/office/drawing/2014/main" id="{663D4936-CE10-4535-BE2E-2FEF8B68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198" y="6054685"/>
            <a:ext cx="698341" cy="7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5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D5D9-B32C-4CEB-924C-F7B3F45719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4712" y="101209"/>
            <a:ext cx="1007745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/>
              <a:t>OBJECTIVE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2327B094-3B60-4C70-A2B4-9ECD92104C9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58146652"/>
              </p:ext>
            </p:extLst>
          </p:nvPr>
        </p:nvGraphicFramePr>
        <p:xfrm>
          <a:off x="1294356" y="1890756"/>
          <a:ext cx="9617075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3" name="Picture 577" descr="Text, logo&#10;&#10;Description automatically generated">
            <a:extLst>
              <a:ext uri="{FF2B5EF4-FFF2-40B4-BE49-F238E27FC236}">
                <a16:creationId xmlns:a16="http://schemas.microsoft.com/office/drawing/2014/main" id="{1CEE79F4-B897-40CB-AB4A-B37A6633E3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6198" y="6054685"/>
            <a:ext cx="698341" cy="7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3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6591-4105-4AA3-8A6D-B4D8EA17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222660"/>
            <a:ext cx="11265445" cy="780475"/>
          </a:xfrm>
        </p:spPr>
        <p:txBody>
          <a:bodyPr/>
          <a:lstStyle/>
          <a:p>
            <a:pPr algn="ctr"/>
            <a:r>
              <a:rPr lang="en-US" b="1" dirty="0"/>
              <a:t>XOR ARBITER PUF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B6AD5-187F-48E9-B504-5665F815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293421"/>
            <a:ext cx="11265445" cy="4893623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Arbiter PUF introduces a race condition between inputs using delay elements and uses a D-flip flop to decide the output.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A N-bit arbiter PUF contains N delay elements.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If multiple arbiter PUFs are combined, then the resultant output is obtained using XOR gate.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AR</a:t>
            </a:r>
          </a:p>
          <a:p>
            <a:pPr algn="just"/>
            <a:endParaRPr lang="en-US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026" name="Picture 2" descr="Structure of XOR Arbiter PUF. | Download Scientific Diagram">
            <a:extLst>
              <a:ext uri="{FF2B5EF4-FFF2-40B4-BE49-F238E27FC236}">
                <a16:creationId xmlns:a16="http://schemas.microsoft.com/office/drawing/2014/main" id="{FBED97A1-0A71-431D-8BD8-12170E0C9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04" y="3092861"/>
            <a:ext cx="5442858" cy="291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based-attack methods to break the large XOR-PUFs | by Manish  Dogra | Towards Data Science">
            <a:extLst>
              <a:ext uri="{FF2B5EF4-FFF2-40B4-BE49-F238E27FC236}">
                <a16:creationId xmlns:a16="http://schemas.microsoft.com/office/drawing/2014/main" id="{C9BF24DC-9F7F-4BD0-B665-157F7A96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7" y="3092861"/>
            <a:ext cx="5317981" cy="29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B404E8-AD83-4D32-822F-F6A689DA226C}"/>
              </a:ext>
            </a:extLst>
          </p:cNvPr>
          <p:cNvSpPr txBox="1"/>
          <p:nvPr/>
        </p:nvSpPr>
        <p:spPr>
          <a:xfrm flipH="1">
            <a:off x="2527662" y="6266008"/>
            <a:ext cx="926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ARBITER PUF                                                                   XOR ARBITER PUF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7200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38CA-4336-4C38-9B3C-BA3882FB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6" y="135363"/>
            <a:ext cx="10940568" cy="751446"/>
          </a:xfrm>
        </p:spPr>
        <p:txBody>
          <a:bodyPr/>
          <a:lstStyle/>
          <a:p>
            <a:pPr algn="ctr"/>
            <a:r>
              <a:rPr lang="en-US" dirty="0"/>
              <a:t>PUF FOR AUTHENTICATION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D151DB-FE6A-4077-BD02-F98D7D9E3E55}"/>
              </a:ext>
            </a:extLst>
          </p:cNvPr>
          <p:cNvSpPr/>
          <p:nvPr/>
        </p:nvSpPr>
        <p:spPr>
          <a:xfrm>
            <a:off x="1886857" y="4691414"/>
            <a:ext cx="2902857" cy="1117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CRP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1798F-016B-4AD0-AA61-2B17316A55EF}"/>
              </a:ext>
            </a:extLst>
          </p:cNvPr>
          <p:cNvSpPr/>
          <p:nvPr/>
        </p:nvSpPr>
        <p:spPr>
          <a:xfrm>
            <a:off x="7402286" y="4691413"/>
            <a:ext cx="2902857" cy="1117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XOR ARBITER PUF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66FE3-B194-4CCB-9850-8144ED149D35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4789714" y="525021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596E88-DFB7-46FB-9471-389CB0B8590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789714" y="5250213"/>
            <a:ext cx="261257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899B0F-8FA7-4486-A57F-9610AC6F437F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4143826" y="2933529"/>
            <a:ext cx="4709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06D4D7-3021-43B9-AAFF-6F910D36ED6F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853715" y="2933532"/>
            <a:ext cx="0" cy="1757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707296-B1C1-400D-9FA3-92686374C33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338286" y="3294744"/>
            <a:ext cx="0" cy="1396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50473B2-4E8F-4535-AF29-4CCF038E327F}"/>
              </a:ext>
            </a:extLst>
          </p:cNvPr>
          <p:cNvSpPr/>
          <p:nvPr/>
        </p:nvSpPr>
        <p:spPr>
          <a:xfrm>
            <a:off x="2532743" y="2557809"/>
            <a:ext cx="1611083" cy="7514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==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ACCE8B-1866-422B-9786-670C03261D3A}"/>
              </a:ext>
            </a:extLst>
          </p:cNvPr>
          <p:cNvCxnSpPr/>
          <p:nvPr/>
        </p:nvCxnSpPr>
        <p:spPr>
          <a:xfrm>
            <a:off x="1262743" y="2191655"/>
            <a:ext cx="0" cy="397691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4A0FE1-EF9F-43C7-93FD-A7049D5ED8A2}"/>
              </a:ext>
            </a:extLst>
          </p:cNvPr>
          <p:cNvCxnSpPr/>
          <p:nvPr/>
        </p:nvCxnSpPr>
        <p:spPr>
          <a:xfrm>
            <a:off x="5334000" y="2191656"/>
            <a:ext cx="0" cy="397691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5E6FA6-05DE-45B7-9BC4-3B3E95B8DBE2}"/>
              </a:ext>
            </a:extLst>
          </p:cNvPr>
          <p:cNvCxnSpPr>
            <a:cxnSpLocks/>
          </p:cNvCxnSpPr>
          <p:nvPr/>
        </p:nvCxnSpPr>
        <p:spPr>
          <a:xfrm>
            <a:off x="1262743" y="2119084"/>
            <a:ext cx="410754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E9B5ED-5E16-481E-90EE-26968FE62385}"/>
              </a:ext>
            </a:extLst>
          </p:cNvPr>
          <p:cNvCxnSpPr>
            <a:cxnSpLocks/>
          </p:cNvCxnSpPr>
          <p:nvPr/>
        </p:nvCxnSpPr>
        <p:spPr>
          <a:xfrm>
            <a:off x="1262742" y="6212114"/>
            <a:ext cx="410754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1CCC9A-FD7B-441A-879E-528EEBF92CEE}"/>
              </a:ext>
            </a:extLst>
          </p:cNvPr>
          <p:cNvCxnSpPr/>
          <p:nvPr/>
        </p:nvCxnSpPr>
        <p:spPr>
          <a:xfrm>
            <a:off x="6683828" y="2177145"/>
            <a:ext cx="0" cy="397691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9C6AAA-5477-424C-8ACA-B76AB54FE8BE}"/>
              </a:ext>
            </a:extLst>
          </p:cNvPr>
          <p:cNvCxnSpPr/>
          <p:nvPr/>
        </p:nvCxnSpPr>
        <p:spPr>
          <a:xfrm>
            <a:off x="10892972" y="2191655"/>
            <a:ext cx="0" cy="397691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365381-9B77-4F11-A8AF-B5BF464D2DB8}"/>
              </a:ext>
            </a:extLst>
          </p:cNvPr>
          <p:cNvCxnSpPr>
            <a:cxnSpLocks/>
          </p:cNvCxnSpPr>
          <p:nvPr/>
        </p:nvCxnSpPr>
        <p:spPr>
          <a:xfrm>
            <a:off x="6647543" y="2090055"/>
            <a:ext cx="424542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FCAAF3-B3D7-4C80-AA2C-C220605E2F47}"/>
              </a:ext>
            </a:extLst>
          </p:cNvPr>
          <p:cNvCxnSpPr>
            <a:cxnSpLocks/>
          </p:cNvCxnSpPr>
          <p:nvPr/>
        </p:nvCxnSpPr>
        <p:spPr>
          <a:xfrm>
            <a:off x="6647543" y="6154056"/>
            <a:ext cx="424542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23BBCE-1087-4037-9ADE-79D9448BE3D2}"/>
              </a:ext>
            </a:extLst>
          </p:cNvPr>
          <p:cNvSpPr txBox="1"/>
          <p:nvPr/>
        </p:nvSpPr>
        <p:spPr>
          <a:xfrm flipH="1">
            <a:off x="5334000" y="5289030"/>
            <a:ext cx="3074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CHALLENGE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9108DF-49EA-45D2-987F-5A4C70F90B56}"/>
              </a:ext>
            </a:extLst>
          </p:cNvPr>
          <p:cNvSpPr txBox="1"/>
          <p:nvPr/>
        </p:nvSpPr>
        <p:spPr>
          <a:xfrm flipH="1">
            <a:off x="8940796" y="3480357"/>
            <a:ext cx="3074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RESPONSE </a:t>
            </a:r>
          </a:p>
          <a:p>
            <a:r>
              <a:rPr lang="en-US" sz="1600" b="1" dirty="0"/>
              <a:t>FROM PUF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5392DC-6461-4A70-A464-2C4AE7D633BE}"/>
              </a:ext>
            </a:extLst>
          </p:cNvPr>
          <p:cNvSpPr txBox="1"/>
          <p:nvPr/>
        </p:nvSpPr>
        <p:spPr>
          <a:xfrm flipH="1">
            <a:off x="3332114" y="3423931"/>
            <a:ext cx="3074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CORRESPONDING</a:t>
            </a:r>
          </a:p>
          <a:p>
            <a:r>
              <a:rPr lang="en-US" sz="1600" b="1" dirty="0"/>
              <a:t>RESPONSE</a:t>
            </a:r>
          </a:p>
          <a:p>
            <a:r>
              <a:rPr lang="en-US" sz="1600" b="1" dirty="0"/>
              <a:t>FROM </a:t>
            </a:r>
          </a:p>
          <a:p>
            <a:r>
              <a:rPr lang="en-US" sz="1600" b="1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A31EA8-C442-4CC7-94F3-41ECE7B61053}"/>
              </a:ext>
            </a:extLst>
          </p:cNvPr>
          <p:cNvSpPr txBox="1"/>
          <p:nvPr/>
        </p:nvSpPr>
        <p:spPr>
          <a:xfrm>
            <a:off x="1972129" y="2191655"/>
            <a:ext cx="240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VERIFIER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6CFCA6-D3B1-45ED-AFAE-2C8DE1E8345D}"/>
              </a:ext>
            </a:extLst>
          </p:cNvPr>
          <p:cNvSpPr txBox="1"/>
          <p:nvPr/>
        </p:nvSpPr>
        <p:spPr>
          <a:xfrm>
            <a:off x="8278586" y="2142460"/>
            <a:ext cx="240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96F0D7-2C8F-405A-B100-14E7B4206C22}"/>
              </a:ext>
            </a:extLst>
          </p:cNvPr>
          <p:cNvSpPr/>
          <p:nvPr/>
        </p:nvSpPr>
        <p:spPr>
          <a:xfrm>
            <a:off x="4637313" y="1234411"/>
            <a:ext cx="1494972" cy="5241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ACCESS GRANTED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F177698-BC31-425F-981A-9B2C15C2BDCB}"/>
              </a:ext>
            </a:extLst>
          </p:cNvPr>
          <p:cNvSpPr/>
          <p:nvPr/>
        </p:nvSpPr>
        <p:spPr>
          <a:xfrm>
            <a:off x="1224643" y="1264393"/>
            <a:ext cx="1494972" cy="5241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ACCESS DENIED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E69B2A-62E2-4DDA-875F-074BE59C921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332114" y="1496492"/>
            <a:ext cx="1305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8715390-C2CE-4DF2-BFAD-C49E650AA2CE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3332115" y="1482871"/>
            <a:ext cx="6170" cy="1074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11A989D-75F6-44E4-9C6F-B47843121132}"/>
              </a:ext>
            </a:extLst>
          </p:cNvPr>
          <p:cNvCxnSpPr>
            <a:cxnSpLocks/>
          </p:cNvCxnSpPr>
          <p:nvPr/>
        </p:nvCxnSpPr>
        <p:spPr>
          <a:xfrm flipH="1">
            <a:off x="2719615" y="1497446"/>
            <a:ext cx="596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69FD69-F236-46DB-B08B-619DCA1348B0}"/>
              </a:ext>
            </a:extLst>
          </p:cNvPr>
          <p:cNvSpPr txBox="1"/>
          <p:nvPr/>
        </p:nvSpPr>
        <p:spPr>
          <a:xfrm>
            <a:off x="3784239" y="1075050"/>
            <a:ext cx="1540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TRUE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0CE901-70CA-4485-8A07-AE89F210EA6F}"/>
              </a:ext>
            </a:extLst>
          </p:cNvPr>
          <p:cNvSpPr txBox="1"/>
          <p:nvPr/>
        </p:nvSpPr>
        <p:spPr>
          <a:xfrm>
            <a:off x="2707821" y="1051985"/>
            <a:ext cx="1540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58041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AC07-9BEA-4C0D-9682-447EA2DA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367804"/>
            <a:ext cx="10664797" cy="838532"/>
          </a:xfrm>
        </p:spPr>
        <p:txBody>
          <a:bodyPr/>
          <a:lstStyle/>
          <a:p>
            <a:pPr algn="ctr"/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A55B-4DEF-4689-A879-9B59DD26A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3" y="1206336"/>
            <a:ext cx="11129254" cy="5140367"/>
          </a:xfrm>
        </p:spPr>
        <p:txBody>
          <a:bodyPr>
            <a:noAutofit/>
          </a:bodyPr>
          <a:lstStyle/>
          <a:p>
            <a:pPr algn="just"/>
            <a:endParaRPr lang="en-US" sz="1600" b="1" dirty="0"/>
          </a:p>
          <a:p>
            <a:pPr algn="just"/>
            <a:r>
              <a:rPr lang="en-US" sz="1600" b="1" dirty="0"/>
              <a:t>UNIQUENESS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Uniqueness is a measure of the independence of PUF responses to the same challenge.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The PUF uniqueness is the ratio of HD to the total response bit number.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02124"/>
                </a:solidFill>
                <a:effectLst/>
              </a:rPr>
              <a:t>The most important metric for estimating PUF performance is the Hamming distance (HD).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02124"/>
                </a:solidFill>
              </a:rPr>
              <a:t>T</a:t>
            </a:r>
            <a:r>
              <a:rPr lang="en-US" sz="1600" b="1" i="0" dirty="0">
                <a:solidFill>
                  <a:srgbClr val="202124"/>
                </a:solidFill>
                <a:effectLst/>
              </a:rPr>
              <a:t>he intra-HD represents the uniqueness between different chips. </a:t>
            </a:r>
            <a:r>
              <a:rPr lang="en-US" sz="1600" b="1" dirty="0"/>
              <a:t>It is the distance between two evaluations on one single PUF instantiation is the distance between the two responses, resulting from applying this challenge twice to one PUF. </a:t>
            </a:r>
            <a:endParaRPr lang="en-US" sz="1600" b="1" i="0" dirty="0">
              <a:solidFill>
                <a:srgbClr val="000000"/>
              </a:solidFill>
              <a:effectLst/>
            </a:endParaRPr>
          </a:p>
          <a:p>
            <a:pPr algn="just"/>
            <a:endParaRPr lang="en-US" sz="1600" b="1" i="0" dirty="0">
              <a:solidFill>
                <a:srgbClr val="24292F"/>
              </a:solidFill>
              <a:effectLst/>
            </a:endParaRPr>
          </a:p>
          <a:p>
            <a:pPr algn="just"/>
            <a:r>
              <a:rPr lang="en-US" sz="1600" b="1" i="0" dirty="0">
                <a:solidFill>
                  <a:srgbClr val="24292F"/>
                </a:solidFill>
                <a:effectLst/>
              </a:rPr>
              <a:t>UNIFORMITY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4292F"/>
                </a:solidFill>
              </a:rPr>
              <a:t>It is defined as the distribution of data of 1’s and 0’s in the response bits.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4292F"/>
                </a:solidFill>
              </a:rPr>
              <a:t> It is calculated as a percentage of 100.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4292F"/>
                </a:solidFill>
              </a:rPr>
              <a:t>It tells the percentage of 1’s and 0’s present in the response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4292F"/>
                </a:solidFill>
                <a:effectLst/>
              </a:rPr>
              <a:t>A uniformity of 50% makes the binary string unique and makes it difficult to trace.</a:t>
            </a:r>
          </a:p>
          <a:p>
            <a:endParaRPr lang="en-US" sz="1600" b="1" dirty="0">
              <a:solidFill>
                <a:srgbClr val="24292F"/>
              </a:solidFill>
            </a:endParaRP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6071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B88DB-5D90-430A-8F66-6E9F6A037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en-GB"/>
              <a:t>PROPOSED METHOD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 descr="Programmation de données sur un moniteur d’ordinateur">
            <a:extLst>
              <a:ext uri="{FF2B5EF4-FFF2-40B4-BE49-F238E27FC236}">
                <a16:creationId xmlns:a16="http://schemas.microsoft.com/office/drawing/2014/main" id="{0EAF77D6-745A-4028-8383-466F0F1DD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0" r="-9" b="-9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9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4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387374F-F6AC-498C-A0BC-3B6AE9F7D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36A9B-F5BC-4DFE-A73B-7E6D7A48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728" y="-1973965"/>
            <a:ext cx="4266544" cy="2861770"/>
          </a:xfrm>
        </p:spPr>
        <p:txBody>
          <a:bodyPr anchor="b">
            <a:normAutofit/>
          </a:bodyPr>
          <a:lstStyle/>
          <a:p>
            <a:r>
              <a:rPr lang="en-GB" dirty="0"/>
              <a:t>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611279-1E2C-451D-A30C-5A74BA4F4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867357"/>
              </p:ext>
            </p:extLst>
          </p:nvPr>
        </p:nvGraphicFramePr>
        <p:xfrm>
          <a:off x="1965663" y="729952"/>
          <a:ext cx="8280577" cy="6128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45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DF89B2-2914-4B03-990F-470616DA58B8}"/>
              </a:ext>
            </a:extLst>
          </p:cNvPr>
          <p:cNvSpPr txBox="1"/>
          <p:nvPr/>
        </p:nvSpPr>
        <p:spPr>
          <a:xfrm>
            <a:off x="3164113" y="220134"/>
            <a:ext cx="7443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+mj-lt"/>
              </a:rPr>
              <a:t>SIMULATION PARAMETERS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B450BC-A601-477F-A10B-9D62CC52B1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10601"/>
              </p:ext>
            </p:extLst>
          </p:nvPr>
        </p:nvGraphicFramePr>
        <p:xfrm>
          <a:off x="2032000" y="11260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057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C1D8-AAD6-4DDD-9C57-4DECA5D8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47" y="309563"/>
            <a:ext cx="11211705" cy="124459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903B3-860A-4866-918F-E656E6DB7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033A5-17C9-4743-8A4F-4315B097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400" y="2324852"/>
            <a:ext cx="5691736" cy="3366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87D8CF-61B3-4802-A571-8D01E1A1C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04" y="2907620"/>
            <a:ext cx="4819722" cy="208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2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250B-DFDC-4446-807C-4E9381E519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9052" y="697590"/>
            <a:ext cx="10077450" cy="820737"/>
          </a:xfrm>
        </p:spPr>
        <p:txBody>
          <a:bodyPr>
            <a:noAutofit/>
          </a:bodyPr>
          <a:lstStyle/>
          <a:p>
            <a:r>
              <a:rPr lang="en-GB" sz="6000" dirty="0"/>
              <a:t>CONTENT</a:t>
            </a:r>
          </a:p>
        </p:txBody>
      </p:sp>
      <p:graphicFrame>
        <p:nvGraphicFramePr>
          <p:cNvPr id="105" name="Diagram 105">
            <a:extLst>
              <a:ext uri="{FF2B5EF4-FFF2-40B4-BE49-F238E27FC236}">
                <a16:creationId xmlns:a16="http://schemas.microsoft.com/office/drawing/2014/main" id="{6F842156-16AB-453C-AB98-1F0809CF70E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78697664"/>
              </p:ext>
            </p:extLst>
          </p:nvPr>
        </p:nvGraphicFramePr>
        <p:xfrm>
          <a:off x="385502" y="1935831"/>
          <a:ext cx="11004550" cy="4408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77" name="Picture 577" descr="Text, logo&#10;&#10;Description automatically generated">
            <a:extLst>
              <a:ext uri="{FF2B5EF4-FFF2-40B4-BE49-F238E27FC236}">
                <a16:creationId xmlns:a16="http://schemas.microsoft.com/office/drawing/2014/main" id="{62563BCA-1CA7-4061-80E7-BB43F2BCF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6198" y="6054685"/>
            <a:ext cx="698341" cy="7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0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98E1-A5D6-4766-A4D5-4CAAFAAA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85" y="869480"/>
            <a:ext cx="10077196" cy="82179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4400" dirty="0"/>
              <a:t>ADVANTAGES OF PUF BASED AUTHENTICATION </a:t>
            </a:r>
            <a:br>
              <a:rPr lang="en-GB" sz="2500" dirty="0"/>
            </a:br>
            <a:endParaRPr lang="en-GB" sz="2500" dirty="0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77" descr="Text, logo&#10;&#10;Description automatically generated">
            <a:extLst>
              <a:ext uri="{FF2B5EF4-FFF2-40B4-BE49-F238E27FC236}">
                <a16:creationId xmlns:a16="http://schemas.microsoft.com/office/drawing/2014/main" id="{C57AC95E-13DB-4FF3-9640-0AEF865FA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198" y="6054685"/>
            <a:ext cx="698341" cy="735756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AADB23E-F46A-4556-888B-9135E0B7F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362653"/>
              </p:ext>
            </p:extLst>
          </p:nvPr>
        </p:nvGraphicFramePr>
        <p:xfrm>
          <a:off x="419361" y="1591960"/>
          <a:ext cx="11075953" cy="4605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2593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0D316-FEF1-46E1-9EE6-6F81D1D5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712242" cy="2861770"/>
          </a:xfrm>
        </p:spPr>
        <p:txBody>
          <a:bodyPr anchor="b">
            <a:normAutofit/>
          </a:bodyPr>
          <a:lstStyle/>
          <a:p>
            <a:r>
              <a:rPr lang="en-GB" sz="4400"/>
              <a:t>APPLICATIONS</a:t>
            </a:r>
          </a:p>
        </p:txBody>
      </p:sp>
      <p:grpSp>
        <p:nvGrpSpPr>
          <p:cNvPr id="39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6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0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577" descr="Text, logo&#10;&#10;Description automatically generated">
            <a:extLst>
              <a:ext uri="{FF2B5EF4-FFF2-40B4-BE49-F238E27FC236}">
                <a16:creationId xmlns:a16="http://schemas.microsoft.com/office/drawing/2014/main" id="{84151C01-FB10-4D76-A702-B25507941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198" y="6054685"/>
            <a:ext cx="698341" cy="735756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13D1817-D67C-4434-85E2-792809888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903587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779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60899-A37D-40A0-A7A5-C6BCE25E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885557"/>
            <a:ext cx="4114800" cy="22151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SECURITY ATTACKS 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adlock on computer motherboard">
            <a:extLst>
              <a:ext uri="{FF2B5EF4-FFF2-40B4-BE49-F238E27FC236}">
                <a16:creationId xmlns:a16="http://schemas.microsoft.com/office/drawing/2014/main" id="{C4A6609F-031C-4C57-AF7F-901711FCC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9" r="30089" b="2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4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9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1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812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78F7-72AC-4F78-9CE1-9447083D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6" y="98405"/>
            <a:ext cx="10077557" cy="1325563"/>
          </a:xfrm>
        </p:spPr>
        <p:txBody>
          <a:bodyPr/>
          <a:lstStyle/>
          <a:p>
            <a:r>
              <a:rPr lang="en-US" dirty="0"/>
              <a:t>MODELLING AND MACHINE LEARNING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949EE-DC54-4830-830A-6ED2DE336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1396507"/>
            <a:ext cx="11140568" cy="3549045"/>
          </a:xfrm>
        </p:spPr>
        <p:txBody>
          <a:bodyPr/>
          <a:lstStyle/>
          <a:p>
            <a:pPr algn="ctr"/>
            <a:r>
              <a:rPr lang="en-US" dirty="0"/>
              <a:t>Due to the large number of challenge response pairs generated in PUFs, it can be used to develop a machine learning model to predict the behavior of the PUF.</a:t>
            </a:r>
          </a:p>
          <a:p>
            <a:pPr algn="ctr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203451-4B38-460A-B0E5-F6F110060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0853816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79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838D-B6A0-4011-8970-45399336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6" y="1"/>
            <a:ext cx="10077557" cy="1132114"/>
          </a:xfrm>
        </p:spPr>
        <p:txBody>
          <a:bodyPr/>
          <a:lstStyle/>
          <a:p>
            <a:r>
              <a:rPr lang="en-US" dirty="0"/>
              <a:t>INVASIVE ATTACK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609120-34E3-40A9-960A-5AE90B374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586335"/>
              </p:ext>
            </p:extLst>
          </p:nvPr>
        </p:nvGraphicFramePr>
        <p:xfrm>
          <a:off x="525716" y="1669144"/>
          <a:ext cx="10425900" cy="4662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165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7769-7DCE-44E0-AD04-3C6A7B8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496784"/>
            <a:ext cx="10077557" cy="853046"/>
          </a:xfrm>
        </p:spPr>
        <p:txBody>
          <a:bodyPr/>
          <a:lstStyle/>
          <a:p>
            <a:r>
              <a:rPr lang="en-US" dirty="0"/>
              <a:t>ACTIVE AND PASSIVE ATTACKS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3E67AD-0301-478C-966A-E3B23D8C7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765071"/>
              </p:ext>
            </p:extLst>
          </p:nvPr>
        </p:nvGraphicFramePr>
        <p:xfrm>
          <a:off x="1640115" y="2249716"/>
          <a:ext cx="9463313" cy="3777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14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4C0D-10F8-4CC5-AF59-DBADFCBB8E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5717" y="696952"/>
            <a:ext cx="10077196" cy="8217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MAN-IN-THE-MIDDLE ATTACK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E97EB68C-BB85-4428-AB46-24ED5B9DCF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360210"/>
              </p:ext>
            </p:extLst>
          </p:nvPr>
        </p:nvGraphicFramePr>
        <p:xfrm>
          <a:off x="992854" y="1787253"/>
          <a:ext cx="10682514" cy="464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51" name="Picture 577" descr="Text, logo&#10;&#10;Description automatically generated">
            <a:extLst>
              <a:ext uri="{FF2B5EF4-FFF2-40B4-BE49-F238E27FC236}">
                <a16:creationId xmlns:a16="http://schemas.microsoft.com/office/drawing/2014/main" id="{EB1ACBC7-FB14-4FB2-8EAE-2C2D6617A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6198" y="6054685"/>
            <a:ext cx="698341" cy="7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86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CBC32-78BC-4EB2-8375-B059ADF9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8" y="140087"/>
            <a:ext cx="10077557" cy="1325563"/>
          </a:xfrm>
        </p:spPr>
        <p:txBody>
          <a:bodyPr>
            <a:normAutofit/>
          </a:bodyPr>
          <a:lstStyle/>
          <a:p>
            <a:r>
              <a:rPr lang="en-GB" sz="4800"/>
              <a:t>SUMMARY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6F3B5563-53C7-4E0A-A4B8-8E56453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5AEE0831-46B4-4175-A401-3A45C1021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50567FC2-2663-468F-9E89-F892CE10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A883C52D-FF48-4648-A100-1071F9D2A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108A8EE-E2B6-43BD-9450-5B9BA40D3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53E919D7-A706-457C-9587-462A51DBC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EF58933-D82C-4F29-8757-AD3DD1AB9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577" descr="Text, logo&#10;&#10;Description automatically generated">
            <a:extLst>
              <a:ext uri="{FF2B5EF4-FFF2-40B4-BE49-F238E27FC236}">
                <a16:creationId xmlns:a16="http://schemas.microsoft.com/office/drawing/2014/main" id="{A2674946-508E-47BB-9701-CD620FA79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198" y="6054685"/>
            <a:ext cx="698341" cy="735756"/>
          </a:xfrm>
          <a:prstGeom prst="rect">
            <a:avLst/>
          </a:prstGeom>
        </p:spPr>
      </p:pic>
      <p:graphicFrame>
        <p:nvGraphicFramePr>
          <p:cNvPr id="4" name="Diagram 5">
            <a:extLst>
              <a:ext uri="{FF2B5EF4-FFF2-40B4-BE49-F238E27FC236}">
                <a16:creationId xmlns:a16="http://schemas.microsoft.com/office/drawing/2014/main" id="{98247A5A-B75E-4B8A-8132-DB1891F1BD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764846"/>
              </p:ext>
            </p:extLst>
          </p:nvPr>
        </p:nvGraphicFramePr>
        <p:xfrm>
          <a:off x="928029" y="1774916"/>
          <a:ext cx="10566280" cy="4640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2111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F590-BFCF-48F3-9C6F-E31F216C2C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5190" y="-282093"/>
            <a:ext cx="10077450" cy="1325563"/>
          </a:xfrm>
        </p:spPr>
        <p:txBody>
          <a:bodyPr/>
          <a:lstStyle/>
          <a:p>
            <a:r>
              <a:rPr lang="en-GB"/>
              <a:t>REFERNCES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859F-C3B8-4894-8CEC-8A2135B3E98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8680" y="1343608"/>
            <a:ext cx="11515725" cy="543242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GB" err="1">
                <a:ea typeface="+mn-lt"/>
                <a:cs typeface="+mn-lt"/>
              </a:rPr>
              <a:t>Ovilla</a:t>
            </a:r>
            <a:r>
              <a:rPr lang="en-GB">
                <a:ea typeface="+mn-lt"/>
                <a:cs typeface="+mn-lt"/>
              </a:rPr>
              <a:t>-Martínez, Brisbane, Cuauhtemoc Mancillas-López, Alberto F. Martínez-Herrera, and José A. Bernal-Gutiérrez 2020. "FPGA Implementation of Some Second Round NIST Lightweight Cryptography Candidates" Electronics 9, no. 11: 1940. </a:t>
            </a:r>
            <a:r>
              <a:rPr lang="en-GB">
                <a:ea typeface="+mn-lt"/>
                <a:cs typeface="+mn-lt"/>
                <a:hlinkClick r:id="rId2"/>
              </a:rPr>
              <a:t>https://doi.org/10.3390/electronics9111940</a:t>
            </a:r>
            <a:endParaRPr lang="en-US"/>
          </a:p>
          <a:p>
            <a:pPr marL="457200" indent="-457200">
              <a:buAutoNum type="arabicPeriod"/>
            </a:pPr>
            <a:r>
              <a:rPr lang="en-GB">
                <a:ea typeface="+mn-lt"/>
                <a:cs typeface="+mn-lt"/>
              </a:rPr>
              <a:t>Muhammad Usman, Irfan Ahmed, M. Imran Aslam, Shujaat Khan, Usman Ali Shah, “SIT: A Lightweight Encryption Algorithm for Secure Internet of Things”. DOI: 10.14569/IJACSA.2017.080151</a:t>
            </a:r>
            <a:endParaRPr lang="en-GB"/>
          </a:p>
          <a:p>
            <a:pPr marL="457200" indent="-457200">
              <a:buAutoNum type="arabicPeriod"/>
            </a:pPr>
            <a:r>
              <a:rPr lang="en-GB">
                <a:ea typeface="+mn-lt"/>
                <a:cs typeface="+mn-lt"/>
              </a:rPr>
              <a:t>Nagham Samir, Abdelrahman </a:t>
            </a:r>
            <a:r>
              <a:rPr lang="en-GB" err="1">
                <a:ea typeface="+mn-lt"/>
                <a:cs typeface="+mn-lt"/>
              </a:rPr>
              <a:t>Sobeih</a:t>
            </a:r>
            <a:r>
              <a:rPr lang="en-GB">
                <a:ea typeface="+mn-lt"/>
                <a:cs typeface="+mn-lt"/>
              </a:rPr>
              <a:t> Hussein, Mohaned Khaled, Ahmed N. El-</a:t>
            </a:r>
            <a:r>
              <a:rPr lang="en-GB" err="1">
                <a:ea typeface="+mn-lt"/>
                <a:cs typeface="+mn-lt"/>
              </a:rPr>
              <a:t>Zeiny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Mahetab</a:t>
            </a:r>
            <a:r>
              <a:rPr lang="en-GB">
                <a:ea typeface="+mn-lt"/>
                <a:cs typeface="+mn-lt"/>
              </a:rPr>
              <a:t> Osama, Heba Yassin, Ali Abdelbaky, Omar Mahmoud, Ahmed Shawky and Hassan Mostafa, “ASIC and FPGA Comparative Study for IoT Lightweight Hardware Security </a:t>
            </a:r>
            <a:r>
              <a:rPr lang="en-GB" err="1">
                <a:ea typeface="+mn-lt"/>
                <a:cs typeface="+mn-lt"/>
              </a:rPr>
              <a:t>Algorithms”.DOI</a:t>
            </a:r>
            <a:r>
              <a:rPr lang="en-GB">
                <a:ea typeface="+mn-lt"/>
                <a:cs typeface="+mn-lt"/>
              </a:rPr>
              <a:t>: </a:t>
            </a:r>
            <a:r>
              <a:rPr lang="en-GB">
                <a:ea typeface="+mn-lt"/>
                <a:cs typeface="+mn-lt"/>
                <a:hlinkClick r:id="rId3"/>
              </a:rPr>
              <a:t>https://doi.org/10.1142/S0218126619300095</a:t>
            </a:r>
            <a:endParaRPr lang="en-GB"/>
          </a:p>
          <a:p>
            <a:pPr marL="457200" indent="-457200">
              <a:buAutoNum type="arabicPeriod"/>
            </a:pPr>
            <a:r>
              <a:rPr lang="en-GB">
                <a:ea typeface="+mn-lt"/>
                <a:cs typeface="+mn-lt"/>
              </a:rPr>
              <a:t>Chowdary, G. Rishika, Sheetal Neeraj, and Sai Sparsha. "MACHINE LEARNING APPROACHES FOR DIFFERENT CYBERTHREATS." </a:t>
            </a:r>
            <a:endParaRPr lang="en-GB"/>
          </a:p>
          <a:p>
            <a:pPr marL="457200" indent="-457200">
              <a:buAutoNum type="arabicPeriod"/>
            </a:pPr>
            <a:r>
              <a:rPr lang="en-GB">
                <a:ea typeface="+mn-lt"/>
                <a:cs typeface="+mn-lt"/>
              </a:rPr>
              <a:t>Lara-Nino, Carlos Andres, Arturo Diaz-Perez, and Miguel Morales-Sandoval. "Lightweight hardware architectures for the PRESENT cipher in FPGA." IEEE Transactions on Circuits and Systems I: Regular Papers 64, no. 9 (2017): 2544-2555.</a:t>
            </a:r>
            <a:endParaRPr lang="en-GB"/>
          </a:p>
          <a:p>
            <a:endParaRPr lang="en-GB"/>
          </a:p>
        </p:txBody>
      </p:sp>
      <p:pic>
        <p:nvPicPr>
          <p:cNvPr id="5" name="Picture 577" descr="Text, logo&#10;&#10;Description automatically generated">
            <a:extLst>
              <a:ext uri="{FF2B5EF4-FFF2-40B4-BE49-F238E27FC236}">
                <a16:creationId xmlns:a16="http://schemas.microsoft.com/office/drawing/2014/main" id="{3FCB2ED9-01F1-4CE2-941B-98935249B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6198" y="6054685"/>
            <a:ext cx="698341" cy="7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90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868B-0F25-48A2-A66C-B756F59086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8810" y="144342"/>
            <a:ext cx="10077450" cy="938212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REFERNCES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DBD7-6BFE-41EC-B8A8-F16CE18893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4908" y="1142136"/>
            <a:ext cx="11342687" cy="5719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6. Abebe, Abiy Tadesse. "Efficient FPGA Implementation of Lightweight Authenticated Encryption and Authenticated Key Distribution Methods for IoT Security." International Journal of Digital Information and Wireless Communications 9, no. 3 (2019): 165-187.</a:t>
            </a:r>
            <a:endParaRPr lang="en-US"/>
          </a:p>
          <a:p>
            <a:r>
              <a:rPr lang="en-GB">
                <a:ea typeface="+mn-lt"/>
                <a:cs typeface="+mn-lt"/>
              </a:rPr>
              <a:t>7.  </a:t>
            </a:r>
            <a:r>
              <a:rPr lang="en-GB" err="1">
                <a:ea typeface="+mn-lt"/>
                <a:cs typeface="+mn-lt"/>
              </a:rPr>
              <a:t>Kavun</a:t>
            </a:r>
            <a:r>
              <a:rPr lang="en-GB">
                <a:ea typeface="+mn-lt"/>
                <a:cs typeface="+mn-lt"/>
              </a:rPr>
              <a:t>, Elif Bilge, and </a:t>
            </a:r>
            <a:r>
              <a:rPr lang="en-GB" err="1">
                <a:ea typeface="+mn-lt"/>
                <a:cs typeface="+mn-lt"/>
              </a:rPr>
              <a:t>Tolga</a:t>
            </a:r>
            <a:r>
              <a:rPr lang="en-GB">
                <a:ea typeface="+mn-lt"/>
                <a:cs typeface="+mn-lt"/>
              </a:rPr>
              <a:t> Yalcin. "RAM-based ultra-lightweight FPGA implementation of PRESENT." In 2011 International Conference on Reconfigurable Computing and FPGAs, pp. 280-285. IEEE, 2011.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8.  Chakraborty, R. and Mandal, J.K., 2020. An FPGA-Based Advanced Lightweight Cryptography Architecture for IoT Security and Its Cryptanalysis. In Information Security and Optimization (pp. 93-105). Chapman and Hall/CRC.</a:t>
            </a:r>
          </a:p>
          <a:p>
            <a:r>
              <a:rPr lang="en-GB">
                <a:ea typeface="+mn-lt"/>
                <a:cs typeface="+mn-lt"/>
              </a:rPr>
              <a:t>9.    </a:t>
            </a:r>
            <a:r>
              <a:rPr lang="en-GB" err="1">
                <a:ea typeface="+mn-lt"/>
                <a:cs typeface="+mn-lt"/>
              </a:rPr>
              <a:t>Braeken</a:t>
            </a:r>
            <a:r>
              <a:rPr lang="en-GB">
                <a:ea typeface="+mn-lt"/>
                <a:cs typeface="+mn-lt"/>
              </a:rPr>
              <a:t>, A., 2018. PUF based authentication protocol for IoT. Symmetry, 10(8), p.352.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10.  Järvinen K., Miele A., </a:t>
            </a:r>
            <a:r>
              <a:rPr lang="en-GB" err="1">
                <a:ea typeface="+mn-lt"/>
                <a:cs typeface="+mn-lt"/>
              </a:rPr>
              <a:t>Azarderakhsh</a:t>
            </a:r>
            <a:r>
              <a:rPr lang="en-GB">
                <a:ea typeface="+mn-lt"/>
                <a:cs typeface="+mn-lt"/>
              </a:rPr>
              <a:t> R., Longa P. (2016) Four Q on FPGA: New Hardware Speed Records for Elliptic Curve Cryptography over Large Prime Characteristic Fields. In: </a:t>
            </a:r>
            <a:r>
              <a:rPr lang="en-GB" err="1">
                <a:ea typeface="+mn-lt"/>
                <a:cs typeface="+mn-lt"/>
              </a:rPr>
              <a:t>Gierlichs</a:t>
            </a:r>
            <a:r>
              <a:rPr lang="en-GB">
                <a:ea typeface="+mn-lt"/>
                <a:cs typeface="+mn-lt"/>
              </a:rPr>
              <a:t> B., Poschmann A. (eds) Cryptographic Hardware and Embedded Systems – CHES 2016. CHES 2016. Lecture Notes in Computer Science, vol 9813. Springer, Berlin, Heidelberg. </a:t>
            </a:r>
            <a:r>
              <a:rPr lang="en-GB">
                <a:ea typeface="+mn-lt"/>
                <a:cs typeface="+mn-lt"/>
                <a:hlinkClick r:id="rId2"/>
              </a:rPr>
              <a:t>https://doi.org/10.1007/978-3-662-53140-2_25</a:t>
            </a:r>
            <a:endParaRPr lang="en-GB"/>
          </a:p>
          <a:p>
            <a:pPr marL="457200" indent="-457200">
              <a:buAutoNum type="arabicPeriod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94F48-DFCB-4AFA-81EC-C0B909E3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47" y="-104328"/>
            <a:ext cx="10716146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800" dirty="0"/>
              <a:t>ABSTRACT</a:t>
            </a:r>
          </a:p>
        </p:txBody>
      </p:sp>
      <p:grpSp>
        <p:nvGrpSpPr>
          <p:cNvPr id="61" name="Graphic 78">
            <a:extLst>
              <a:ext uri="{FF2B5EF4-FFF2-40B4-BE49-F238E27FC236}">
                <a16:creationId xmlns:a16="http://schemas.microsoft.com/office/drawing/2014/main" id="{6F3B5563-53C7-4E0A-A4B8-8E56453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2" name="Graphic 78">
              <a:extLst>
                <a:ext uri="{FF2B5EF4-FFF2-40B4-BE49-F238E27FC236}">
                  <a16:creationId xmlns:a16="http://schemas.microsoft.com/office/drawing/2014/main" id="{5AEE0831-46B4-4175-A401-3A45C1021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aphic 78">
              <a:extLst>
                <a:ext uri="{FF2B5EF4-FFF2-40B4-BE49-F238E27FC236}">
                  <a16:creationId xmlns:a16="http://schemas.microsoft.com/office/drawing/2014/main" id="{50567FC2-2663-468F-9E89-F892CE10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A883C52D-FF48-4648-A100-1071F9D2A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2108A8EE-E2B6-43BD-9450-5B9BA40D3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53E919D7-A706-457C-9587-462A51DBC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6EF58933-D82C-4F29-8757-AD3DD1AB9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2" name="TextBox 3">
            <a:extLst>
              <a:ext uri="{FF2B5EF4-FFF2-40B4-BE49-F238E27FC236}">
                <a16:creationId xmlns:a16="http://schemas.microsoft.com/office/drawing/2014/main" id="{94BED10F-B14B-4920-AF99-CDC88255F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423338"/>
              </p:ext>
            </p:extLst>
          </p:nvPr>
        </p:nvGraphicFramePr>
        <p:xfrm>
          <a:off x="744474" y="1221235"/>
          <a:ext cx="10703051" cy="5356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87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1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BB185-875A-4CBA-A245-BAA59451A120}"/>
              </a:ext>
            </a:extLst>
          </p:cNvPr>
          <p:cNvSpPr txBox="1"/>
          <p:nvPr/>
        </p:nvSpPr>
        <p:spPr>
          <a:xfrm>
            <a:off x="530352" y="1093609"/>
            <a:ext cx="5344876" cy="22227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b="1" i="1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BA3083CA-126C-4CBF-85C4-3B418F9BD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1665" y="66785"/>
            <a:ext cx="6194768" cy="6166014"/>
          </a:xfrm>
          <a:prstGeom prst="rect">
            <a:avLst/>
          </a:prstGeom>
        </p:spPr>
      </p:pic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577" descr="Text, logo&#10;&#10;Description automatically generated">
            <a:extLst>
              <a:ext uri="{FF2B5EF4-FFF2-40B4-BE49-F238E27FC236}">
                <a16:creationId xmlns:a16="http://schemas.microsoft.com/office/drawing/2014/main" id="{45552B5F-1968-4098-B1BD-D59C89761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6198" y="6054685"/>
            <a:ext cx="698341" cy="7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4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29A9E-287B-49F0-B5DB-78177C0B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697" y="133923"/>
            <a:ext cx="4421731" cy="4542073"/>
          </a:xfrm>
        </p:spPr>
        <p:txBody>
          <a:bodyPr anchor="t">
            <a:normAutofit/>
          </a:bodyPr>
          <a:lstStyle/>
          <a:p>
            <a:r>
              <a:rPr lang="en-GB"/>
              <a:t>INTRODUCTION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65ECAF-63ED-437F-9BEA-B2CFB332A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881799"/>
              </p:ext>
            </p:extLst>
          </p:nvPr>
        </p:nvGraphicFramePr>
        <p:xfrm>
          <a:off x="2049316" y="133923"/>
          <a:ext cx="8226798" cy="7115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84" name="Picture 577" descr="Text, logo&#10;&#10;Description automatically generated">
            <a:extLst>
              <a:ext uri="{FF2B5EF4-FFF2-40B4-BE49-F238E27FC236}">
                <a16:creationId xmlns:a16="http://schemas.microsoft.com/office/drawing/2014/main" id="{233EB7E1-A72E-4865-BF9A-72E37D0FBE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6198" y="6054685"/>
            <a:ext cx="698341" cy="7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8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F8CFA-F5E8-46F4-8AA6-DE7619E4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47" y="598089"/>
            <a:ext cx="10077196" cy="821794"/>
          </a:xfrm>
        </p:spPr>
        <p:txBody>
          <a:bodyPr>
            <a:normAutofit fontScale="90000"/>
          </a:bodyPr>
          <a:lstStyle/>
          <a:p>
            <a:r>
              <a:rPr lang="en-GB" dirty="0"/>
              <a:t>PUF-PHYSICAL UNCLONABLE FUNCTION PROPERTIES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E35108-DD5C-4983-A839-F31F4D9BE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918483"/>
              </p:ext>
            </p:extLst>
          </p:nvPr>
        </p:nvGraphicFramePr>
        <p:xfrm>
          <a:off x="525717" y="1632204"/>
          <a:ext cx="11119402" cy="4816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0" name="Picture 577" descr="Text, logo&#10;&#10;Description automatically generated">
            <a:extLst>
              <a:ext uri="{FF2B5EF4-FFF2-40B4-BE49-F238E27FC236}">
                <a16:creationId xmlns:a16="http://schemas.microsoft.com/office/drawing/2014/main" id="{A1AED652-9200-4AB2-A258-0F2E6A500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6198" y="6054685"/>
            <a:ext cx="698341" cy="7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4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9C48-AF9B-4582-84E9-6374666C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02" y="59705"/>
            <a:ext cx="11361484" cy="838532"/>
          </a:xfrm>
        </p:spPr>
        <p:txBody>
          <a:bodyPr/>
          <a:lstStyle/>
          <a:p>
            <a:pPr algn="ctr"/>
            <a:r>
              <a:rPr lang="en-US" dirty="0"/>
              <a:t>CLASSIFICATION OF PUFS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80F9E-77C7-44B4-B81D-BA6BE97BF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274411"/>
              </p:ext>
            </p:extLst>
          </p:nvPr>
        </p:nvGraphicFramePr>
        <p:xfrm>
          <a:off x="319314" y="478971"/>
          <a:ext cx="11466286" cy="6139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686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F11F-B183-41F7-9897-F7F5512A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33" y="-211469"/>
            <a:ext cx="10077556" cy="1325563"/>
          </a:xfrm>
        </p:spPr>
        <p:txBody>
          <a:bodyPr/>
          <a:lstStyle/>
          <a:p>
            <a:r>
              <a:rPr lang="en-US"/>
              <a:t>Literature Review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129073-4A99-42AC-BCD6-E21A95DF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04715"/>
              </p:ext>
            </p:extLst>
          </p:nvPr>
        </p:nvGraphicFramePr>
        <p:xfrm>
          <a:off x="445698" y="1236452"/>
          <a:ext cx="11438872" cy="5350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762">
                  <a:extLst>
                    <a:ext uri="{9D8B030D-6E8A-4147-A177-3AD203B41FA5}">
                      <a16:colId xmlns:a16="http://schemas.microsoft.com/office/drawing/2014/main" val="2635579497"/>
                    </a:ext>
                  </a:extLst>
                </a:gridCol>
                <a:gridCol w="2685181">
                  <a:extLst>
                    <a:ext uri="{9D8B030D-6E8A-4147-A177-3AD203B41FA5}">
                      <a16:colId xmlns:a16="http://schemas.microsoft.com/office/drawing/2014/main" val="359652829"/>
                    </a:ext>
                  </a:extLst>
                </a:gridCol>
                <a:gridCol w="1575306">
                  <a:extLst>
                    <a:ext uri="{9D8B030D-6E8A-4147-A177-3AD203B41FA5}">
                      <a16:colId xmlns:a16="http://schemas.microsoft.com/office/drawing/2014/main" val="2100215812"/>
                    </a:ext>
                  </a:extLst>
                </a:gridCol>
                <a:gridCol w="4779623">
                  <a:extLst>
                    <a:ext uri="{9D8B030D-6E8A-4147-A177-3AD203B41FA5}">
                      <a16:colId xmlns:a16="http://schemas.microsoft.com/office/drawing/2014/main" val="4163706503"/>
                    </a:ext>
                  </a:extLst>
                </a:gridCol>
              </a:tblGrid>
              <a:tr h="708482"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Title of the Paper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Authors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Year of Publishing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Abstract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269907"/>
                  </a:ext>
                </a:extLst>
              </a:tr>
              <a:tr h="2050878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FPGA Implementation of Some Second Round NIST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Lightweight Cryptography Candidates [1]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MDPI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Brisbane </a:t>
                      </a:r>
                      <a:r>
                        <a:rPr lang="en-US" sz="1200" err="1">
                          <a:effectLst/>
                        </a:rPr>
                        <a:t>Ovilla</a:t>
                      </a:r>
                      <a:r>
                        <a:rPr lang="en-US" sz="1200">
                          <a:effectLst/>
                        </a:rPr>
                        <a:t>-Martínez Cuauhtemoc 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Mancillas-López Alberto F. Martínez-Herrera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 José A. Bernal-Gutiérrez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marR="0" indent="-28321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Analysis of costs and performance in Xilinx Artix-7</a:t>
                      </a:r>
                    </a:p>
                    <a:p>
                      <a:pPr marL="457200" marR="0" lvl="0" indent="-28321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7FDD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Techniques used - COMET, ESTATE-AES/Gift, LOCUS, LOTUS, and </a:t>
                      </a:r>
                      <a:r>
                        <a:rPr lang="en-US" sz="1200" err="1">
                          <a:effectLst/>
                        </a:rPr>
                        <a:t>Oribatida</a:t>
                      </a:r>
                      <a:r>
                        <a:rPr lang="en-US" sz="1200">
                          <a:effectLst/>
                        </a:rPr>
                        <a:t>. </a:t>
                      </a:r>
                      <a:endParaRPr lang="en-US"/>
                    </a:p>
                    <a:p>
                      <a:pPr marL="457200" marR="0" lvl="0" indent="-28321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7FDD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Reduction of each solution below 2000 LUTs and 2000 slices.</a:t>
                      </a:r>
                    </a:p>
                    <a:p>
                      <a:pPr marL="457200" marR="0" lvl="0" indent="-28321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7FDD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Values below 850 LUTs and 600 FF that were included.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7748669"/>
                  </a:ext>
                </a:extLst>
              </a:tr>
              <a:tr h="2591562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SIT: A Lightweight Encryption Algorithm for Secure Internet of Things [2]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ARXIV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Muhammad Usman, Irfan Ahmed, M. Imran Aslam, Shujaat Khan and Usman Ali Shah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5440" marR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endParaRPr lang="en-US" sz="1200">
                        <a:effectLst/>
                      </a:endParaRPr>
                    </a:p>
                    <a:p>
                      <a:pPr marL="345440" marR="0" lvl="0" indent="-17145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The 64-bit block cipher &amp; 64-bit key.</a:t>
                      </a:r>
                      <a:endParaRPr lang="en-US"/>
                    </a:p>
                    <a:p>
                      <a:pPr marL="345440" marR="0" lvl="0" indent="-17145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Mixture of FEISTEL and a uniform substitution-permutation network.</a:t>
                      </a:r>
                      <a:endParaRPr lang="en-US"/>
                    </a:p>
                    <a:p>
                      <a:pPr marL="345440" marR="0" lvl="0" indent="-17145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Hardware implementation was done on a 8-bit micro-controller.</a:t>
                      </a:r>
                      <a:endParaRPr lang="en-US"/>
                    </a:p>
                    <a:p>
                      <a:pPr marL="345440" marR="0" lvl="0" indent="-171450" algn="just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Memory utilization and encryption/decryption execution cycles are compared with benchmark encryption algorithms. 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6943160"/>
                  </a:ext>
                </a:extLst>
              </a:tr>
            </a:tbl>
          </a:graphicData>
        </a:graphic>
      </p:graphicFrame>
      <p:pic>
        <p:nvPicPr>
          <p:cNvPr id="7" name="Picture 577" descr="Text, logo&#10;&#10;Description automatically generated">
            <a:extLst>
              <a:ext uri="{FF2B5EF4-FFF2-40B4-BE49-F238E27FC236}">
                <a16:creationId xmlns:a16="http://schemas.microsoft.com/office/drawing/2014/main" id="{96B26AE4-1B19-4D7C-9EF2-174BCC47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462" y="6054685"/>
            <a:ext cx="698341" cy="7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6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72F608-997E-4667-8FED-E1758EB44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04892"/>
              </p:ext>
            </p:extLst>
          </p:nvPr>
        </p:nvGraphicFramePr>
        <p:xfrm>
          <a:off x="521917" y="344465"/>
          <a:ext cx="11377363" cy="6302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863">
                  <a:extLst>
                    <a:ext uri="{9D8B030D-6E8A-4147-A177-3AD203B41FA5}">
                      <a16:colId xmlns:a16="http://schemas.microsoft.com/office/drawing/2014/main" val="774843709"/>
                    </a:ext>
                  </a:extLst>
                </a:gridCol>
                <a:gridCol w="2670743">
                  <a:extLst>
                    <a:ext uri="{9D8B030D-6E8A-4147-A177-3AD203B41FA5}">
                      <a16:colId xmlns:a16="http://schemas.microsoft.com/office/drawing/2014/main" val="2068893532"/>
                    </a:ext>
                  </a:extLst>
                </a:gridCol>
                <a:gridCol w="1566835">
                  <a:extLst>
                    <a:ext uri="{9D8B030D-6E8A-4147-A177-3AD203B41FA5}">
                      <a16:colId xmlns:a16="http://schemas.microsoft.com/office/drawing/2014/main" val="1621340513"/>
                    </a:ext>
                  </a:extLst>
                </a:gridCol>
                <a:gridCol w="4753922">
                  <a:extLst>
                    <a:ext uri="{9D8B030D-6E8A-4147-A177-3AD203B41FA5}">
                      <a16:colId xmlns:a16="http://schemas.microsoft.com/office/drawing/2014/main" val="2239493201"/>
                    </a:ext>
                  </a:extLst>
                </a:gridCol>
              </a:tblGrid>
              <a:tr h="877174"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Title of the Paper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Authors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Year of Publishing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Abstract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6065918"/>
                  </a:ext>
                </a:extLst>
              </a:tr>
              <a:tr h="2321138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ASIC and FPGA Comparative Study for IoT Lightweight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Hardware Security Algorithms [3]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World Scientific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Nagham Sami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Abdelrahman </a:t>
                      </a:r>
                      <a:r>
                        <a:rPr lang="en-US" sz="1200" err="1">
                          <a:effectLst/>
                        </a:rPr>
                        <a:t>Sobeih</a:t>
                      </a:r>
                      <a:r>
                        <a:rPr lang="en-US" sz="1200">
                          <a:effectLst/>
                        </a:rPr>
                        <a:t> Hussein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Mohaned Khaled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Ahmed N. El-</a:t>
                      </a:r>
                      <a:r>
                        <a:rPr lang="en-US" sz="1200" err="1">
                          <a:effectLst/>
                        </a:rPr>
                        <a:t>Zeiny</a:t>
                      </a:r>
                      <a:endParaRPr lang="en-US" sz="1200">
                        <a:effectLst/>
                      </a:endParaRP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err="1">
                          <a:effectLst/>
                        </a:rPr>
                        <a:t>Mahetab</a:t>
                      </a:r>
                      <a:r>
                        <a:rPr lang="en-US" sz="1200">
                          <a:effectLst/>
                        </a:rPr>
                        <a:t> Osama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Heba Yassin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Ali Abdelbaky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Omar Mahmoud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Ahmed Shawky and Hassan Mostafa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marR="0" indent="-28321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8 encryption and decryption algorithms - ACORN, ASCON, CLOC, JOLTIK,MORUS, PRIMATEs, SCREAM and SILC</a:t>
                      </a:r>
                      <a:endParaRPr lang="en-US"/>
                    </a:p>
                    <a:p>
                      <a:pPr marL="457200" marR="0" lvl="0" indent="-28321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7FDD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FPGA and ASIC implementations of the eight algorithms.</a:t>
                      </a:r>
                      <a:endParaRPr lang="en-US"/>
                    </a:p>
                    <a:p>
                      <a:pPr marL="457200" marR="0" lvl="0" indent="-28321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7FDD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Power, area, latency and throughput are measured.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4674906"/>
                  </a:ext>
                </a:extLst>
              </a:tr>
              <a:tr h="3103845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LEA-</a:t>
                      </a:r>
                      <a:r>
                        <a:rPr lang="en-US" sz="1200" err="1">
                          <a:effectLst/>
                        </a:rPr>
                        <a:t>SIoT</a:t>
                      </a:r>
                      <a:r>
                        <a:rPr lang="en-US" sz="1200">
                          <a:effectLst/>
                        </a:rPr>
                        <a:t>: Hardware Architecture of Lightweight Encryption Algorithm for Secure IoT on FPGA Platform [4]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(IJACSA) International Journal of Advanced Computer Science and Applications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Bharathi R, Parvatham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marR="0" indent="-28321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Hardware architecture of the new Lightweight encryption algorithm (LEA) </a:t>
                      </a:r>
                    </a:p>
                    <a:p>
                      <a:pPr marL="457200" marR="0" lvl="0" indent="-28321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7FDD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Hybrid combination of the FEISTEL &amp; Substitution- permutation Network.</a:t>
                      </a:r>
                      <a:endParaRPr lang="en-US"/>
                    </a:p>
                    <a:p>
                      <a:pPr marL="457200" marR="0" lvl="0" indent="-28321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7FDD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The encryption/decryption architecture is a combination of Logical operations and substitution of transformations</a:t>
                      </a:r>
                    </a:p>
                    <a:p>
                      <a:pPr marL="457200" marR="0" lvl="0" indent="-28321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7FDD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 64-bit data input with a 64-bit key input. </a:t>
                      </a:r>
                      <a:endParaRPr lang="en-US"/>
                    </a:p>
                    <a:p>
                      <a:pPr marL="457200" marR="0" lvl="0" indent="-28321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7FDD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The key generation process is designed using KHAZAD block cipher algorithm.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7027704"/>
                  </a:ext>
                </a:extLst>
              </a:tr>
            </a:tbl>
          </a:graphicData>
        </a:graphic>
      </p:graphicFrame>
      <p:pic>
        <p:nvPicPr>
          <p:cNvPr id="7" name="Picture 577" descr="Text, logo&#10;&#10;Description automatically generated">
            <a:extLst>
              <a:ext uri="{FF2B5EF4-FFF2-40B4-BE49-F238E27FC236}">
                <a16:creationId xmlns:a16="http://schemas.microsoft.com/office/drawing/2014/main" id="{3E21174D-1FE6-49B1-95EA-BF91FDAD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198" y="6054685"/>
            <a:ext cx="698341" cy="7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8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D34907-1374-4C37-B140-C1473A1E6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179729"/>
              </p:ext>
            </p:extLst>
          </p:nvPr>
        </p:nvGraphicFramePr>
        <p:xfrm>
          <a:off x="448849" y="375780"/>
          <a:ext cx="11481749" cy="6289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753">
                  <a:extLst>
                    <a:ext uri="{9D8B030D-6E8A-4147-A177-3AD203B41FA5}">
                      <a16:colId xmlns:a16="http://schemas.microsoft.com/office/drawing/2014/main" val="1713537422"/>
                    </a:ext>
                  </a:extLst>
                </a:gridCol>
                <a:gridCol w="2695246">
                  <a:extLst>
                    <a:ext uri="{9D8B030D-6E8A-4147-A177-3AD203B41FA5}">
                      <a16:colId xmlns:a16="http://schemas.microsoft.com/office/drawing/2014/main" val="3696157733"/>
                    </a:ext>
                  </a:extLst>
                </a:gridCol>
                <a:gridCol w="1581211">
                  <a:extLst>
                    <a:ext uri="{9D8B030D-6E8A-4147-A177-3AD203B41FA5}">
                      <a16:colId xmlns:a16="http://schemas.microsoft.com/office/drawing/2014/main" val="2405550077"/>
                    </a:ext>
                  </a:extLst>
                </a:gridCol>
                <a:gridCol w="4797539">
                  <a:extLst>
                    <a:ext uri="{9D8B030D-6E8A-4147-A177-3AD203B41FA5}">
                      <a16:colId xmlns:a16="http://schemas.microsoft.com/office/drawing/2014/main" val="3904050009"/>
                    </a:ext>
                  </a:extLst>
                </a:gridCol>
              </a:tblGrid>
              <a:tr h="941727"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Title of the Paper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Authors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Year of Publishing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Abstract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47662276"/>
                  </a:ext>
                </a:extLst>
              </a:tr>
              <a:tr h="2791542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Lightweight Hardware Architectures for the Present Cipher in FPGA [5]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IEEE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Carlos Andres Lara-Nino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Arturo Diaz-Perez and Miguel Morales-Sandoval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Hardware implementations of PRESENT </a:t>
                      </a:r>
                    </a:p>
                    <a:p>
                      <a:pPr marL="457200" marR="0" lvl="0" indent="-28321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7FDD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CIPHER model reviewed and two novel designs were presented </a:t>
                      </a:r>
                    </a:p>
                    <a:p>
                      <a:pPr marL="457200" marR="0" lvl="0" indent="-28321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7FDD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The two new proposals and three state-of the-art designs are evaluated and compared, with respect to area, performance, energy, and efficiency.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343376"/>
                  </a:ext>
                </a:extLst>
              </a:tr>
              <a:tr h="2556118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Efficient FPGA Implementation of Lightweight Authenticated Encryption and Authenticated Key Distribution Methods for IoT Security [6]</a:t>
                      </a:r>
                    </a:p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International Journal of Digital Information and Wireless Communications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Abiy Tadesse </a:t>
                      </a:r>
                      <a:r>
                        <a:rPr lang="en-US" sz="1200" err="1">
                          <a:effectLst/>
                        </a:rPr>
                        <a:t>Adebe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marR="0" indent="-28321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Encryption and key distribution methods are implemented using reconfigurable computing  for end-devices, Fog nodes, and the Cloud. </a:t>
                      </a:r>
                      <a:endParaRPr lang="en-US"/>
                    </a:p>
                    <a:p>
                      <a:pPr marL="457200" marR="0" lvl="0" indent="-28321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The sensitive data's are protected in the transit level, to ensure end-to-end addressing in terms of security requirement in IoT. </a:t>
                      </a:r>
                      <a:endParaRPr lang="en-US"/>
                    </a:p>
                    <a:p>
                      <a:pPr marL="457200" marR="0" lvl="0" indent="-28321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Montserrat" panose="00000500000000000000" pitchFamily="2" charset="0"/>
                        <a:buChar char="●"/>
                      </a:pPr>
                      <a:r>
                        <a:rPr lang="en-US" sz="1200">
                          <a:effectLst/>
                        </a:rPr>
                        <a:t>Small FPGA resource utilization with high throughput  with high-speed optimizations.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1269867"/>
                  </a:ext>
                </a:extLst>
              </a:tr>
            </a:tbl>
          </a:graphicData>
        </a:graphic>
      </p:graphicFrame>
      <p:pic>
        <p:nvPicPr>
          <p:cNvPr id="5" name="Picture 577" descr="Text, logo&#10;&#10;Description automatically generated">
            <a:extLst>
              <a:ext uri="{FF2B5EF4-FFF2-40B4-BE49-F238E27FC236}">
                <a16:creationId xmlns:a16="http://schemas.microsoft.com/office/drawing/2014/main" id="{7CE00FA7-3A3A-4D1A-B7DE-E3F8BF78F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198" y="6054685"/>
            <a:ext cx="698341" cy="7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1203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3E8E2"/>
      </a:lt2>
      <a:accent1>
        <a:srgbClr val="CC7FDD"/>
      </a:accent1>
      <a:accent2>
        <a:srgbClr val="9163D6"/>
      </a:accent2>
      <a:accent3>
        <a:srgbClr val="7F81DD"/>
      </a:accent3>
      <a:accent4>
        <a:srgbClr val="6394D6"/>
      </a:accent4>
      <a:accent5>
        <a:srgbClr val="53B0C1"/>
      </a:accent5>
      <a:accent6>
        <a:srgbClr val="53B49A"/>
      </a:accent6>
      <a:hlink>
        <a:srgbClr val="619057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</TotalTime>
  <Words>2359</Words>
  <Application>Microsoft Office PowerPoint</Application>
  <PresentationFormat>Widescreen</PresentationFormat>
  <Paragraphs>294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Avenir Next LT Pro Light</vt:lpstr>
      <vt:lpstr>Georgia Pro Semibold</vt:lpstr>
      <vt:lpstr>Montserrat</vt:lpstr>
      <vt:lpstr>RocaVTI</vt:lpstr>
      <vt:lpstr>PUF BASED AUTHENTICATION FOR RESOURCE CONSTRAINED IOT DEVICES </vt:lpstr>
      <vt:lpstr>CONTENT</vt:lpstr>
      <vt:lpstr>ABSTRACT</vt:lpstr>
      <vt:lpstr>INTRODUCTION</vt:lpstr>
      <vt:lpstr>PUF-PHYSICAL UNCLONABLE FUNCTION PROPERTIES</vt:lpstr>
      <vt:lpstr>CLASSIFICATION OF PUFS</vt:lpstr>
      <vt:lpstr>Literature Review</vt:lpstr>
      <vt:lpstr>PowerPoint Presentation</vt:lpstr>
      <vt:lpstr>PowerPoint Presentation</vt:lpstr>
      <vt:lpstr>PowerPoint Presentation</vt:lpstr>
      <vt:lpstr>PowerPoint Presentation</vt:lpstr>
      <vt:lpstr>OBJECTIVE</vt:lpstr>
      <vt:lpstr>XOR ARBITER PUF</vt:lpstr>
      <vt:lpstr>PUF FOR AUTHENTICATION</vt:lpstr>
      <vt:lpstr>PERFORMANCE EVALUATION</vt:lpstr>
      <vt:lpstr>PROPOSED METHOD</vt:lpstr>
      <vt:lpstr>DESCRIPTION</vt:lpstr>
      <vt:lpstr>PowerPoint Presentation</vt:lpstr>
      <vt:lpstr>RESULTS</vt:lpstr>
      <vt:lpstr>ADVANTAGES OF PUF BASED AUTHENTICATION  </vt:lpstr>
      <vt:lpstr>APPLICATIONS</vt:lpstr>
      <vt:lpstr>SECURITY ATTACKS </vt:lpstr>
      <vt:lpstr>MODELLING AND MACHINE LEARNING ATTACKS</vt:lpstr>
      <vt:lpstr>INVASIVE ATTACK</vt:lpstr>
      <vt:lpstr>ACTIVE AND PASSIVE ATTACKS</vt:lpstr>
      <vt:lpstr>MAN-IN-THE-MIDDLE ATTACK</vt:lpstr>
      <vt:lpstr>SUMMARY</vt:lpstr>
      <vt:lpstr>REFERNCES</vt:lpstr>
      <vt:lpstr>REFERNCES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Varsha Jayaprakash</cp:lastModifiedBy>
  <cp:revision>448</cp:revision>
  <dcterms:created xsi:type="dcterms:W3CDTF">2021-11-09T06:02:13Z</dcterms:created>
  <dcterms:modified xsi:type="dcterms:W3CDTF">2021-12-04T11:31:27Z</dcterms:modified>
</cp:coreProperties>
</file>