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8" r:id="rId9"/>
    <p:sldId id="269" r:id="rId10"/>
    <p:sldId id="316" r:id="rId11"/>
    <p:sldId id="317" r:id="rId12"/>
    <p:sldId id="319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277" r:id="rId21"/>
    <p:sldId id="279" r:id="rId22"/>
    <p:sldId id="280" r:id="rId23"/>
    <p:sldId id="278" r:id="rId24"/>
    <p:sldId id="281" r:id="rId25"/>
    <p:sldId id="282" r:id="rId26"/>
    <p:sldId id="283" r:id="rId27"/>
    <p:sldId id="312" r:id="rId28"/>
    <p:sldId id="284" r:id="rId29"/>
    <p:sldId id="285" r:id="rId30"/>
    <p:sldId id="313" r:id="rId31"/>
    <p:sldId id="286" r:id="rId32"/>
    <p:sldId id="314" r:id="rId33"/>
    <p:sldId id="287" r:id="rId34"/>
    <p:sldId id="330" r:id="rId35"/>
    <p:sldId id="329" r:id="rId36"/>
    <p:sldId id="315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768D8-1280-4BD1-AF8E-90DB7E02A9F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F0E1-67CC-4061-BCDF-36C8ADF4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2F0E1-67CC-4061-BCDF-36C8ADF48D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787032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0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8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2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6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7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9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20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4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45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859FA3-C549-495F-B828-81C20C845CF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7BA84A-1F1D-447E-82BB-5D5A363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.com/" TargetMode="External"/><Relationship Id="rId2" Type="http://schemas.openxmlformats.org/officeDocument/2006/relationships/hyperlink" Target="http://www.developers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qliteonline.com/" TargetMode="External"/><Relationship Id="rId4" Type="http://schemas.openxmlformats.org/officeDocument/2006/relationships/hyperlink" Target="http://www.stackoverflow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09601"/>
            <a:ext cx="7010400" cy="190499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4800" dirty="0"/>
              <a:t>Vaidyamitra – </a:t>
            </a:r>
            <a:br>
              <a:rPr lang="en-US" sz="4800" dirty="0"/>
            </a:br>
            <a:r>
              <a:rPr lang="en-US" sz="4800" dirty="0"/>
              <a:t>Online Ayurveda Aushadhalay</a:t>
            </a:r>
            <a:endParaRPr lang="en-US" sz="4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772400" cy="1199704"/>
          </a:xfrm>
        </p:spPr>
        <p:txBody>
          <a:bodyPr>
            <a:normAutofit fontScale="92500" lnSpcReduction="10000"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					By:- </a:t>
            </a:r>
            <a:r>
              <a:rPr lang="en-US" sz="2000" dirty="0" err="1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Kedar</a:t>
            </a:r>
            <a:r>
              <a:rPr lang="en-US" sz="2000" dirty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 N. </a:t>
            </a:r>
            <a:r>
              <a:rPr lang="en-US" sz="2000" dirty="0" err="1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aradhye</a:t>
            </a:r>
            <a:endParaRPr lang="en-US" sz="2000" dirty="0">
              <a:solidFill>
                <a:schemeClr val="tx1"/>
              </a:solidFill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1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lgerian" pitchFamily="82" charset="0"/>
                <a:cs typeface="Times New Roman" pitchFamily="18" charset="0"/>
              </a:rPr>
              <a:t>SOFTWARE REQUIREMENTS for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lnSpc>
                <a:spcPct val="2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System					:	Android 4.4 &amp; Above</a:t>
            </a:r>
          </a:p>
          <a:p>
            <a:pPr marL="109728" indent="0">
              <a:lnSpc>
                <a:spcPct val="27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ToolKit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				: 	Android Development 													Toolkit(Android Studio</a:t>
            </a:r>
          </a:p>
          <a:p>
            <a:pPr marL="0" lvl="0" indent="0" eaLnBrk="0" fontAlgn="base" hangingPunc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Platform 						: 	Java &amp; Android</a:t>
            </a:r>
          </a:p>
          <a:p>
            <a:pPr marL="0" lvl="0" indent="0" eaLnBrk="0" fontAlgn="base" hangingPunc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Database						: 	SQLite.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6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itchFamily="82" charset="0"/>
              </a:rPr>
              <a:t>Hardware Requirements for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lnSpc>
                <a:spcPct val="2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Mobile						: 	Android Mobile</a:t>
            </a:r>
          </a:p>
          <a:p>
            <a:pPr marL="109728" indent="0">
              <a:lnSpc>
                <a:spcPct val="2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Mobile Device Version		:	Above Version 4.4(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Kitkat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0" indent="0" eaLnBrk="0" fontAlgn="base" hangingPunc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2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RAM						:	2GB or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5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1981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8800" dirty="0">
                <a:latin typeface="Algerian" pitchFamily="82" charset="0"/>
              </a:rPr>
              <a:t>	DIAGRAMS</a:t>
            </a:r>
          </a:p>
        </p:txBody>
      </p:sp>
    </p:spTree>
    <p:extLst>
      <p:ext uri="{BB962C8B-B14F-4D97-AF65-F5344CB8AC3E}">
        <p14:creationId xmlns:p14="http://schemas.microsoft.com/office/powerpoint/2010/main" val="191296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</a:rPr>
              <a:t>CLASS DIAGRAM</a:t>
            </a:r>
          </a:p>
        </p:txBody>
      </p:sp>
      <p:pic>
        <p:nvPicPr>
          <p:cNvPr id="5" name="Content Placeholder 4" descr="E:\Vaidyamitra\New Diagrams\Class 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69342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13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35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lgerian" pitchFamily="82" charset="0"/>
              </a:rPr>
              <a:t>Use Case (USER)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E:\Vaidyamitra\New Diagrams\User Usecase 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34340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96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sz="4400" dirty="0">
                <a:latin typeface="Algerian" pitchFamily="82" charset="0"/>
              </a:rPr>
              <a:t>Use Case (ADMIN)</a:t>
            </a:r>
            <a:endParaRPr lang="en-US" dirty="0"/>
          </a:p>
        </p:txBody>
      </p:sp>
      <p:pic>
        <p:nvPicPr>
          <p:cNvPr id="5" name="Picture 4" descr="E:\Vaidyamitra\New Diagrams\admin usecase 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715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32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ACTIVITY (USER)</a:t>
            </a:r>
          </a:p>
        </p:txBody>
      </p:sp>
      <p:pic>
        <p:nvPicPr>
          <p:cNvPr id="5" name="Picture 4" descr="E:\Vaidyamitra\New Diagrams\activity Diagram us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25583"/>
            <a:ext cx="5529943" cy="5122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95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itchFamily="82" charset="0"/>
              </a:rPr>
              <a:t>ACTIVITY (ADMIN)</a:t>
            </a:r>
            <a:endParaRPr lang="en-US" dirty="0"/>
          </a:p>
        </p:txBody>
      </p:sp>
      <p:pic>
        <p:nvPicPr>
          <p:cNvPr id="5" name="Content Placeholder 4" descr="E:\Vaidyamitra\New Diagrams\activity diagram admi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066800"/>
            <a:ext cx="58674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04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SEQUENCE(USER)</a:t>
            </a:r>
          </a:p>
        </p:txBody>
      </p:sp>
      <p:pic>
        <p:nvPicPr>
          <p:cNvPr id="6" name="Picture 5" descr="Sequence User.jpg"/>
          <p:cNvPicPr/>
          <p:nvPr/>
        </p:nvPicPr>
        <p:blipFill>
          <a:blip r:embed="rId2"/>
          <a:srcRect l="21606" t="10734" r="24949" b="3356"/>
          <a:stretch>
            <a:fillRect/>
          </a:stretch>
        </p:blipFill>
        <p:spPr>
          <a:xfrm>
            <a:off x="1447800" y="990600"/>
            <a:ext cx="6400800" cy="56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7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SEQUENCE(ADMIN)</a:t>
            </a:r>
            <a:endParaRPr lang="en-US" dirty="0"/>
          </a:p>
        </p:txBody>
      </p:sp>
      <p:pic>
        <p:nvPicPr>
          <p:cNvPr id="4" name="Content Placeholder 3" descr="Sequence Admi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5" t="8832" r="24409" b="13387"/>
          <a:stretch>
            <a:fillRect/>
          </a:stretch>
        </p:blipFill>
        <p:spPr bwMode="auto">
          <a:xfrm>
            <a:off x="1371600" y="1219200"/>
            <a:ext cx="6019799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6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71599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998" y="1752600"/>
            <a:ext cx="7924802" cy="4521200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600" b="1" dirty="0"/>
              <a:t>Vaidyamitra – Online Ayurveda Aushadhalay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 Online Sales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Aayurvedic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Medicine, We have tried to provide online sales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ayurvedic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medicine which are being used in creating Mobile Application. This is Application is very easy to use and gives friendly environment to our customers. The customer can see the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ayurvedic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medicine and can buys.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Ayurveda is one of the effective forms of medicine that is present in the world. The online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ayurvedic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will give the details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ayurvedic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with great.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even login from that page. Without login user cannot purchase any Product. For new user we have given the facility for sign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in.But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Views Ayurvedic Products.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one of the applications that will help the customers to buy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ayurvedic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with great Features. The user interface must be simple and easy to understand.</a:t>
            </a:r>
          </a:p>
          <a:p>
            <a:r>
              <a:rPr lang="en-US" dirty="0"/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even the ayurvedic products even the Ayurvedic medicines, Ayurvedic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Ayurvedic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Instruments can be sold through this application.</a:t>
            </a:r>
          </a:p>
          <a:p>
            <a:pPr marL="0" indent="0"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0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62199"/>
            <a:ext cx="8229600" cy="106680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6600" dirty="0">
                <a:latin typeface="Algerian" pitchFamily="82" charset="0"/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26727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lgerian" pitchFamily="82" charset="0"/>
              </a:rPr>
              <a:t>REGISTRATION</a:t>
            </a:r>
          </a:p>
        </p:txBody>
      </p:sp>
      <p:pic>
        <p:nvPicPr>
          <p:cNvPr id="5" name="Picture 4" descr="E:\Vaidyamitra\Resize image\registration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2667000" cy="43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:\Vaidyamitra\Resize image\registration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42060"/>
            <a:ext cx="26670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39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lgerian" pitchFamily="82" charset="0"/>
              </a:rPr>
              <a:t>LOGIN</a:t>
            </a:r>
          </a:p>
        </p:txBody>
      </p:sp>
      <p:pic>
        <p:nvPicPr>
          <p:cNvPr id="5" name="Picture 4" descr="E:\Vaidyamitra\Resize image\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2590800" cy="438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9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itchFamily="82" charset="0"/>
              </a:rPr>
              <a:t>Home Page</a:t>
            </a:r>
          </a:p>
        </p:txBody>
      </p:sp>
      <p:pic>
        <p:nvPicPr>
          <p:cNvPr id="5" name="Picture 4" descr="E:\Vaidyamitra\Resize image\home p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284607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418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lgerian" pitchFamily="82" charset="0"/>
              </a:rPr>
              <a:t>Navigation drawer</a:t>
            </a:r>
          </a:p>
        </p:txBody>
      </p:sp>
      <p:pic>
        <p:nvPicPr>
          <p:cNvPr id="5" name="Picture 4" descr="E:\Vaidyamitra\Resize image\navigation draw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69670"/>
            <a:ext cx="2583180" cy="4773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243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Category Page</a:t>
            </a:r>
          </a:p>
        </p:txBody>
      </p:sp>
      <p:pic>
        <p:nvPicPr>
          <p:cNvPr id="5" name="Picture 4" descr="E:\Vaidyamitra\Resize image\catego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31570"/>
            <a:ext cx="2819400" cy="5040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249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lgerian" pitchFamily="82" charset="0"/>
              </a:rPr>
              <a:t> </a:t>
            </a:r>
            <a:r>
              <a:rPr lang="en-US" sz="2000" dirty="0" err="1">
                <a:latin typeface="Algerian" pitchFamily="82" charset="0"/>
              </a:rPr>
              <a:t>Vendore</a:t>
            </a:r>
            <a:r>
              <a:rPr lang="en-US" sz="2000" dirty="0">
                <a:latin typeface="Algerian" pitchFamily="82" charset="0"/>
              </a:rPr>
              <a:t> wise Category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6" name="Picture 5" descr="E:\Vaidyamitra\Resize image\vendor catego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26289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591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itchFamily="82" charset="0"/>
              </a:rPr>
              <a:t>Product Detailed Page</a:t>
            </a:r>
          </a:p>
        </p:txBody>
      </p:sp>
      <p:pic>
        <p:nvPicPr>
          <p:cNvPr id="5" name="Picture 4" descr="E:\Vaidyamitra\Resize image\product detailed page 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6" y="1600200"/>
            <a:ext cx="2514600" cy="451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:\Vaidyamitra\Resize image\Product detailed page 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2461260" cy="458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:\Vaidyamitra\Resize image\product detailed page 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26870"/>
            <a:ext cx="2461260" cy="453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92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lgerian" pitchFamily="82" charset="0"/>
              </a:rPr>
              <a:t>Cart Page</a:t>
            </a:r>
          </a:p>
        </p:txBody>
      </p:sp>
      <p:pic>
        <p:nvPicPr>
          <p:cNvPr id="6" name="Picture 5" descr="E:\Vaidyamitra\Resize image\cart p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28700"/>
            <a:ext cx="2819400" cy="506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27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sz="2800" dirty="0">
                <a:latin typeface="Algerian" pitchFamily="82" charset="0"/>
              </a:rPr>
              <a:t>Payment Page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6" name="Picture 5" descr="E:\Vaidyamitra\Resize image\Payment p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53490"/>
            <a:ext cx="2727960" cy="4690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3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020762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lgerian" pitchFamily="82" charset="0"/>
              </a:rPr>
            </a:br>
            <a:r>
              <a:rPr lang="en-US" dirty="0">
                <a:latin typeface="Algerian" pitchFamily="82" charset="0"/>
              </a:rPr>
              <a:t>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399" y="1676400"/>
            <a:ext cx="7286897" cy="3733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Vaidyamitra – Online Ayurveda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ushadhalay is extremely important Mobile Application. Many features are here,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Manage multiple Products from a single Mobile 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Total computerized system.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Effective use of time.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 Cost Effective.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5. 24*7, anytime availability.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6. Customer getting Quality Ayurvedic Products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7. User Friendly Application.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8. Provide Filters.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79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lgerian" pitchFamily="82" charset="0"/>
              </a:rPr>
              <a:t>Payment Successfully</a:t>
            </a:r>
            <a:endParaRPr lang="en-US" dirty="0"/>
          </a:p>
        </p:txBody>
      </p:sp>
      <p:pic>
        <p:nvPicPr>
          <p:cNvPr id="5" name="Picture 4" descr="E:\Vaidyamitra\Resize image\Payment Successful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2971800" cy="4766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573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lgerian" pitchFamily="82" charset="0"/>
              </a:rPr>
              <a:t>My Order Page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5" name="Picture 4" descr="E:\Vaidyamitra\Resize image\My Order p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28194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90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lgerian" pitchFamily="82" charset="0"/>
              </a:rPr>
              <a:t>My </a:t>
            </a:r>
            <a:r>
              <a:rPr lang="en-US" sz="3200" dirty="0" err="1">
                <a:latin typeface="Algerian" pitchFamily="82" charset="0"/>
              </a:rPr>
              <a:t>WishList</a:t>
            </a:r>
            <a:endParaRPr lang="en-US" dirty="0"/>
          </a:p>
        </p:txBody>
      </p:sp>
      <p:pic>
        <p:nvPicPr>
          <p:cNvPr id="5" name="Picture 4" descr="E:\Vaidyamitra\Resize image\Ny Wishlist P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22070"/>
            <a:ext cx="2758440" cy="4926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560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lgerian" pitchFamily="82" charset="0"/>
              </a:rPr>
              <a:t>My Address Page</a:t>
            </a:r>
            <a:endParaRPr lang="en-US" dirty="0"/>
          </a:p>
        </p:txBody>
      </p:sp>
      <p:pic>
        <p:nvPicPr>
          <p:cNvPr id="5" name="Picture 4" descr="E:\Vaidyamitra\Resize image\My Address P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49680"/>
            <a:ext cx="2644140" cy="484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407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04667" cy="1142999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Play Store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43200"/>
            <a:ext cx="2286000" cy="38862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743200"/>
            <a:ext cx="2286000" cy="38862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66800" y="1752600"/>
            <a:ext cx="7704667" cy="838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Will be Available on Play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Store,So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User Can Install it And Used it</a:t>
            </a:r>
            <a:r>
              <a:rPr lang="en-US" sz="2000" dirty="0"/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24*7</a:t>
            </a:r>
          </a:p>
        </p:txBody>
      </p:sp>
    </p:spTree>
    <p:extLst>
      <p:ext uri="{BB962C8B-B14F-4D97-AF65-F5344CB8AC3E}">
        <p14:creationId xmlns:p14="http://schemas.microsoft.com/office/powerpoint/2010/main" val="3661625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19199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Proposed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40948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Add Tracking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Products.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Chat about Vaidyamitra Customer Care if Any Problem About Products Or Any Other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Push Notifications Services.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27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4400"/>
          </a:xfrm>
        </p:spPr>
        <p:txBody>
          <a:bodyPr/>
          <a:lstStyle/>
          <a:p>
            <a:r>
              <a:rPr lang="en-US" dirty="0" err="1">
                <a:latin typeface="Algerian" pitchFamily="82" charset="0"/>
              </a:rPr>
              <a:t>biblography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r>
              <a:rPr lang="en-US" dirty="0"/>
              <a:t>Android And SQLite :-</a:t>
            </a:r>
          </a:p>
          <a:p>
            <a:endParaRPr lang="en-US" dirty="0"/>
          </a:p>
          <a:p>
            <a:pPr lvl="3"/>
            <a:r>
              <a:rPr lang="en-US" sz="2400" u="sng" dirty="0">
                <a:hlinkClick r:id="rId2"/>
              </a:rPr>
              <a:t>www.developers.android.com</a:t>
            </a:r>
            <a:endParaRPr lang="en-US" sz="2400" dirty="0"/>
          </a:p>
          <a:p>
            <a:pPr lvl="3"/>
            <a:r>
              <a:rPr lang="en-US" sz="1800" dirty="0"/>
              <a:t>	</a:t>
            </a:r>
            <a:r>
              <a:rPr lang="en-US" sz="2400" u="sng" dirty="0">
                <a:hlinkClick r:id="rId3"/>
              </a:rPr>
              <a:t>www.android.com</a:t>
            </a:r>
            <a:endParaRPr lang="en-US" sz="2400" dirty="0"/>
          </a:p>
          <a:p>
            <a:pPr lvl="3"/>
            <a:r>
              <a:rPr lang="en-US" sz="2400" dirty="0"/>
              <a:t>	</a:t>
            </a:r>
            <a:r>
              <a:rPr lang="en-US" sz="2400" u="sng" dirty="0">
                <a:hlinkClick r:id="rId4"/>
              </a:rPr>
              <a:t>www.stackoverflow.com</a:t>
            </a:r>
            <a:r>
              <a:rPr lang="en-US" sz="2400" dirty="0"/>
              <a:t> </a:t>
            </a:r>
          </a:p>
          <a:p>
            <a:pPr lvl="3"/>
            <a:r>
              <a:rPr lang="en-US" sz="2400" dirty="0"/>
              <a:t>	</a:t>
            </a:r>
            <a:r>
              <a:rPr lang="en-US" sz="2400" u="sng" dirty="0">
                <a:hlinkClick r:id="rId5"/>
              </a:rPr>
              <a:t>www.sqliteonline.com</a:t>
            </a:r>
            <a:endParaRPr lang="en-US" sz="2400" dirty="0"/>
          </a:p>
          <a:p>
            <a:pPr marL="1371623" lvl="3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1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7200" dirty="0">
              <a:latin typeface="Algerian" pitchFamily="82" charset="0"/>
            </a:endParaRPr>
          </a:p>
          <a:p>
            <a:pPr marL="109728" indent="0" algn="ctr">
              <a:buNone/>
            </a:pPr>
            <a:r>
              <a:rPr lang="en-US" sz="7200" dirty="0">
                <a:latin typeface="Algerian" pitchFamily="82" charset="0"/>
              </a:rPr>
              <a:t>THANK YOU..!!!!!!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SCOPE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2132" y="1752600"/>
            <a:ext cx="7704667" cy="48006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an Admin panel which has an authority to manage all data like Add Products, Update Products, Delete Products, Display Order Details and Manage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Products,Manage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Login for Doctor, Ayurvedic Medical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Shops,Medical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Students,etc.Admin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Panel is Available Only in Web Application.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our system we can add new Vendor and manage it all things.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Products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Price,Quantity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manage by admin.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Manage Login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Doctors,Medical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Students And Ayurvedic Medical Shops will be managed by admin.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Customer needs to register to become the member of Application. 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5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09799"/>
          </a:xfrm>
        </p:spPr>
        <p:txBody>
          <a:bodyPr>
            <a:normAutofit/>
          </a:bodyPr>
          <a:lstStyle/>
          <a:p>
            <a:pPr algn="ctr"/>
            <a:endParaRPr lang="en-US" sz="4400" dirty="0">
              <a:latin typeface="Algerian" pitchFamily="82" charset="0"/>
            </a:endParaRPr>
          </a:p>
          <a:p>
            <a:pPr marL="109728" indent="0" algn="ctr">
              <a:buNone/>
            </a:pPr>
            <a:r>
              <a:rPr lang="en-US" sz="6600" dirty="0">
                <a:latin typeface="Algerian" pitchFamily="82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1017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889844"/>
            <a:ext cx="7467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/>
            <a:r>
              <a:rPr lang="en-US" dirty="0">
                <a:latin typeface="Times New Roman" pitchFamily="18" charset="0"/>
                <a:cs typeface="Times New Roman" pitchFamily="18" charset="0"/>
              </a:rPr>
              <a:t>1. Login Module:-</a:t>
            </a:r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109728"/>
            <a:r>
              <a:rPr lang="en-US" dirty="0">
                <a:latin typeface="Times New Roman" pitchFamily="18" charset="0"/>
                <a:cs typeface="Times New Roman" pitchFamily="18" charset="0"/>
              </a:rPr>
              <a:t>	 Once user create account he can login with username and password for place Ayurvedic products order. If new user then need to register first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Registration Page.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lvl="0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Selections Details:-</a:t>
            </a:r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	</a:t>
            </a:r>
          </a:p>
          <a:p>
            <a:pPr marL="109728"/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Registered new users Get all details about Products means user is doctor to get doctor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is Medical Store then get medical license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details,if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is student to get college ID Card photo.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Order detail Module:-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fontAlgn="base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	In this module After the selection of Ayurvedic product in next screen must have enter the quantities of item.</a:t>
            </a:r>
          </a:p>
          <a:p>
            <a:r>
              <a:rPr lang="en-US" dirty="0"/>
              <a:t> 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457199"/>
            <a:ext cx="7543800" cy="5867401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9728" lv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9728" lv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9728" lv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4. My Cart Details:-.</a:t>
            </a:r>
          </a:p>
          <a:p>
            <a:pPr marL="109728" lv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In this module Product Selected then Click on Add to Cart And then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Select Payment Mode Done Payment.</a:t>
            </a: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109728" lv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5. Payment Details:-</a:t>
            </a:r>
          </a:p>
          <a:p>
            <a:pPr marL="0" indent="0" eaLnBrk="0" fontAlgn="base" hangingPunc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Firstly select payment Mode like as Debit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Card,Credit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Card,Net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Banking Or UPI.</a:t>
            </a:r>
            <a:r>
              <a:rPr lang="en-US" dirty="0"/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payment details which is entered by user Username, payable amount, bank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name,cvv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0" fontAlgn="base" hangingPunc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6. Display Orders Details:-</a:t>
            </a:r>
          </a:p>
          <a:p>
            <a:pPr marL="0" indent="0" eaLnBrk="0" fontAlgn="base" hangingPunc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This screen shows all the current orders to your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cart.user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delete order when the product not purchase Or Admin Panel Displays Order Details Or Product Details .</a:t>
            </a:r>
          </a:p>
          <a:p>
            <a:pPr marL="10972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lv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Data is stored with the help of software and filed with easy in the computer database.</a:t>
            </a: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109728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Algerian" pitchFamily="82" charset="0"/>
                <a:cs typeface="Times New Roman" pitchFamily="18" charset="0"/>
              </a:rPr>
              <a:t>SOFTWARE REQUIREMENTS for Developers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2133" y="1905000"/>
            <a:ext cx="7620000" cy="4419600"/>
          </a:xfrm>
        </p:spPr>
        <p:txBody>
          <a:bodyPr>
            <a:noAutofit/>
          </a:bodyPr>
          <a:lstStyle/>
          <a:p>
            <a:pPr marL="109728" indent="0">
              <a:lnSpc>
                <a:spcPct val="270000"/>
              </a:lnSpc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270000"/>
              </a:lnSpc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270000"/>
              </a:lnSpc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Operating System			:	Windows XP/2007 or Linux </a:t>
            </a:r>
          </a:p>
          <a:p>
            <a:pPr marL="109728" indent="0">
              <a:lnSpc>
                <a:spcPct val="270000"/>
              </a:lnSpc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Coding Language                       : 	Java, Android, XML </a:t>
            </a:r>
          </a:p>
          <a:p>
            <a:pPr marL="0" lvl="0" indent="0" eaLnBrk="0" fontAlgn="base" hangingPunc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Database 				: 	SQLite, SQL Server</a:t>
            </a:r>
          </a:p>
          <a:p>
            <a:pPr marL="0" lvl="0" indent="0" eaLnBrk="0" fontAlgn="base" hangingPunct="0">
              <a:buNone/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IDE					: 	 Android Studio .</a:t>
            </a:r>
          </a:p>
          <a:p>
            <a:pPr marL="0" lvl="0" indent="0" eaLnBrk="0" fontAlgn="base" hangingPunc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27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27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5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Algerian" pitchFamily="82" charset="0"/>
              </a:rPr>
              <a:t>Hardware Requirements for Developers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lnSpc>
                <a:spcPct val="2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Processor				: 	Intel i3</a:t>
            </a:r>
          </a:p>
          <a:p>
            <a:pPr marL="109728" indent="0">
              <a:lnSpc>
                <a:spcPct val="25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Hard Disk				:	250GB</a:t>
            </a:r>
          </a:p>
          <a:p>
            <a:pPr marL="0" lvl="0" indent="0" eaLnBrk="0" fontAlgn="base" hangingPunc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2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RAM				:	2GB or more</a:t>
            </a:r>
          </a:p>
          <a:p>
            <a:pPr marL="109728" indent="0">
              <a:lnSpc>
                <a:spcPct val="2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ct val="2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48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</TotalTime>
  <Words>988</Words>
  <Application>Microsoft Office PowerPoint</Application>
  <PresentationFormat>On-screen Show (4:3)</PresentationFormat>
  <Paragraphs>134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Algerian</vt:lpstr>
      <vt:lpstr>Arial</vt:lpstr>
      <vt:lpstr>Calibri</vt:lpstr>
      <vt:lpstr>Corbel</vt:lpstr>
      <vt:lpstr>Times New Roman</vt:lpstr>
      <vt:lpstr>Parallax</vt:lpstr>
      <vt:lpstr>     Vaidyamitra –  Online Ayurveda Aushadhalay</vt:lpstr>
      <vt:lpstr>INTRODUCTION</vt:lpstr>
      <vt:lpstr> FEATURES</vt:lpstr>
      <vt:lpstr>SCOPE</vt:lpstr>
      <vt:lpstr>PowerPoint Presentation</vt:lpstr>
      <vt:lpstr>PowerPoint Presentation</vt:lpstr>
      <vt:lpstr>PowerPoint Presentation</vt:lpstr>
      <vt:lpstr>SOFTWARE REQUIREMENTS for Developers </vt:lpstr>
      <vt:lpstr>Hardware Requirements for Developers </vt:lpstr>
      <vt:lpstr>SOFTWARE REQUIREMENTS for system</vt:lpstr>
      <vt:lpstr>Hardware Requirements for System</vt:lpstr>
      <vt:lpstr>PowerPoint Presentation</vt:lpstr>
      <vt:lpstr>CLASS DIAGRAM</vt:lpstr>
      <vt:lpstr>Use Case (USER)</vt:lpstr>
      <vt:lpstr>Use Case (ADMIN)</vt:lpstr>
      <vt:lpstr>ACTIVITY (USER)</vt:lpstr>
      <vt:lpstr>ACTIVITY (ADMIN)</vt:lpstr>
      <vt:lpstr>SEQUENCE(USER)</vt:lpstr>
      <vt:lpstr>SEQUENCE(ADMIN)</vt:lpstr>
      <vt:lpstr>PowerPoint Presentation</vt:lpstr>
      <vt:lpstr>REGISTRATION</vt:lpstr>
      <vt:lpstr>LOGIN</vt:lpstr>
      <vt:lpstr>Home Page</vt:lpstr>
      <vt:lpstr>Navigation drawer</vt:lpstr>
      <vt:lpstr>Category Page</vt:lpstr>
      <vt:lpstr> Vendore wise Category</vt:lpstr>
      <vt:lpstr>Product Detailed Page</vt:lpstr>
      <vt:lpstr>Cart Page</vt:lpstr>
      <vt:lpstr>Payment Page</vt:lpstr>
      <vt:lpstr>Payment Successfully</vt:lpstr>
      <vt:lpstr>My Order Page</vt:lpstr>
      <vt:lpstr>My WishList</vt:lpstr>
      <vt:lpstr>My Address Page</vt:lpstr>
      <vt:lpstr>Play Store</vt:lpstr>
      <vt:lpstr>Proposed Enhancement</vt:lpstr>
      <vt:lpstr>biblography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 INSTITUTE MANAGEMENT SYSTEM</dc:title>
  <dc:creator>Princes</dc:creator>
  <cp:lastModifiedBy>Varsha Suryawanshi</cp:lastModifiedBy>
  <cp:revision>143</cp:revision>
  <dcterms:created xsi:type="dcterms:W3CDTF">2018-03-30T10:41:58Z</dcterms:created>
  <dcterms:modified xsi:type="dcterms:W3CDTF">2022-07-08T14:39:01Z</dcterms:modified>
</cp:coreProperties>
</file>