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7" r:id="rId10"/>
    <p:sldId id="266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8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ACE-2E20-401F-8966-8CF2CD92D0B6}" type="datetimeFigureOut">
              <a:rPr lang="en-IN" smtClean="0"/>
              <a:t>2023-07-28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7FDA-FE91-450B-BF93-AE6392017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455"/>
            <a:ext cx="4843436" cy="2844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8" y="3093802"/>
            <a:ext cx="4441372" cy="2567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9" y="2201718"/>
            <a:ext cx="4063254" cy="28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628" y="2083939"/>
            <a:ext cx="4441372" cy="3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3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2758922"/>
            <a:ext cx="4254337" cy="3273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3" y="2047156"/>
            <a:ext cx="4249412" cy="36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26" y="1941883"/>
            <a:ext cx="2899954" cy="3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696" y="2941804"/>
            <a:ext cx="4095481" cy="30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2" y="339668"/>
            <a:ext cx="7692390" cy="3612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n-lt"/>
              </a:rPr>
              <a:t>WORK METHODOLOGY FOR QSIM &amp;QASM</a:t>
            </a:r>
            <a:endParaRPr lang="en-IN" sz="2400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48594" y="1170674"/>
            <a:ext cx="3892732" cy="5014437"/>
            <a:chOff x="2893217" y="488307"/>
            <a:chExt cx="3564733" cy="6050606"/>
          </a:xfrm>
        </p:grpSpPr>
        <p:sp>
          <p:nvSpPr>
            <p:cNvPr id="4" name="Oval 3"/>
            <p:cNvSpPr/>
            <p:nvPr/>
          </p:nvSpPr>
          <p:spPr>
            <a:xfrm>
              <a:off x="3471863" y="488307"/>
              <a:ext cx="1057275" cy="5429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START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471863" y="5995989"/>
              <a:ext cx="1057275" cy="5429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END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1815" y="1313662"/>
              <a:ext cx="1757364" cy="5429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Simulate BB84 with qubits 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3217" y="2128048"/>
              <a:ext cx="2214564" cy="5429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Add circuit noise, bit flip and simulate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3314698" y="2942434"/>
              <a:ext cx="1371602" cy="971550"/>
            </a:xfrm>
            <a:prstGeom prst="flowChartDecision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Check Circuit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3217" y="4391682"/>
              <a:ext cx="2214564" cy="5429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Plot probability graphs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4684" y="5241144"/>
              <a:ext cx="1571627" cy="5429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Observe the impact of noise</a:t>
              </a: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4" idx="4"/>
              <a:endCxn id="6" idx="0"/>
            </p:cNvCxnSpPr>
            <p:nvPr/>
          </p:nvCxnSpPr>
          <p:spPr>
            <a:xfrm flipH="1">
              <a:off x="4000497" y="1031231"/>
              <a:ext cx="4" cy="282431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4000497" y="1856586"/>
              <a:ext cx="2" cy="271462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7" idx="2"/>
              <a:endCxn id="8" idx="0"/>
            </p:cNvCxnSpPr>
            <p:nvPr/>
          </p:nvCxnSpPr>
          <p:spPr>
            <a:xfrm>
              <a:off x="4000499" y="2670972"/>
              <a:ext cx="0" cy="271462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>
              <a:off x="4000499" y="3913984"/>
              <a:ext cx="0" cy="477698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9" idx="2"/>
              <a:endCxn id="10" idx="0"/>
            </p:cNvCxnSpPr>
            <p:nvPr/>
          </p:nvCxnSpPr>
          <p:spPr>
            <a:xfrm flipH="1">
              <a:off x="4000498" y="4934606"/>
              <a:ext cx="1" cy="306538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10" idx="2"/>
              <a:endCxn id="5" idx="0"/>
            </p:cNvCxnSpPr>
            <p:nvPr/>
          </p:nvCxnSpPr>
          <p:spPr>
            <a:xfrm>
              <a:off x="4000498" y="5784068"/>
              <a:ext cx="3" cy="211921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Elbow Connector 16"/>
            <p:cNvCxnSpPr>
              <a:stCxn id="8" idx="3"/>
              <a:endCxn id="7" idx="3"/>
            </p:cNvCxnSpPr>
            <p:nvPr/>
          </p:nvCxnSpPr>
          <p:spPr>
            <a:xfrm flipV="1">
              <a:off x="4686300" y="2399510"/>
              <a:ext cx="421481" cy="1028699"/>
            </a:xfrm>
            <a:prstGeom prst="bentConnector3">
              <a:avLst>
                <a:gd name="adj1" fmla="val 154237"/>
              </a:avLst>
            </a:prstGeom>
            <a:no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4000497" y="3878779"/>
              <a:ext cx="656050" cy="3726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If ok</a:t>
              </a:r>
              <a:endParaRPr kumimoji="0" lang="en-IN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06314" y="2892822"/>
              <a:ext cx="1951636" cy="2910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If error is coming</a:t>
              </a:r>
              <a:endParaRPr kumimoji="0" lang="en-IN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880"/>
            <a:ext cx="7849144" cy="1175657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+mn-lt"/>
              </a:rPr>
              <a:t/>
            </a:r>
            <a:br>
              <a:rPr lang="en-US" sz="3200" b="1" u="sng" dirty="0">
                <a:latin typeface="+mn-lt"/>
              </a:rPr>
            </a:br>
            <a:r>
              <a:rPr lang="en-US" sz="3200" b="1" u="sng" dirty="0">
                <a:latin typeface="+mn-lt"/>
              </a:rPr>
              <a:t/>
            </a:r>
            <a:br>
              <a:rPr lang="en-US" sz="3200" b="1" u="sng" dirty="0">
                <a:latin typeface="+mn-lt"/>
              </a:rPr>
            </a:br>
            <a:r>
              <a:rPr lang="en-US" sz="3200" b="1" u="sng" dirty="0">
                <a:latin typeface="+mn-lt"/>
              </a:rPr>
              <a:t/>
            </a:r>
            <a:br>
              <a:rPr lang="en-US" sz="3200" b="1" u="sng" dirty="0">
                <a:latin typeface="+mn-lt"/>
              </a:rPr>
            </a:br>
            <a:r>
              <a:rPr lang="en-US" sz="3200" b="1" u="sng" dirty="0">
                <a:latin typeface="+mn-lt"/>
              </a:rPr>
              <a:t>Case Study – I: BB84 –Depolarization</a:t>
            </a:r>
            <a:br>
              <a:rPr lang="en-US" sz="3200" b="1" u="sng" dirty="0">
                <a:latin typeface="+mn-lt"/>
              </a:rPr>
            </a:br>
            <a:r>
              <a:rPr lang="en-US" sz="3200" b="1" u="sng" dirty="0">
                <a:latin typeface="+mn-lt"/>
              </a:rPr>
              <a:t/>
            </a:r>
            <a:br>
              <a:rPr lang="en-US" sz="3200" b="1" u="sng" dirty="0">
                <a:latin typeface="+mn-lt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sz="3200" b="1" u="sng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3" y="2369651"/>
            <a:ext cx="3814355" cy="2541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35" y="2150439"/>
            <a:ext cx="4689566" cy="2806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03" y="1664041"/>
            <a:ext cx="3184545" cy="506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520"/>
            <a:ext cx="3647107" cy="4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4155"/>
            <a:ext cx="7886700" cy="677862"/>
          </a:xfrm>
        </p:spPr>
        <p:txBody>
          <a:bodyPr>
            <a:normAutofit/>
          </a:bodyPr>
          <a:lstStyle/>
          <a:p>
            <a:endParaRPr lang="en-IN" sz="2400" b="1" i="1" u="sng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1" y="2034429"/>
            <a:ext cx="4256632" cy="3086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55" y="1963536"/>
            <a:ext cx="4035868" cy="3113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1" y="1262576"/>
            <a:ext cx="4258491" cy="261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310" y="1071033"/>
            <a:ext cx="4414690" cy="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33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739"/>
            <a:ext cx="4728506" cy="312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98" y="2004129"/>
            <a:ext cx="4756602" cy="2933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181075"/>
            <a:ext cx="3930287" cy="352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506" y="1206517"/>
            <a:ext cx="4193425" cy="3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640139" cy="51008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46" y="1785918"/>
            <a:ext cx="5043454" cy="3011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361"/>
            <a:ext cx="4501489" cy="363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23" y="1287595"/>
            <a:ext cx="3324689" cy="371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75" y="1254254"/>
            <a:ext cx="450595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9" y="2676212"/>
            <a:ext cx="4207301" cy="3071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42021"/>
            <a:ext cx="4397900" cy="3540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1" y="2035169"/>
            <a:ext cx="4245428" cy="441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21" y="2143143"/>
            <a:ext cx="3349353" cy="3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576"/>
            <a:ext cx="4664877" cy="3025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10" y="2891708"/>
            <a:ext cx="3978221" cy="2904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0" y="1960060"/>
            <a:ext cx="3496163" cy="419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710" y="1938700"/>
            <a:ext cx="4387290" cy="4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58776"/>
            <a:ext cx="3838847" cy="2392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55753"/>
            <a:ext cx="3002824" cy="35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41" y="1977514"/>
            <a:ext cx="2934109" cy="514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88995"/>
            <a:ext cx="4467497" cy="27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8923"/>
            <a:ext cx="3952258" cy="3040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3" y="2047156"/>
            <a:ext cx="4249412" cy="36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55" y="3096104"/>
            <a:ext cx="4058216" cy="288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526" y="1941883"/>
            <a:ext cx="2899954" cy="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3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40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Case Study – I: BB84 –Depolarization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METHODOLOGY FOR QSIM &amp;QASM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2023-07-24T09:52:35Z</dcterms:created>
  <dcterms:modified xsi:type="dcterms:W3CDTF">2023-07-28T07:36:25Z</dcterms:modified>
</cp:coreProperties>
</file>