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Kodchasan"/>
      <p:regular r:id="rId22"/>
      <p:bold r:id="rId23"/>
      <p:italic r:id="rId24"/>
      <p:boldItalic r:id="rId25"/>
    </p:embeddedFont>
    <p:embeddedFont>
      <p:font typeface="Lato"/>
      <p:regular r:id="rId26"/>
      <p:bold r:id="rId27"/>
      <p:italic r:id="rId28"/>
      <p:boldItalic r:id="rId29"/>
    </p:embeddedFont>
    <p:embeddedFont>
      <p:font typeface="Bebas Neue"/>
      <p:regular r:id="rId30"/>
    </p:embeddedFont>
    <p:embeddedFont>
      <p:font typeface="PT Sans"/>
      <p:regular r:id="rId31"/>
      <p:bold r:id="rId32"/>
      <p:italic r:id="rId33"/>
      <p:boldItalic r:id="rId34"/>
    </p:embeddedFont>
    <p:embeddedFont>
      <p:font typeface="DM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1790C8-3AEC-4AB2-84FE-323BCD713823}">
  <a:tblStyle styleId="{FD1790C8-3AEC-4AB2-84FE-323BCD7138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Kodchasan-regular.fntdata"/><Relationship Id="rId21" Type="http://schemas.openxmlformats.org/officeDocument/2006/relationships/slide" Target="slides/slide16.xml"/><Relationship Id="rId24" Type="http://schemas.openxmlformats.org/officeDocument/2006/relationships/font" Target="fonts/Kodchasan-italic.fntdata"/><Relationship Id="rId23" Type="http://schemas.openxmlformats.org/officeDocument/2006/relationships/font" Target="fonts/Kodchasa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Kodchasan-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regular.fntdata"/><Relationship Id="rId30" Type="http://schemas.openxmlformats.org/officeDocument/2006/relationships/font" Target="fonts/BebasNeue-regular.fntdata"/><Relationship Id="rId11" Type="http://schemas.openxmlformats.org/officeDocument/2006/relationships/slide" Target="slides/slide6.xml"/><Relationship Id="rId33" Type="http://schemas.openxmlformats.org/officeDocument/2006/relationships/font" Target="fonts/PTSans-italic.fntdata"/><Relationship Id="rId10" Type="http://schemas.openxmlformats.org/officeDocument/2006/relationships/slide" Target="slides/slide5.xml"/><Relationship Id="rId32" Type="http://schemas.openxmlformats.org/officeDocument/2006/relationships/font" Target="fonts/PTSans-bold.fntdata"/><Relationship Id="rId13" Type="http://schemas.openxmlformats.org/officeDocument/2006/relationships/slide" Target="slides/slide8.xml"/><Relationship Id="rId35" Type="http://schemas.openxmlformats.org/officeDocument/2006/relationships/font" Target="fonts/DMSans-regular.fntdata"/><Relationship Id="rId12" Type="http://schemas.openxmlformats.org/officeDocument/2006/relationships/slide" Target="slides/slide7.xml"/><Relationship Id="rId34" Type="http://schemas.openxmlformats.org/officeDocument/2006/relationships/font" Target="fonts/PTSans-boldItalic.fntdata"/><Relationship Id="rId15" Type="http://schemas.openxmlformats.org/officeDocument/2006/relationships/slide" Target="slides/slide10.xml"/><Relationship Id="rId37" Type="http://schemas.openxmlformats.org/officeDocument/2006/relationships/font" Target="fonts/DMSans-italic.fntdata"/><Relationship Id="rId14" Type="http://schemas.openxmlformats.org/officeDocument/2006/relationships/slide" Target="slides/slide9.xml"/><Relationship Id="rId36" Type="http://schemas.openxmlformats.org/officeDocument/2006/relationships/font" Target="fonts/DMSans-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DM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slide covers </a:t>
            </a:r>
            <a:r>
              <a:rPr b="1" lang="en">
                <a:solidFill>
                  <a:schemeClr val="dk1"/>
                </a:solidFill>
              </a:rPr>
              <a:t>2025 insights on kids’ screen time</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reveal the facts behind how much time kids spend on screens.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sets the stage for understanding the impact on their lives.</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63de43c1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63de43c1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kids use smartphones, followed by TVs, laptops, and tablets. Even though fewer kids use laptops, they spend the most time on them daily. TVs and tablets have fewer users and slightly less screen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63de43c15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63de43c15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kids—about 85%—exceed the recommended screen time limits. This trend is consistent across both urban and rural areas, where a large majority of children spend more time than recommended on screens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63de43c15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63de43c15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device types, most kids who exceed screen time limits use smartphones, followed by TVs and laptops. Tablets have the smallest user group but still show many kids exceeding limits. Only a smaller portion of kids on each device stay within recommended usage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3de43c15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3de43c15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common health impact linked to screen time is poor sleep, affecting nearly 4,900 children. Eye strain is also significant, impacting about 2,400 kids. Other issues like anxiety and obesity risk affect smaller but still notable numbers.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63de43c15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63de43c15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Poor sleep is the most common health issue across both age groups, affecting more teens than younger kids. Eye strain, anxiety, and obesity risk also impact many children, with older kids generally experiencing higher numbers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3de43c15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3de43c15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study shows that kids in India are spending a lot of time on screens, often more than recommended, especially teenagers. Smartphones and laptops are the main devices used. This high screen time is linked to health problems like poor sleep and eye strain, affecting children across both urban and rural areas.</a:t>
            </a:r>
            <a:endParaRPr/>
          </a:p>
          <a:p>
            <a:pPr indent="0" lvl="0" marL="0" rtl="0" algn="l">
              <a:lnSpc>
                <a:spcPct val="115000"/>
              </a:lnSpc>
              <a:spcBef>
                <a:spcPts val="1200"/>
              </a:spcBef>
              <a:spcAft>
                <a:spcPts val="1200"/>
              </a:spcAft>
              <a:buNone/>
            </a:pPr>
            <a:r>
              <a:rPr lang="en"/>
              <a:t>These findings suggest several business opportunities: parents and educators need better tools to manage screen time; healthcare providers can promote awareness about risks; device makers should include features that encourage healthy habits; policymakers can back initiatives for balanced screen use; and EdTech companies can blend learning with screen management.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3de43c15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3de43c15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Kids today spend a lot of time on screens—for school, games, and social media. While screens offer great benefits, too much can affect their mental health, school work, sleep, and physical activity. This presentation looks at the latest insights on these impacts.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studies how Indian kids use screens in 2025—their daily time, purposes, and factors like age and device type. We’ll also look at risks like overuse and screen time before bed, aiming to give practical tips for healthier habits.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key challenge was creating the ER diagram to match our goals, especially handling many-to-many relationships with a junction table. This was important to keep the data accurate and support meaningful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divided the dataset into three parts—child data, health status impacts, and impacts—to organize the analysis better. Using Python, I carefully separated these tables while ensuring consistency and easy integration for later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challenge was sharing enough info to explain results clearly without causing confusion.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t>data comes from a Kaggle dataset focused on Indian kids’ screen time in 2025. It includes responses from 9,712 children aged 8 to 18, giving us a broad and detailed view of their screen habits and this is the ER diagram, showing the key entities and their relationships.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Average daily time:</a:t>
            </a:r>
            <a:r>
              <a:rPr lang="en">
                <a:solidFill>
                  <a:schemeClr val="dk1"/>
                </a:solidFill>
              </a:rPr>
              <a:t> 4h 35m.</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By location:</a:t>
            </a:r>
            <a:r>
              <a:rPr lang="en">
                <a:solidFill>
                  <a:schemeClr val="dk1"/>
                </a:solidFill>
              </a:rPr>
              <a:t> Rural – 4.37h, Urban – 4.34h (minimal difference).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By activity:</a:t>
            </a:r>
            <a:r>
              <a:rPr lang="en">
                <a:solidFill>
                  <a:schemeClr val="dk1"/>
                </a:solidFill>
              </a:rPr>
              <a:t> Educational – 1.84h, Recreational – 2.50h.</a:t>
            </a:r>
            <a:br>
              <a:rPr lang="en">
                <a:solidFill>
                  <a:schemeClr val="dk1"/>
                </a:solidFill>
              </a:rPr>
            </a:br>
            <a:r>
              <a:rPr lang="en">
                <a:solidFill>
                  <a:schemeClr val="dk1"/>
                </a:solidFill>
              </a:rPr>
              <a:t>More time spent on recreation than education.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54dda1946d_4_2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4dda1946d_4_2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 time is about 4 hours a day for younger kids and rises sharply around age 11. From 11 to 18, kids spend roughly 4.5 hours daily on screens, showing a steady pattern through their teen years.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63de43c15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63de43c15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Teens spend more screen time—4.5 hours daily—compared to 4.16 hours for younger kids.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3de43c15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3de43c15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Laptops have the highest average screen time, just over 4.4 hours daily. Smartphones follow closely, while TVs and tablets have slightly less usage.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75" y="3646625"/>
            <a:ext cx="9144000" cy="150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3599956">
            <a:off x="-2149285" y="3650896"/>
            <a:ext cx="5041455" cy="1841154"/>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13225" y="622975"/>
            <a:ext cx="6580800" cy="2708400"/>
          </a:xfrm>
          <a:prstGeom prst="rect">
            <a:avLst/>
          </a:prstGeom>
        </p:spPr>
        <p:txBody>
          <a:bodyPr anchorCtr="0" anchor="ctr" bIns="91425" lIns="91425" spcFirstLastPara="1" rIns="91425" wrap="square" tIns="91425">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713225" y="4032350"/>
            <a:ext cx="4528800" cy="4758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2"/>
          <p:cNvSpPr txBox="1"/>
          <p:nvPr>
            <p:ph idx="2" type="subTitle"/>
          </p:nvPr>
        </p:nvSpPr>
        <p:spPr>
          <a:xfrm>
            <a:off x="5032075" y="539497"/>
            <a:ext cx="3398700" cy="261000"/>
          </a:xfrm>
          <a:prstGeom prst="rect">
            <a:avLst/>
          </a:prstGeom>
        </p:spPr>
        <p:txBody>
          <a:bodyPr anchorCtr="0" anchor="ctr" bIns="91425" lIns="91425" spcFirstLastPara="1" rIns="91425" wrap="square" tIns="91425">
            <a:noAutofit/>
          </a:bodyPr>
          <a:lstStyle>
            <a:lvl1pPr lvl="0" algn="r">
              <a:spcBef>
                <a:spcPts val="0"/>
              </a:spcBef>
              <a:spcAft>
                <a:spcPts val="0"/>
              </a:spcAft>
              <a:buSzPts val="1400"/>
              <a:buNone/>
              <a:defRPr b="1">
                <a:latin typeface="Kodchasan"/>
                <a:ea typeface="Kodchasan"/>
                <a:cs typeface="Kodchasan"/>
                <a:sym typeface="Kodchas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txBox="1"/>
          <p:nvPr>
            <p:ph hasCustomPrompt="1" type="title"/>
          </p:nvPr>
        </p:nvSpPr>
        <p:spPr>
          <a:xfrm>
            <a:off x="713225" y="977650"/>
            <a:ext cx="5290500" cy="1063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 name="Google Shape;53;p11"/>
          <p:cNvSpPr txBox="1"/>
          <p:nvPr>
            <p:ph idx="1" type="subTitle"/>
          </p:nvPr>
        </p:nvSpPr>
        <p:spPr>
          <a:xfrm>
            <a:off x="713225" y="2041350"/>
            <a:ext cx="52905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4" name="Google Shape;54;p11"/>
          <p:cNvSpPr/>
          <p:nvPr/>
        </p:nvSpPr>
        <p:spPr>
          <a:xfrm flipH="1" rot="10800000">
            <a:off x="-75" y="3673636"/>
            <a:ext cx="9144000" cy="148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6" name="Shape 56"/>
        <p:cNvGrpSpPr/>
        <p:nvPr/>
      </p:nvGrpSpPr>
      <p:grpSpPr>
        <a:xfrm>
          <a:off x="0" y="0"/>
          <a:ext cx="0" cy="0"/>
          <a:chOff x="0" y="0"/>
          <a:chExt cx="0" cy="0"/>
        </a:xfrm>
      </p:grpSpPr>
      <p:sp>
        <p:nvSpPr>
          <p:cNvPr id="57" name="Google Shape;5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 name="Google Shape;58;p13"/>
          <p:cNvSpPr txBox="1"/>
          <p:nvPr>
            <p:ph idx="1" type="subTitle"/>
          </p:nvPr>
        </p:nvSpPr>
        <p:spPr>
          <a:xfrm>
            <a:off x="720000" y="2118431"/>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idx="2" type="subTitle"/>
          </p:nvPr>
        </p:nvSpPr>
        <p:spPr>
          <a:xfrm>
            <a:off x="3419271" y="2118431"/>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 name="Google Shape;60;p13"/>
          <p:cNvSpPr txBox="1"/>
          <p:nvPr>
            <p:ph idx="3" type="subTitle"/>
          </p:nvPr>
        </p:nvSpPr>
        <p:spPr>
          <a:xfrm>
            <a:off x="720000" y="3724600"/>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 name="Google Shape;61;p13"/>
          <p:cNvSpPr txBox="1"/>
          <p:nvPr>
            <p:ph idx="4" type="subTitle"/>
          </p:nvPr>
        </p:nvSpPr>
        <p:spPr>
          <a:xfrm>
            <a:off x="3419271" y="3724600"/>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 name="Google Shape;62;p13"/>
          <p:cNvSpPr txBox="1"/>
          <p:nvPr>
            <p:ph idx="5" type="subTitle"/>
          </p:nvPr>
        </p:nvSpPr>
        <p:spPr>
          <a:xfrm>
            <a:off x="6118549" y="2118431"/>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 name="Google Shape;63;p13"/>
          <p:cNvSpPr txBox="1"/>
          <p:nvPr>
            <p:ph idx="6" type="subTitle"/>
          </p:nvPr>
        </p:nvSpPr>
        <p:spPr>
          <a:xfrm>
            <a:off x="6118549" y="3724600"/>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 name="Google Shape;64;p13"/>
          <p:cNvSpPr txBox="1"/>
          <p:nvPr>
            <p:ph hasCustomPrompt="1" idx="7" type="title"/>
          </p:nvPr>
        </p:nvSpPr>
        <p:spPr>
          <a:xfrm>
            <a:off x="720000" y="13174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hasCustomPrompt="1" idx="8" type="title"/>
          </p:nvPr>
        </p:nvSpPr>
        <p:spPr>
          <a:xfrm>
            <a:off x="720000" y="292304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hasCustomPrompt="1" idx="9" type="title"/>
          </p:nvPr>
        </p:nvSpPr>
        <p:spPr>
          <a:xfrm>
            <a:off x="3419271" y="13174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13" type="title"/>
          </p:nvPr>
        </p:nvSpPr>
        <p:spPr>
          <a:xfrm>
            <a:off x="3419271" y="292304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hasCustomPrompt="1" idx="14" type="title"/>
          </p:nvPr>
        </p:nvSpPr>
        <p:spPr>
          <a:xfrm>
            <a:off x="6118549" y="131745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hasCustomPrompt="1" idx="15" type="title"/>
          </p:nvPr>
        </p:nvSpPr>
        <p:spPr>
          <a:xfrm>
            <a:off x="6118549" y="292304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idx="16" type="subTitle"/>
          </p:nvPr>
        </p:nvSpPr>
        <p:spPr>
          <a:xfrm>
            <a:off x="720000" y="1786549"/>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 name="Google Shape;71;p13"/>
          <p:cNvSpPr txBox="1"/>
          <p:nvPr>
            <p:ph idx="17" type="subTitle"/>
          </p:nvPr>
        </p:nvSpPr>
        <p:spPr>
          <a:xfrm>
            <a:off x="3419271" y="1786549"/>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2" name="Google Shape;72;p13"/>
          <p:cNvSpPr txBox="1"/>
          <p:nvPr>
            <p:ph idx="18" type="subTitle"/>
          </p:nvPr>
        </p:nvSpPr>
        <p:spPr>
          <a:xfrm>
            <a:off x="6118549" y="1786549"/>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 name="Google Shape;73;p13"/>
          <p:cNvSpPr txBox="1"/>
          <p:nvPr>
            <p:ph idx="19" type="subTitle"/>
          </p:nvPr>
        </p:nvSpPr>
        <p:spPr>
          <a:xfrm>
            <a:off x="720000" y="33922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4" name="Google Shape;74;p13"/>
          <p:cNvSpPr txBox="1"/>
          <p:nvPr>
            <p:ph idx="20" type="subTitle"/>
          </p:nvPr>
        </p:nvSpPr>
        <p:spPr>
          <a:xfrm>
            <a:off x="3419271" y="33922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5" name="Google Shape;75;p13"/>
          <p:cNvSpPr txBox="1"/>
          <p:nvPr>
            <p:ph idx="21" type="subTitle"/>
          </p:nvPr>
        </p:nvSpPr>
        <p:spPr>
          <a:xfrm>
            <a:off x="6118549" y="3392200"/>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 name="Google Shape;76;p13"/>
          <p:cNvSpPr/>
          <p:nvPr/>
        </p:nvSpPr>
        <p:spPr>
          <a:xfrm rot="-7159173">
            <a:off x="6281562" y="1484194"/>
            <a:ext cx="5041490" cy="1841162"/>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flipH="1">
            <a:off x="75" y="4896175"/>
            <a:ext cx="9144000" cy="2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8" name="Shape 78"/>
        <p:cNvGrpSpPr/>
        <p:nvPr/>
      </p:nvGrpSpPr>
      <p:grpSpPr>
        <a:xfrm>
          <a:off x="0" y="0"/>
          <a:ext cx="0" cy="0"/>
          <a:chOff x="0" y="0"/>
          <a:chExt cx="0" cy="0"/>
        </a:xfrm>
      </p:grpSpPr>
      <p:sp>
        <p:nvSpPr>
          <p:cNvPr id="79" name="Google Shape;79;p14"/>
          <p:cNvSpPr/>
          <p:nvPr/>
        </p:nvSpPr>
        <p:spPr>
          <a:xfrm>
            <a:off x="-150" y="3553950"/>
            <a:ext cx="9144000" cy="1611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type="title"/>
          </p:nvPr>
        </p:nvSpPr>
        <p:spPr>
          <a:xfrm>
            <a:off x="713225" y="3939350"/>
            <a:ext cx="4725000" cy="661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1" name="Google Shape;81;p14"/>
          <p:cNvSpPr txBox="1"/>
          <p:nvPr>
            <p:ph idx="1" type="subTitle"/>
          </p:nvPr>
        </p:nvSpPr>
        <p:spPr>
          <a:xfrm>
            <a:off x="713225" y="804475"/>
            <a:ext cx="4779300" cy="2330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9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2" name="Shape 82"/>
        <p:cNvGrpSpPr/>
        <p:nvPr/>
      </p:nvGrpSpPr>
      <p:grpSpPr>
        <a:xfrm>
          <a:off x="0" y="0"/>
          <a:ext cx="0" cy="0"/>
          <a:chOff x="0" y="0"/>
          <a:chExt cx="0" cy="0"/>
        </a:xfrm>
      </p:grpSpPr>
      <p:sp>
        <p:nvSpPr>
          <p:cNvPr id="83" name="Google Shape;83;p15"/>
          <p:cNvSpPr/>
          <p:nvPr/>
        </p:nvSpPr>
        <p:spPr>
          <a:xfrm rot="-2700000">
            <a:off x="-1305914" y="-411607"/>
            <a:ext cx="7042630" cy="3711558"/>
          </a:xfrm>
          <a:custGeom>
            <a:rect b="b" l="l" r="r" t="t"/>
            <a:pathLst>
              <a:path extrusionOk="0" h="9649" w="14934">
                <a:moveTo>
                  <a:pt x="2642" y="6478"/>
                </a:moveTo>
                <a:cubicBezTo>
                  <a:pt x="2684" y="6478"/>
                  <a:pt x="2727" y="6499"/>
                  <a:pt x="2758" y="6520"/>
                </a:cubicBezTo>
                <a:cubicBezTo>
                  <a:pt x="2812" y="6573"/>
                  <a:pt x="2854" y="6669"/>
                  <a:pt x="2875" y="6796"/>
                </a:cubicBezTo>
                <a:cubicBezTo>
                  <a:pt x="2897" y="6912"/>
                  <a:pt x="2907" y="7050"/>
                  <a:pt x="2864" y="7199"/>
                </a:cubicBezTo>
                <a:cubicBezTo>
                  <a:pt x="2727" y="7082"/>
                  <a:pt x="2642" y="6891"/>
                  <a:pt x="2600" y="6785"/>
                </a:cubicBezTo>
                <a:cubicBezTo>
                  <a:pt x="2557" y="6679"/>
                  <a:pt x="2536" y="6541"/>
                  <a:pt x="2589" y="6499"/>
                </a:cubicBezTo>
                <a:cubicBezTo>
                  <a:pt x="2600" y="6488"/>
                  <a:pt x="2621" y="6478"/>
                  <a:pt x="2642" y="6478"/>
                </a:cubicBezTo>
                <a:close/>
                <a:moveTo>
                  <a:pt x="5636" y="1"/>
                </a:moveTo>
                <a:cubicBezTo>
                  <a:pt x="5209" y="1"/>
                  <a:pt x="4881" y="264"/>
                  <a:pt x="4615" y="539"/>
                </a:cubicBezTo>
                <a:cubicBezTo>
                  <a:pt x="4519" y="634"/>
                  <a:pt x="4434" y="751"/>
                  <a:pt x="4360" y="857"/>
                </a:cubicBezTo>
                <a:cubicBezTo>
                  <a:pt x="4275" y="984"/>
                  <a:pt x="4190" y="1101"/>
                  <a:pt x="4073" y="1185"/>
                </a:cubicBezTo>
                <a:cubicBezTo>
                  <a:pt x="3775" y="1432"/>
                  <a:pt x="3484" y="1498"/>
                  <a:pt x="3201" y="1498"/>
                </a:cubicBezTo>
                <a:cubicBezTo>
                  <a:pt x="3033" y="1498"/>
                  <a:pt x="2868" y="1475"/>
                  <a:pt x="2706" y="1451"/>
                </a:cubicBezTo>
                <a:cubicBezTo>
                  <a:pt x="2566" y="1433"/>
                  <a:pt x="2427" y="1416"/>
                  <a:pt x="2299" y="1416"/>
                </a:cubicBezTo>
                <a:cubicBezTo>
                  <a:pt x="2271" y="1416"/>
                  <a:pt x="2244" y="1417"/>
                  <a:pt x="2218" y="1419"/>
                </a:cubicBezTo>
                <a:cubicBezTo>
                  <a:pt x="1391" y="1461"/>
                  <a:pt x="776" y="1705"/>
                  <a:pt x="383" y="2140"/>
                </a:cubicBezTo>
                <a:cubicBezTo>
                  <a:pt x="128" y="2437"/>
                  <a:pt x="1" y="2872"/>
                  <a:pt x="43" y="3296"/>
                </a:cubicBezTo>
                <a:cubicBezTo>
                  <a:pt x="65" y="3614"/>
                  <a:pt x="203" y="4060"/>
                  <a:pt x="680" y="4431"/>
                </a:cubicBezTo>
                <a:cubicBezTo>
                  <a:pt x="1270" y="4883"/>
                  <a:pt x="2045" y="4966"/>
                  <a:pt x="2699" y="4966"/>
                </a:cubicBezTo>
                <a:cubicBezTo>
                  <a:pt x="2903" y="4966"/>
                  <a:pt x="3096" y="4958"/>
                  <a:pt x="3267" y="4951"/>
                </a:cubicBezTo>
                <a:cubicBezTo>
                  <a:pt x="3331" y="4951"/>
                  <a:pt x="3395" y="4951"/>
                  <a:pt x="3458" y="4940"/>
                </a:cubicBezTo>
                <a:cubicBezTo>
                  <a:pt x="3537" y="4937"/>
                  <a:pt x="3619" y="4934"/>
                  <a:pt x="3702" y="4934"/>
                </a:cubicBezTo>
                <a:cubicBezTo>
                  <a:pt x="3942" y="4934"/>
                  <a:pt x="4190" y="4957"/>
                  <a:pt x="4402" y="5067"/>
                </a:cubicBezTo>
                <a:cubicBezTo>
                  <a:pt x="4710" y="5215"/>
                  <a:pt x="4922" y="5566"/>
                  <a:pt x="4943" y="5948"/>
                </a:cubicBezTo>
                <a:cubicBezTo>
                  <a:pt x="4954" y="6170"/>
                  <a:pt x="4933" y="6933"/>
                  <a:pt x="4127" y="7241"/>
                </a:cubicBezTo>
                <a:cubicBezTo>
                  <a:pt x="3964" y="7304"/>
                  <a:pt x="3741" y="7322"/>
                  <a:pt x="3536" y="7322"/>
                </a:cubicBezTo>
                <a:cubicBezTo>
                  <a:pt x="3394" y="7322"/>
                  <a:pt x="3261" y="7314"/>
                  <a:pt x="3161" y="7305"/>
                </a:cubicBezTo>
                <a:cubicBezTo>
                  <a:pt x="3225" y="7103"/>
                  <a:pt x="3215" y="6902"/>
                  <a:pt x="3193" y="6754"/>
                </a:cubicBezTo>
                <a:cubicBezTo>
                  <a:pt x="3151" y="6541"/>
                  <a:pt x="3087" y="6393"/>
                  <a:pt x="2970" y="6287"/>
                </a:cubicBezTo>
                <a:cubicBezTo>
                  <a:pt x="2875" y="6202"/>
                  <a:pt x="2761" y="6165"/>
                  <a:pt x="2654" y="6165"/>
                </a:cubicBezTo>
                <a:cubicBezTo>
                  <a:pt x="2546" y="6165"/>
                  <a:pt x="2446" y="6202"/>
                  <a:pt x="2376" y="6266"/>
                </a:cubicBezTo>
                <a:cubicBezTo>
                  <a:pt x="2228" y="6393"/>
                  <a:pt x="2207" y="6626"/>
                  <a:pt x="2303" y="6902"/>
                </a:cubicBezTo>
                <a:cubicBezTo>
                  <a:pt x="2409" y="7157"/>
                  <a:pt x="2546" y="7347"/>
                  <a:pt x="2706" y="7475"/>
                </a:cubicBezTo>
                <a:cubicBezTo>
                  <a:pt x="2525" y="7655"/>
                  <a:pt x="2228" y="7729"/>
                  <a:pt x="1910" y="7814"/>
                </a:cubicBezTo>
                <a:cubicBezTo>
                  <a:pt x="1592" y="7888"/>
                  <a:pt x="1263" y="7973"/>
                  <a:pt x="998" y="8175"/>
                </a:cubicBezTo>
                <a:cubicBezTo>
                  <a:pt x="637" y="8461"/>
                  <a:pt x="446" y="8938"/>
                  <a:pt x="404" y="9627"/>
                </a:cubicBezTo>
                <a:lnTo>
                  <a:pt x="722" y="9648"/>
                </a:lnTo>
                <a:cubicBezTo>
                  <a:pt x="754" y="9044"/>
                  <a:pt x="913" y="8651"/>
                  <a:pt x="1189" y="8429"/>
                </a:cubicBezTo>
                <a:cubicBezTo>
                  <a:pt x="1401" y="8259"/>
                  <a:pt x="1698" y="8185"/>
                  <a:pt x="1985" y="8121"/>
                </a:cubicBezTo>
                <a:cubicBezTo>
                  <a:pt x="2366" y="8026"/>
                  <a:pt x="2769" y="7920"/>
                  <a:pt x="3013" y="7602"/>
                </a:cubicBezTo>
                <a:cubicBezTo>
                  <a:pt x="3024" y="7602"/>
                  <a:pt x="3034" y="7602"/>
                  <a:pt x="3055" y="7612"/>
                </a:cubicBezTo>
                <a:cubicBezTo>
                  <a:pt x="3169" y="7622"/>
                  <a:pt x="3342" y="7635"/>
                  <a:pt x="3532" y="7635"/>
                </a:cubicBezTo>
                <a:cubicBezTo>
                  <a:pt x="3767" y="7635"/>
                  <a:pt x="4027" y="7614"/>
                  <a:pt x="4233" y="7538"/>
                </a:cubicBezTo>
                <a:cubicBezTo>
                  <a:pt x="5039" y="7241"/>
                  <a:pt x="5293" y="6509"/>
                  <a:pt x="5251" y="5926"/>
                </a:cubicBezTo>
                <a:cubicBezTo>
                  <a:pt x="5230" y="5438"/>
                  <a:pt x="4943" y="4993"/>
                  <a:pt x="4540" y="4781"/>
                </a:cubicBezTo>
                <a:cubicBezTo>
                  <a:pt x="4276" y="4653"/>
                  <a:pt x="3974" y="4627"/>
                  <a:pt x="3701" y="4627"/>
                </a:cubicBezTo>
                <a:cubicBezTo>
                  <a:pt x="3613" y="4627"/>
                  <a:pt x="3528" y="4630"/>
                  <a:pt x="3448" y="4632"/>
                </a:cubicBezTo>
                <a:lnTo>
                  <a:pt x="3257" y="4632"/>
                </a:lnTo>
                <a:cubicBezTo>
                  <a:pt x="3084" y="4640"/>
                  <a:pt x="2897" y="4648"/>
                  <a:pt x="2702" y="4648"/>
                </a:cubicBezTo>
                <a:cubicBezTo>
                  <a:pt x="2085" y="4648"/>
                  <a:pt x="1395" y="4571"/>
                  <a:pt x="871" y="4176"/>
                </a:cubicBezTo>
                <a:cubicBezTo>
                  <a:pt x="489" y="3879"/>
                  <a:pt x="373" y="3519"/>
                  <a:pt x="351" y="3275"/>
                </a:cubicBezTo>
                <a:cubicBezTo>
                  <a:pt x="319" y="2925"/>
                  <a:pt x="425" y="2575"/>
                  <a:pt x="616" y="2352"/>
                </a:cubicBezTo>
                <a:cubicBezTo>
                  <a:pt x="955" y="1970"/>
                  <a:pt x="1497" y="1769"/>
                  <a:pt x="2228" y="1727"/>
                </a:cubicBezTo>
                <a:cubicBezTo>
                  <a:pt x="2355" y="1727"/>
                  <a:pt x="2504" y="1748"/>
                  <a:pt x="2663" y="1769"/>
                </a:cubicBezTo>
                <a:cubicBezTo>
                  <a:pt x="2830" y="1792"/>
                  <a:pt x="3011" y="1818"/>
                  <a:pt x="3204" y="1818"/>
                </a:cubicBezTo>
                <a:cubicBezTo>
                  <a:pt x="3538" y="1818"/>
                  <a:pt x="3905" y="1740"/>
                  <a:pt x="4275" y="1430"/>
                </a:cubicBezTo>
                <a:cubicBezTo>
                  <a:pt x="4424" y="1313"/>
                  <a:pt x="4519" y="1175"/>
                  <a:pt x="4615" y="1037"/>
                </a:cubicBezTo>
                <a:cubicBezTo>
                  <a:pt x="4688" y="931"/>
                  <a:pt x="4752" y="836"/>
                  <a:pt x="4837" y="761"/>
                </a:cubicBezTo>
                <a:cubicBezTo>
                  <a:pt x="5133" y="458"/>
                  <a:pt x="5378" y="314"/>
                  <a:pt x="5640" y="314"/>
                </a:cubicBezTo>
                <a:cubicBezTo>
                  <a:pt x="5772" y="314"/>
                  <a:pt x="5908" y="351"/>
                  <a:pt x="6057" y="422"/>
                </a:cubicBezTo>
                <a:cubicBezTo>
                  <a:pt x="6173" y="475"/>
                  <a:pt x="6205" y="581"/>
                  <a:pt x="6258" y="761"/>
                </a:cubicBezTo>
                <a:cubicBezTo>
                  <a:pt x="6354" y="1048"/>
                  <a:pt x="6481" y="1440"/>
                  <a:pt x="7191" y="1482"/>
                </a:cubicBezTo>
                <a:cubicBezTo>
                  <a:pt x="7446" y="1493"/>
                  <a:pt x="7648" y="1758"/>
                  <a:pt x="7679" y="1991"/>
                </a:cubicBezTo>
                <a:cubicBezTo>
                  <a:pt x="7733" y="2342"/>
                  <a:pt x="7414" y="2670"/>
                  <a:pt x="7117" y="2946"/>
                </a:cubicBezTo>
                <a:cubicBezTo>
                  <a:pt x="6767" y="3264"/>
                  <a:pt x="6385" y="3688"/>
                  <a:pt x="6502" y="4197"/>
                </a:cubicBezTo>
                <a:lnTo>
                  <a:pt x="6502" y="4208"/>
                </a:lnTo>
                <a:cubicBezTo>
                  <a:pt x="6566" y="4452"/>
                  <a:pt x="6757" y="4600"/>
                  <a:pt x="7117" y="4654"/>
                </a:cubicBezTo>
                <a:cubicBezTo>
                  <a:pt x="7171" y="4661"/>
                  <a:pt x="7222" y="4665"/>
                  <a:pt x="7271" y="4665"/>
                </a:cubicBezTo>
                <a:cubicBezTo>
                  <a:pt x="7496" y="4665"/>
                  <a:pt x="7678" y="4585"/>
                  <a:pt x="7817" y="4420"/>
                </a:cubicBezTo>
                <a:cubicBezTo>
                  <a:pt x="7966" y="4251"/>
                  <a:pt x="8051" y="4039"/>
                  <a:pt x="8136" y="3815"/>
                </a:cubicBezTo>
                <a:cubicBezTo>
                  <a:pt x="8273" y="3455"/>
                  <a:pt x="8411" y="3127"/>
                  <a:pt x="8751" y="2999"/>
                </a:cubicBezTo>
                <a:cubicBezTo>
                  <a:pt x="8815" y="2975"/>
                  <a:pt x="8896" y="2962"/>
                  <a:pt x="8981" y="2962"/>
                </a:cubicBezTo>
                <a:cubicBezTo>
                  <a:pt x="9120" y="2962"/>
                  <a:pt x="9270" y="2998"/>
                  <a:pt x="9376" y="3084"/>
                </a:cubicBezTo>
                <a:cubicBezTo>
                  <a:pt x="9472" y="3148"/>
                  <a:pt x="9514" y="3243"/>
                  <a:pt x="9503" y="3370"/>
                </a:cubicBezTo>
                <a:cubicBezTo>
                  <a:pt x="9482" y="3582"/>
                  <a:pt x="9291" y="3858"/>
                  <a:pt x="9154" y="4060"/>
                </a:cubicBezTo>
                <a:cubicBezTo>
                  <a:pt x="9069" y="4187"/>
                  <a:pt x="9005" y="4282"/>
                  <a:pt x="8963" y="4367"/>
                </a:cubicBezTo>
                <a:cubicBezTo>
                  <a:pt x="8814" y="4739"/>
                  <a:pt x="8761" y="5067"/>
                  <a:pt x="8814" y="5343"/>
                </a:cubicBezTo>
                <a:cubicBezTo>
                  <a:pt x="8867" y="5608"/>
                  <a:pt x="8994" y="5820"/>
                  <a:pt x="9217" y="5990"/>
                </a:cubicBezTo>
                <a:cubicBezTo>
                  <a:pt x="9536" y="6231"/>
                  <a:pt x="9984" y="6329"/>
                  <a:pt x="10403" y="6329"/>
                </a:cubicBezTo>
                <a:cubicBezTo>
                  <a:pt x="10834" y="6329"/>
                  <a:pt x="11235" y="6225"/>
                  <a:pt x="11433" y="6064"/>
                </a:cubicBezTo>
                <a:cubicBezTo>
                  <a:pt x="11635" y="5905"/>
                  <a:pt x="11763" y="5693"/>
                  <a:pt x="11890" y="5491"/>
                </a:cubicBezTo>
                <a:cubicBezTo>
                  <a:pt x="12133" y="5099"/>
                  <a:pt x="12356" y="4728"/>
                  <a:pt x="13109" y="4696"/>
                </a:cubicBezTo>
                <a:cubicBezTo>
                  <a:pt x="13566" y="4670"/>
                  <a:pt x="13960" y="4656"/>
                  <a:pt x="14306" y="4656"/>
                </a:cubicBezTo>
                <a:cubicBezTo>
                  <a:pt x="14530" y="4656"/>
                  <a:pt x="14735" y="4662"/>
                  <a:pt x="14923" y="4675"/>
                </a:cubicBezTo>
                <a:lnTo>
                  <a:pt x="14933" y="4357"/>
                </a:lnTo>
                <a:cubicBezTo>
                  <a:pt x="14731" y="4348"/>
                  <a:pt x="14513" y="4343"/>
                  <a:pt x="14272" y="4343"/>
                </a:cubicBezTo>
                <a:cubicBezTo>
                  <a:pt x="13931" y="4343"/>
                  <a:pt x="13546" y="4353"/>
                  <a:pt x="13099" y="4378"/>
                </a:cubicBezTo>
                <a:cubicBezTo>
                  <a:pt x="12176" y="4420"/>
                  <a:pt x="11879" y="4908"/>
                  <a:pt x="11624" y="5332"/>
                </a:cubicBezTo>
                <a:cubicBezTo>
                  <a:pt x="11508" y="5512"/>
                  <a:pt x="11391" y="5693"/>
                  <a:pt x="11242" y="5820"/>
                </a:cubicBezTo>
                <a:cubicBezTo>
                  <a:pt x="11102" y="5933"/>
                  <a:pt x="10770" y="6016"/>
                  <a:pt x="10407" y="6016"/>
                </a:cubicBezTo>
                <a:cubicBezTo>
                  <a:pt x="10055" y="6016"/>
                  <a:pt x="9674" y="5939"/>
                  <a:pt x="9408" y="5735"/>
                </a:cubicBezTo>
                <a:cubicBezTo>
                  <a:pt x="9069" y="5481"/>
                  <a:pt x="9015" y="5057"/>
                  <a:pt x="9260" y="4494"/>
                </a:cubicBezTo>
                <a:cubicBezTo>
                  <a:pt x="9281" y="4431"/>
                  <a:pt x="9345" y="4346"/>
                  <a:pt x="9418" y="4240"/>
                </a:cubicBezTo>
                <a:cubicBezTo>
                  <a:pt x="9578" y="3996"/>
                  <a:pt x="9790" y="3688"/>
                  <a:pt x="9811" y="3391"/>
                </a:cubicBezTo>
                <a:cubicBezTo>
                  <a:pt x="9832" y="3169"/>
                  <a:pt x="9748" y="2967"/>
                  <a:pt x="9567" y="2830"/>
                </a:cubicBezTo>
                <a:cubicBezTo>
                  <a:pt x="9401" y="2703"/>
                  <a:pt x="9182" y="2652"/>
                  <a:pt x="8978" y="2652"/>
                </a:cubicBezTo>
                <a:cubicBezTo>
                  <a:pt x="8856" y="2652"/>
                  <a:pt x="8740" y="2671"/>
                  <a:pt x="8645" y="2702"/>
                </a:cubicBezTo>
                <a:cubicBezTo>
                  <a:pt x="8167" y="2872"/>
                  <a:pt x="7997" y="3306"/>
                  <a:pt x="7849" y="3699"/>
                </a:cubicBezTo>
                <a:cubicBezTo>
                  <a:pt x="7688" y="4107"/>
                  <a:pt x="7577" y="4346"/>
                  <a:pt x="7275" y="4346"/>
                </a:cubicBezTo>
                <a:cubicBezTo>
                  <a:pt x="7239" y="4346"/>
                  <a:pt x="7201" y="4342"/>
                  <a:pt x="7160" y="4336"/>
                </a:cubicBezTo>
                <a:cubicBezTo>
                  <a:pt x="6852" y="4293"/>
                  <a:pt x="6820" y="4187"/>
                  <a:pt x="6809" y="4134"/>
                </a:cubicBezTo>
                <a:lnTo>
                  <a:pt x="6809" y="4123"/>
                </a:lnTo>
                <a:cubicBezTo>
                  <a:pt x="6736" y="3773"/>
                  <a:pt x="7043" y="3434"/>
                  <a:pt x="7330" y="3169"/>
                </a:cubicBezTo>
                <a:cubicBezTo>
                  <a:pt x="7594" y="2936"/>
                  <a:pt x="8072" y="2490"/>
                  <a:pt x="7997" y="1939"/>
                </a:cubicBezTo>
                <a:cubicBezTo>
                  <a:pt x="7966" y="1758"/>
                  <a:pt x="7870" y="1567"/>
                  <a:pt x="7733" y="1430"/>
                </a:cubicBezTo>
                <a:cubicBezTo>
                  <a:pt x="7584" y="1270"/>
                  <a:pt x="7403" y="1175"/>
                  <a:pt x="7212" y="1164"/>
                </a:cubicBezTo>
                <a:cubicBezTo>
                  <a:pt x="6714" y="1143"/>
                  <a:pt x="6651" y="931"/>
                  <a:pt x="6566" y="666"/>
                </a:cubicBezTo>
                <a:cubicBezTo>
                  <a:pt x="6502" y="475"/>
                  <a:pt x="6428" y="252"/>
                  <a:pt x="6184" y="136"/>
                </a:cubicBezTo>
                <a:cubicBezTo>
                  <a:pt x="5985" y="41"/>
                  <a:pt x="5803" y="1"/>
                  <a:pt x="56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flipH="1">
            <a:off x="75" y="4896175"/>
            <a:ext cx="91440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txBox="1"/>
          <p:nvPr>
            <p:ph type="title"/>
          </p:nvPr>
        </p:nvSpPr>
        <p:spPr>
          <a:xfrm>
            <a:off x="4302298" y="1247713"/>
            <a:ext cx="3775200" cy="175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 name="Google Shape;86;p15"/>
          <p:cNvSpPr txBox="1"/>
          <p:nvPr>
            <p:ph idx="1" type="subTitle"/>
          </p:nvPr>
        </p:nvSpPr>
        <p:spPr>
          <a:xfrm>
            <a:off x="4302298" y="3001538"/>
            <a:ext cx="3775200" cy="1116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15"/>
          <p:cNvSpPr/>
          <p:nvPr>
            <p:ph idx="2" type="pic"/>
          </p:nvPr>
        </p:nvSpPr>
        <p:spPr>
          <a:xfrm>
            <a:off x="1039288" y="1311163"/>
            <a:ext cx="2743200" cy="27432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8" name="Shape 88"/>
        <p:cNvGrpSpPr/>
        <p:nvPr/>
      </p:nvGrpSpPr>
      <p:grpSpPr>
        <a:xfrm>
          <a:off x="0" y="0"/>
          <a:ext cx="0" cy="0"/>
          <a:chOff x="0" y="0"/>
          <a:chExt cx="0" cy="0"/>
        </a:xfrm>
      </p:grpSpPr>
      <p:sp>
        <p:nvSpPr>
          <p:cNvPr id="89" name="Google Shape;89;p16"/>
          <p:cNvSpPr txBox="1"/>
          <p:nvPr>
            <p:ph type="title"/>
          </p:nvPr>
        </p:nvSpPr>
        <p:spPr>
          <a:xfrm>
            <a:off x="720000" y="2771600"/>
            <a:ext cx="4722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16"/>
          <p:cNvSpPr txBox="1"/>
          <p:nvPr>
            <p:ph idx="1" type="subTitle"/>
          </p:nvPr>
        </p:nvSpPr>
        <p:spPr>
          <a:xfrm>
            <a:off x="720000" y="3793197"/>
            <a:ext cx="4722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1" name="Google Shape;91;p16"/>
          <p:cNvSpPr/>
          <p:nvPr/>
        </p:nvSpPr>
        <p:spPr>
          <a:xfrm flipH="1">
            <a:off x="75" y="4896175"/>
            <a:ext cx="9144000" cy="2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2" name="Shape 92"/>
        <p:cNvGrpSpPr/>
        <p:nvPr/>
      </p:nvGrpSpPr>
      <p:grpSpPr>
        <a:xfrm>
          <a:off x="0" y="0"/>
          <a:ext cx="0" cy="0"/>
          <a:chOff x="0" y="0"/>
          <a:chExt cx="0" cy="0"/>
        </a:xfrm>
      </p:grpSpPr>
      <p:sp>
        <p:nvSpPr>
          <p:cNvPr id="93" name="Google Shape;93;p17"/>
          <p:cNvSpPr txBox="1"/>
          <p:nvPr>
            <p:ph type="title"/>
          </p:nvPr>
        </p:nvSpPr>
        <p:spPr>
          <a:xfrm>
            <a:off x="3816750" y="2783562"/>
            <a:ext cx="46140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 name="Google Shape;94;p17"/>
          <p:cNvSpPr txBox="1"/>
          <p:nvPr>
            <p:ph idx="1" type="subTitle"/>
          </p:nvPr>
        </p:nvSpPr>
        <p:spPr>
          <a:xfrm>
            <a:off x="3816975" y="3792870"/>
            <a:ext cx="4614000" cy="620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5" name="Google Shape;95;p17"/>
          <p:cNvSpPr/>
          <p:nvPr/>
        </p:nvSpPr>
        <p:spPr>
          <a:xfrm flipH="1">
            <a:off x="75" y="4896175"/>
            <a:ext cx="91440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2">
    <p:spTree>
      <p:nvGrpSpPr>
        <p:cNvPr id="96" name="Shape 96"/>
        <p:cNvGrpSpPr/>
        <p:nvPr/>
      </p:nvGrpSpPr>
      <p:grpSpPr>
        <a:xfrm>
          <a:off x="0" y="0"/>
          <a:ext cx="0" cy="0"/>
          <a:chOff x="0" y="0"/>
          <a:chExt cx="0" cy="0"/>
        </a:xfrm>
      </p:grpSpPr>
      <p:sp>
        <p:nvSpPr>
          <p:cNvPr id="97" name="Google Shape;97;p18"/>
          <p:cNvSpPr txBox="1"/>
          <p:nvPr>
            <p:ph type="title"/>
          </p:nvPr>
        </p:nvSpPr>
        <p:spPr>
          <a:xfrm>
            <a:off x="2210550" y="3238516"/>
            <a:ext cx="4722900" cy="599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 name="Google Shape;98;p18"/>
          <p:cNvSpPr txBox="1"/>
          <p:nvPr>
            <p:ph idx="1" type="subTitle"/>
          </p:nvPr>
        </p:nvSpPr>
        <p:spPr>
          <a:xfrm>
            <a:off x="2210550" y="3781991"/>
            <a:ext cx="4722900" cy="80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8"/>
          <p:cNvSpPr/>
          <p:nvPr/>
        </p:nvSpPr>
        <p:spPr>
          <a:xfrm flipH="1">
            <a:off x="75" y="4896175"/>
            <a:ext cx="91440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1">
    <p:spTree>
      <p:nvGrpSpPr>
        <p:cNvPr id="100" name="Shape 100"/>
        <p:cNvGrpSpPr/>
        <p:nvPr/>
      </p:nvGrpSpPr>
      <p:grpSpPr>
        <a:xfrm>
          <a:off x="0" y="0"/>
          <a:ext cx="0" cy="0"/>
          <a:chOff x="0" y="0"/>
          <a:chExt cx="0" cy="0"/>
        </a:xfrm>
      </p:grpSpPr>
      <p:sp>
        <p:nvSpPr>
          <p:cNvPr id="101" name="Google Shape;10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 name="Google Shape;102;p19"/>
          <p:cNvSpPr txBox="1"/>
          <p:nvPr>
            <p:ph idx="1" type="subTitle"/>
          </p:nvPr>
        </p:nvSpPr>
        <p:spPr>
          <a:xfrm>
            <a:off x="717150" y="1233000"/>
            <a:ext cx="7709700" cy="1117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Lato Light"/>
              <a:buChar char="●"/>
              <a:defRPr sz="1200"/>
            </a:lvl1pPr>
            <a:lvl2pPr lvl="1">
              <a:spcBef>
                <a:spcPts val="0"/>
              </a:spcBef>
              <a:spcAft>
                <a:spcPts val="0"/>
              </a:spcAft>
              <a:buSzPts val="1400"/>
              <a:buFont typeface="Nunito Light"/>
              <a:buChar char="○"/>
              <a:defRPr/>
            </a:lvl2pPr>
            <a:lvl3pPr lvl="2">
              <a:spcBef>
                <a:spcPts val="0"/>
              </a:spcBef>
              <a:spcAft>
                <a:spcPts val="0"/>
              </a:spcAft>
              <a:buSzPts val="1400"/>
              <a:buFont typeface="Nunito Light"/>
              <a:buChar char="■"/>
              <a:defRPr/>
            </a:lvl3pPr>
            <a:lvl4pPr lvl="3">
              <a:spcBef>
                <a:spcPts val="0"/>
              </a:spcBef>
              <a:spcAft>
                <a:spcPts val="0"/>
              </a:spcAft>
              <a:buSzPts val="1400"/>
              <a:buFont typeface="Nunito Light"/>
              <a:buChar char="●"/>
              <a:defRPr/>
            </a:lvl4pPr>
            <a:lvl5pPr lvl="4">
              <a:spcBef>
                <a:spcPts val="0"/>
              </a:spcBef>
              <a:spcAft>
                <a:spcPts val="0"/>
              </a:spcAft>
              <a:buSzPts val="1400"/>
              <a:buFont typeface="Nunito Light"/>
              <a:buChar char="○"/>
              <a:defRPr/>
            </a:lvl5pPr>
            <a:lvl6pPr lvl="5">
              <a:spcBef>
                <a:spcPts val="0"/>
              </a:spcBef>
              <a:spcAft>
                <a:spcPts val="0"/>
              </a:spcAft>
              <a:buSzPts val="1400"/>
              <a:buFont typeface="Nunito Light"/>
              <a:buChar char="■"/>
              <a:defRPr/>
            </a:lvl6pPr>
            <a:lvl7pPr lvl="6">
              <a:spcBef>
                <a:spcPts val="0"/>
              </a:spcBef>
              <a:spcAft>
                <a:spcPts val="0"/>
              </a:spcAft>
              <a:buSzPts val="1400"/>
              <a:buFont typeface="Nunito Light"/>
              <a:buChar char="●"/>
              <a:defRPr/>
            </a:lvl7pPr>
            <a:lvl8pPr lvl="7">
              <a:spcBef>
                <a:spcPts val="0"/>
              </a:spcBef>
              <a:spcAft>
                <a:spcPts val="0"/>
              </a:spcAft>
              <a:buSzPts val="1400"/>
              <a:buFont typeface="Nunito Light"/>
              <a:buChar char="○"/>
              <a:defRPr/>
            </a:lvl8pPr>
            <a:lvl9pPr lvl="8">
              <a:spcBef>
                <a:spcPts val="0"/>
              </a:spcBef>
              <a:spcAft>
                <a:spcPts val="0"/>
              </a:spcAft>
              <a:buSzPts val="1400"/>
              <a:buFont typeface="Nunito Light"/>
              <a:buChar char="■"/>
              <a:defRPr/>
            </a:lvl9pPr>
          </a:lstStyle>
          <a:p/>
        </p:txBody>
      </p:sp>
      <p:sp>
        <p:nvSpPr>
          <p:cNvPr id="103" name="Google Shape;103;p19"/>
          <p:cNvSpPr/>
          <p:nvPr/>
        </p:nvSpPr>
        <p:spPr>
          <a:xfrm flipH="1" rot="-5740845">
            <a:off x="6903820" y="2749280"/>
            <a:ext cx="3910895" cy="1286629"/>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flipH="1">
            <a:off x="75" y="4896175"/>
            <a:ext cx="9144000" cy="2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05" name="Shape 105"/>
        <p:cNvGrpSpPr/>
        <p:nvPr/>
      </p:nvGrpSpPr>
      <p:grpSpPr>
        <a:xfrm>
          <a:off x="0" y="0"/>
          <a:ext cx="0" cy="0"/>
          <a:chOff x="0" y="0"/>
          <a:chExt cx="0" cy="0"/>
        </a:xfrm>
      </p:grpSpPr>
      <p:sp>
        <p:nvSpPr>
          <p:cNvPr id="106" name="Google Shape;106;p20"/>
          <p:cNvSpPr/>
          <p:nvPr/>
        </p:nvSpPr>
        <p:spPr>
          <a:xfrm rot="-5555033">
            <a:off x="-1916886" y="2780504"/>
            <a:ext cx="4279366" cy="1407863"/>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0"/>
          <p:cNvSpPr/>
          <p:nvPr/>
        </p:nvSpPr>
        <p:spPr>
          <a:xfrm flipH="1">
            <a:off x="75" y="4896175"/>
            <a:ext cx="91440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5891250" y="0"/>
            <a:ext cx="3252600" cy="516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713225" y="2566850"/>
            <a:ext cx="48465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6778675" y="539500"/>
            <a:ext cx="1652100" cy="915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idx="1" type="subTitle"/>
          </p:nvPr>
        </p:nvSpPr>
        <p:spPr>
          <a:xfrm>
            <a:off x="713225" y="4082750"/>
            <a:ext cx="48465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09" name="Shape 109"/>
        <p:cNvGrpSpPr/>
        <p:nvPr/>
      </p:nvGrpSpPr>
      <p:grpSpPr>
        <a:xfrm>
          <a:off x="0" y="0"/>
          <a:ext cx="0" cy="0"/>
          <a:chOff x="0" y="0"/>
          <a:chExt cx="0" cy="0"/>
        </a:xfrm>
      </p:grpSpPr>
      <p:sp>
        <p:nvSpPr>
          <p:cNvPr id="110" name="Google Shape;11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 name="Google Shape;111;p21"/>
          <p:cNvSpPr/>
          <p:nvPr/>
        </p:nvSpPr>
        <p:spPr>
          <a:xfrm flipH="1" rot="-5740845">
            <a:off x="6903820" y="2749280"/>
            <a:ext cx="3910895" cy="1286629"/>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flipH="1">
            <a:off x="75" y="4896175"/>
            <a:ext cx="9144000" cy="2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13" name="Shape 113"/>
        <p:cNvGrpSpPr/>
        <p:nvPr/>
      </p:nvGrpSpPr>
      <p:grpSpPr>
        <a:xfrm>
          <a:off x="0" y="0"/>
          <a:ext cx="0" cy="0"/>
          <a:chOff x="0" y="0"/>
          <a:chExt cx="0" cy="0"/>
        </a:xfrm>
      </p:grpSpPr>
      <p:sp>
        <p:nvSpPr>
          <p:cNvPr id="114" name="Google Shape;114;p22"/>
          <p:cNvSpPr/>
          <p:nvPr/>
        </p:nvSpPr>
        <p:spPr>
          <a:xfrm flipH="1" rot="5555033">
            <a:off x="6954389" y="2594879"/>
            <a:ext cx="4279366" cy="1407863"/>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22"/>
          <p:cNvSpPr/>
          <p:nvPr/>
        </p:nvSpPr>
        <p:spPr>
          <a:xfrm flipH="1">
            <a:off x="75" y="4896175"/>
            <a:ext cx="9144000" cy="247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7" name="Shape 117"/>
        <p:cNvGrpSpPr/>
        <p:nvPr/>
      </p:nvGrpSpPr>
      <p:grpSpPr>
        <a:xfrm>
          <a:off x="0" y="0"/>
          <a:ext cx="0" cy="0"/>
          <a:chOff x="0" y="0"/>
          <a:chExt cx="0" cy="0"/>
        </a:xfrm>
      </p:grpSpPr>
      <p:sp>
        <p:nvSpPr>
          <p:cNvPr id="118" name="Google Shape;11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9" name="Google Shape;119;p23"/>
          <p:cNvSpPr txBox="1"/>
          <p:nvPr>
            <p:ph idx="1" type="subTitle"/>
          </p:nvPr>
        </p:nvSpPr>
        <p:spPr>
          <a:xfrm>
            <a:off x="5192013" y="2911276"/>
            <a:ext cx="2640000" cy="115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23"/>
          <p:cNvSpPr txBox="1"/>
          <p:nvPr>
            <p:ph idx="2" type="subTitle"/>
          </p:nvPr>
        </p:nvSpPr>
        <p:spPr>
          <a:xfrm>
            <a:off x="1311963" y="2911276"/>
            <a:ext cx="2640000" cy="115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23"/>
          <p:cNvSpPr txBox="1"/>
          <p:nvPr>
            <p:ph idx="3" type="subTitle"/>
          </p:nvPr>
        </p:nvSpPr>
        <p:spPr>
          <a:xfrm>
            <a:off x="1311973" y="2437063"/>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2" name="Google Shape;122;p23"/>
          <p:cNvSpPr txBox="1"/>
          <p:nvPr>
            <p:ph idx="4" type="subTitle"/>
          </p:nvPr>
        </p:nvSpPr>
        <p:spPr>
          <a:xfrm>
            <a:off x="5192027" y="2437063"/>
            <a:ext cx="26400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 name="Google Shape;123;p23"/>
          <p:cNvSpPr/>
          <p:nvPr/>
        </p:nvSpPr>
        <p:spPr>
          <a:xfrm flipH="1" rot="-5740845">
            <a:off x="6903820" y="2749280"/>
            <a:ext cx="3910895" cy="1286629"/>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3"/>
          <p:cNvSpPr/>
          <p:nvPr/>
        </p:nvSpPr>
        <p:spPr>
          <a:xfrm flipH="1">
            <a:off x="75" y="4896175"/>
            <a:ext cx="9144000" cy="2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5" name="Shape 125"/>
        <p:cNvGrpSpPr/>
        <p:nvPr/>
      </p:nvGrpSpPr>
      <p:grpSpPr>
        <a:xfrm>
          <a:off x="0" y="0"/>
          <a:ext cx="0" cy="0"/>
          <a:chOff x="0" y="0"/>
          <a:chExt cx="0" cy="0"/>
        </a:xfrm>
      </p:grpSpPr>
      <p:sp>
        <p:nvSpPr>
          <p:cNvPr id="126" name="Google Shape;12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24"/>
          <p:cNvSpPr txBox="1"/>
          <p:nvPr>
            <p:ph idx="1" type="subTitle"/>
          </p:nvPr>
        </p:nvSpPr>
        <p:spPr>
          <a:xfrm>
            <a:off x="4669403"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4"/>
          <p:cNvSpPr txBox="1"/>
          <p:nvPr>
            <p:ph idx="2" type="subTitle"/>
          </p:nvPr>
        </p:nvSpPr>
        <p:spPr>
          <a:xfrm>
            <a:off x="1220497"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4"/>
          <p:cNvSpPr/>
          <p:nvPr/>
        </p:nvSpPr>
        <p:spPr>
          <a:xfrm rot="-5555033">
            <a:off x="-1664736" y="2780504"/>
            <a:ext cx="4279366" cy="1407863"/>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p:nvPr/>
        </p:nvSpPr>
        <p:spPr>
          <a:xfrm flipH="1">
            <a:off x="75" y="4896175"/>
            <a:ext cx="91440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1" name="Shape 131"/>
        <p:cNvGrpSpPr/>
        <p:nvPr/>
      </p:nvGrpSpPr>
      <p:grpSpPr>
        <a:xfrm>
          <a:off x="0" y="0"/>
          <a:ext cx="0" cy="0"/>
          <a:chOff x="0" y="0"/>
          <a:chExt cx="0" cy="0"/>
        </a:xfrm>
      </p:grpSpPr>
      <p:sp>
        <p:nvSpPr>
          <p:cNvPr id="132" name="Google Shape;132;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5"/>
          <p:cNvSpPr txBox="1"/>
          <p:nvPr>
            <p:ph idx="1" type="subTitle"/>
          </p:nvPr>
        </p:nvSpPr>
        <p:spPr>
          <a:xfrm>
            <a:off x="937625" y="29133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4" name="Google Shape;134;p25"/>
          <p:cNvSpPr txBox="1"/>
          <p:nvPr>
            <p:ph idx="2" type="subTitle"/>
          </p:nvPr>
        </p:nvSpPr>
        <p:spPr>
          <a:xfrm>
            <a:off x="3484347" y="29133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5" name="Google Shape;135;p25"/>
          <p:cNvSpPr txBox="1"/>
          <p:nvPr>
            <p:ph idx="3" type="subTitle"/>
          </p:nvPr>
        </p:nvSpPr>
        <p:spPr>
          <a:xfrm>
            <a:off x="6031075" y="2913324"/>
            <a:ext cx="2175300" cy="1015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 name="Google Shape;136;p25"/>
          <p:cNvSpPr txBox="1"/>
          <p:nvPr>
            <p:ph idx="4" type="subTitle"/>
          </p:nvPr>
        </p:nvSpPr>
        <p:spPr>
          <a:xfrm>
            <a:off x="937625" y="2326168"/>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7" name="Google Shape;137;p25"/>
          <p:cNvSpPr txBox="1"/>
          <p:nvPr>
            <p:ph idx="5" type="subTitle"/>
          </p:nvPr>
        </p:nvSpPr>
        <p:spPr>
          <a:xfrm>
            <a:off x="3484350" y="2326168"/>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8" name="Google Shape;138;p25"/>
          <p:cNvSpPr txBox="1"/>
          <p:nvPr>
            <p:ph idx="6" type="subTitle"/>
          </p:nvPr>
        </p:nvSpPr>
        <p:spPr>
          <a:xfrm>
            <a:off x="6031075" y="2326168"/>
            <a:ext cx="2175300" cy="660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 name="Google Shape;139;p25"/>
          <p:cNvSpPr/>
          <p:nvPr/>
        </p:nvSpPr>
        <p:spPr>
          <a:xfrm flipH="1" rot="6653814">
            <a:off x="-2371833" y="1509268"/>
            <a:ext cx="5041456" cy="1841151"/>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5"/>
          <p:cNvSpPr/>
          <p:nvPr/>
        </p:nvSpPr>
        <p:spPr>
          <a:xfrm flipH="1">
            <a:off x="75" y="4896175"/>
            <a:ext cx="91440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1" name="Shape 141"/>
        <p:cNvGrpSpPr/>
        <p:nvPr/>
      </p:nvGrpSpPr>
      <p:grpSpPr>
        <a:xfrm>
          <a:off x="0" y="0"/>
          <a:ext cx="0" cy="0"/>
          <a:chOff x="0" y="0"/>
          <a:chExt cx="0" cy="0"/>
        </a:xfrm>
      </p:grpSpPr>
      <p:sp>
        <p:nvSpPr>
          <p:cNvPr id="142" name="Google Shape;14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3" name="Google Shape;143;p26"/>
          <p:cNvSpPr txBox="1"/>
          <p:nvPr>
            <p:ph idx="1" type="subTitle"/>
          </p:nvPr>
        </p:nvSpPr>
        <p:spPr>
          <a:xfrm>
            <a:off x="1812598" y="200445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26"/>
          <p:cNvSpPr txBox="1"/>
          <p:nvPr>
            <p:ph idx="2" type="subTitle"/>
          </p:nvPr>
        </p:nvSpPr>
        <p:spPr>
          <a:xfrm>
            <a:off x="5928802" y="200445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26"/>
          <p:cNvSpPr txBox="1"/>
          <p:nvPr>
            <p:ph idx="3" type="subTitle"/>
          </p:nvPr>
        </p:nvSpPr>
        <p:spPr>
          <a:xfrm>
            <a:off x="1812598" y="36473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6"/>
          <p:cNvSpPr txBox="1"/>
          <p:nvPr>
            <p:ph idx="4" type="subTitle"/>
          </p:nvPr>
        </p:nvSpPr>
        <p:spPr>
          <a:xfrm>
            <a:off x="5928802" y="36473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6"/>
          <p:cNvSpPr txBox="1"/>
          <p:nvPr>
            <p:ph idx="5" type="subTitle"/>
          </p:nvPr>
        </p:nvSpPr>
        <p:spPr>
          <a:xfrm>
            <a:off x="1812598" y="165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 name="Google Shape;148;p26"/>
          <p:cNvSpPr txBox="1"/>
          <p:nvPr>
            <p:ph idx="6" type="subTitle"/>
          </p:nvPr>
        </p:nvSpPr>
        <p:spPr>
          <a:xfrm>
            <a:off x="1812598" y="32942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9" name="Google Shape;149;p26"/>
          <p:cNvSpPr txBox="1"/>
          <p:nvPr>
            <p:ph idx="7" type="subTitle"/>
          </p:nvPr>
        </p:nvSpPr>
        <p:spPr>
          <a:xfrm>
            <a:off x="5928798" y="165125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0" name="Google Shape;150;p26"/>
          <p:cNvSpPr txBox="1"/>
          <p:nvPr>
            <p:ph idx="8" type="subTitle"/>
          </p:nvPr>
        </p:nvSpPr>
        <p:spPr>
          <a:xfrm>
            <a:off x="5928798" y="3294225"/>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1" name="Google Shape;151;p26"/>
          <p:cNvSpPr/>
          <p:nvPr/>
        </p:nvSpPr>
        <p:spPr>
          <a:xfrm rot="-7159173">
            <a:off x="6281562" y="1484194"/>
            <a:ext cx="5041490" cy="1841162"/>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flipH="1">
            <a:off x="75" y="4896175"/>
            <a:ext cx="9144000" cy="24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53" name="Shape 153"/>
        <p:cNvGrpSpPr/>
        <p:nvPr/>
      </p:nvGrpSpPr>
      <p:grpSpPr>
        <a:xfrm>
          <a:off x="0" y="0"/>
          <a:ext cx="0" cy="0"/>
          <a:chOff x="0" y="0"/>
          <a:chExt cx="0" cy="0"/>
        </a:xfrm>
      </p:grpSpPr>
      <p:sp>
        <p:nvSpPr>
          <p:cNvPr id="154" name="Google Shape;15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5" name="Google Shape;155;p27"/>
          <p:cNvSpPr txBox="1"/>
          <p:nvPr>
            <p:ph idx="1" type="subTitle"/>
          </p:nvPr>
        </p:nvSpPr>
        <p:spPr>
          <a:xfrm>
            <a:off x="1109152" y="207635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7"/>
          <p:cNvSpPr txBox="1"/>
          <p:nvPr>
            <p:ph idx="2" type="subTitle"/>
          </p:nvPr>
        </p:nvSpPr>
        <p:spPr>
          <a:xfrm>
            <a:off x="3579000" y="207635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7"/>
          <p:cNvSpPr txBox="1"/>
          <p:nvPr>
            <p:ph idx="3" type="subTitle"/>
          </p:nvPr>
        </p:nvSpPr>
        <p:spPr>
          <a:xfrm>
            <a:off x="1109152" y="345570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7"/>
          <p:cNvSpPr txBox="1"/>
          <p:nvPr>
            <p:ph idx="4" type="subTitle"/>
          </p:nvPr>
        </p:nvSpPr>
        <p:spPr>
          <a:xfrm>
            <a:off x="3579000" y="345570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7"/>
          <p:cNvSpPr txBox="1"/>
          <p:nvPr>
            <p:ph idx="5" type="subTitle"/>
          </p:nvPr>
        </p:nvSpPr>
        <p:spPr>
          <a:xfrm>
            <a:off x="6048848" y="207635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27"/>
          <p:cNvSpPr txBox="1"/>
          <p:nvPr>
            <p:ph idx="6" type="subTitle"/>
          </p:nvPr>
        </p:nvSpPr>
        <p:spPr>
          <a:xfrm>
            <a:off x="6048848" y="3455707"/>
            <a:ext cx="19860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7"/>
          <p:cNvSpPr txBox="1"/>
          <p:nvPr>
            <p:ph idx="7" type="subTitle"/>
          </p:nvPr>
        </p:nvSpPr>
        <p:spPr>
          <a:xfrm>
            <a:off x="1113052" y="1769774"/>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 name="Google Shape;162;p27"/>
          <p:cNvSpPr txBox="1"/>
          <p:nvPr>
            <p:ph idx="8" type="subTitle"/>
          </p:nvPr>
        </p:nvSpPr>
        <p:spPr>
          <a:xfrm>
            <a:off x="3582900" y="1769774"/>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3" name="Google Shape;163;p27"/>
          <p:cNvSpPr txBox="1"/>
          <p:nvPr>
            <p:ph idx="9" type="subTitle"/>
          </p:nvPr>
        </p:nvSpPr>
        <p:spPr>
          <a:xfrm>
            <a:off x="6052748" y="1769774"/>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 name="Google Shape;164;p27"/>
          <p:cNvSpPr txBox="1"/>
          <p:nvPr>
            <p:ph idx="13" type="subTitle"/>
          </p:nvPr>
        </p:nvSpPr>
        <p:spPr>
          <a:xfrm>
            <a:off x="1113052" y="31491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 name="Google Shape;165;p27"/>
          <p:cNvSpPr txBox="1"/>
          <p:nvPr>
            <p:ph idx="14" type="subTitle"/>
          </p:nvPr>
        </p:nvSpPr>
        <p:spPr>
          <a:xfrm>
            <a:off x="3582900" y="31491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6" name="Google Shape;166;p27"/>
          <p:cNvSpPr txBox="1"/>
          <p:nvPr>
            <p:ph idx="15" type="subTitle"/>
          </p:nvPr>
        </p:nvSpPr>
        <p:spPr>
          <a:xfrm>
            <a:off x="6052748" y="3149100"/>
            <a:ext cx="1978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7" name="Google Shape;167;p27"/>
          <p:cNvSpPr/>
          <p:nvPr/>
        </p:nvSpPr>
        <p:spPr>
          <a:xfrm rot="-5555033">
            <a:off x="-1664736" y="2780504"/>
            <a:ext cx="4279366" cy="1407863"/>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flipH="1">
            <a:off x="75" y="4896175"/>
            <a:ext cx="91440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69" name="Shape 169"/>
        <p:cNvGrpSpPr/>
        <p:nvPr/>
      </p:nvGrpSpPr>
      <p:grpSpPr>
        <a:xfrm>
          <a:off x="0" y="0"/>
          <a:ext cx="0" cy="0"/>
          <a:chOff x="0" y="0"/>
          <a:chExt cx="0" cy="0"/>
        </a:xfrm>
      </p:grpSpPr>
      <p:sp>
        <p:nvSpPr>
          <p:cNvPr id="170" name="Google Shape;170;p28"/>
          <p:cNvSpPr txBox="1"/>
          <p:nvPr>
            <p:ph hasCustomPrompt="1" type="title"/>
          </p:nvPr>
        </p:nvSpPr>
        <p:spPr>
          <a:xfrm>
            <a:off x="713225" y="638357"/>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1" name="Google Shape;171;p28"/>
          <p:cNvSpPr txBox="1"/>
          <p:nvPr>
            <p:ph idx="1" type="subTitle"/>
          </p:nvPr>
        </p:nvSpPr>
        <p:spPr>
          <a:xfrm>
            <a:off x="713225" y="1327277"/>
            <a:ext cx="4696800" cy="59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2" name="Google Shape;172;p28"/>
          <p:cNvSpPr txBox="1"/>
          <p:nvPr>
            <p:ph hasCustomPrompt="1" idx="2" type="title"/>
          </p:nvPr>
        </p:nvSpPr>
        <p:spPr>
          <a:xfrm>
            <a:off x="713225" y="1990612"/>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3" name="Google Shape;173;p28"/>
          <p:cNvSpPr txBox="1"/>
          <p:nvPr>
            <p:ph idx="3" type="subTitle"/>
          </p:nvPr>
        </p:nvSpPr>
        <p:spPr>
          <a:xfrm>
            <a:off x="713225" y="2679533"/>
            <a:ext cx="4696800" cy="59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4" name="Google Shape;174;p28"/>
          <p:cNvSpPr txBox="1"/>
          <p:nvPr>
            <p:ph hasCustomPrompt="1" idx="4" type="title"/>
          </p:nvPr>
        </p:nvSpPr>
        <p:spPr>
          <a:xfrm>
            <a:off x="713225" y="334286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5" name="Google Shape;175;p28"/>
          <p:cNvSpPr txBox="1"/>
          <p:nvPr>
            <p:ph idx="5" type="subTitle"/>
          </p:nvPr>
        </p:nvSpPr>
        <p:spPr>
          <a:xfrm>
            <a:off x="713225" y="4031789"/>
            <a:ext cx="4696800" cy="59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76" name="Google Shape;176;p28"/>
          <p:cNvSpPr/>
          <p:nvPr/>
        </p:nvSpPr>
        <p:spPr>
          <a:xfrm flipH="1">
            <a:off x="75" y="4896175"/>
            <a:ext cx="91440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77" name="Shape 177"/>
        <p:cNvGrpSpPr/>
        <p:nvPr/>
      </p:nvGrpSpPr>
      <p:grpSpPr>
        <a:xfrm>
          <a:off x="0" y="0"/>
          <a:ext cx="0" cy="0"/>
          <a:chOff x="0" y="0"/>
          <a:chExt cx="0" cy="0"/>
        </a:xfrm>
      </p:grpSpPr>
      <p:sp>
        <p:nvSpPr>
          <p:cNvPr id="178" name="Google Shape;178;p29"/>
          <p:cNvSpPr txBox="1"/>
          <p:nvPr>
            <p:ph hasCustomPrompt="1" type="title"/>
          </p:nvPr>
        </p:nvSpPr>
        <p:spPr>
          <a:xfrm>
            <a:off x="1407850" y="1962150"/>
            <a:ext cx="12345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79" name="Google Shape;179;p29"/>
          <p:cNvSpPr txBox="1"/>
          <p:nvPr>
            <p:ph idx="1" type="subTitle"/>
          </p:nvPr>
        </p:nvSpPr>
        <p:spPr>
          <a:xfrm>
            <a:off x="9385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0" name="Google Shape;180;p29"/>
          <p:cNvSpPr txBox="1"/>
          <p:nvPr>
            <p:ph idx="2" type="subTitle"/>
          </p:nvPr>
        </p:nvSpPr>
        <p:spPr>
          <a:xfrm>
            <a:off x="938500" y="3232975"/>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1" name="Google Shape;181;p29"/>
          <p:cNvSpPr txBox="1"/>
          <p:nvPr>
            <p:ph hasCustomPrompt="1" idx="3" type="title"/>
          </p:nvPr>
        </p:nvSpPr>
        <p:spPr>
          <a:xfrm>
            <a:off x="3954688" y="1962150"/>
            <a:ext cx="12345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2" name="Google Shape;182;p29"/>
          <p:cNvSpPr txBox="1"/>
          <p:nvPr>
            <p:ph idx="4" type="subTitle"/>
          </p:nvPr>
        </p:nvSpPr>
        <p:spPr>
          <a:xfrm>
            <a:off x="34854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3" name="Google Shape;183;p29"/>
          <p:cNvSpPr txBox="1"/>
          <p:nvPr>
            <p:ph idx="5" type="subTitle"/>
          </p:nvPr>
        </p:nvSpPr>
        <p:spPr>
          <a:xfrm>
            <a:off x="3485400" y="3232975"/>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4" name="Google Shape;184;p29"/>
          <p:cNvSpPr txBox="1"/>
          <p:nvPr>
            <p:ph hasCustomPrompt="1" idx="6" type="title"/>
          </p:nvPr>
        </p:nvSpPr>
        <p:spPr>
          <a:xfrm>
            <a:off x="6501650" y="1962150"/>
            <a:ext cx="1234500" cy="406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5" name="Google Shape;185;p29"/>
          <p:cNvSpPr txBox="1"/>
          <p:nvPr>
            <p:ph idx="7" type="subTitle"/>
          </p:nvPr>
        </p:nvSpPr>
        <p:spPr>
          <a:xfrm>
            <a:off x="6032300" y="3629175"/>
            <a:ext cx="21732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86" name="Google Shape;186;p29"/>
          <p:cNvSpPr txBox="1"/>
          <p:nvPr>
            <p:ph idx="8" type="subTitle"/>
          </p:nvPr>
        </p:nvSpPr>
        <p:spPr>
          <a:xfrm>
            <a:off x="6032300" y="3232975"/>
            <a:ext cx="21732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7" name="Google Shape;187;p29"/>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8" name="Google Shape;188;p29"/>
          <p:cNvSpPr/>
          <p:nvPr/>
        </p:nvSpPr>
        <p:spPr>
          <a:xfrm flipH="1">
            <a:off x="75" y="4896175"/>
            <a:ext cx="91440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flipH="1" rot="6653814">
            <a:off x="-2371833" y="1509268"/>
            <a:ext cx="5041456" cy="1841151"/>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0" name="Shape 190"/>
        <p:cNvGrpSpPr/>
        <p:nvPr/>
      </p:nvGrpSpPr>
      <p:grpSpPr>
        <a:xfrm>
          <a:off x="0" y="0"/>
          <a:ext cx="0" cy="0"/>
          <a:chOff x="0" y="0"/>
          <a:chExt cx="0" cy="0"/>
        </a:xfrm>
      </p:grpSpPr>
      <p:sp>
        <p:nvSpPr>
          <p:cNvPr id="191" name="Google Shape;191;p30"/>
          <p:cNvSpPr/>
          <p:nvPr/>
        </p:nvSpPr>
        <p:spPr>
          <a:xfrm flipH="1" rot="10800000">
            <a:off x="-75" y="3646625"/>
            <a:ext cx="9144000" cy="1507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rot="-2909670">
            <a:off x="4476806" y="1212656"/>
            <a:ext cx="6549435" cy="3111017"/>
          </a:xfrm>
          <a:custGeom>
            <a:rect b="b" l="l" r="r" t="t"/>
            <a:pathLst>
              <a:path extrusionOk="0" h="6831" w="14381">
                <a:moveTo>
                  <a:pt x="4624" y="4476"/>
                </a:moveTo>
                <a:cubicBezTo>
                  <a:pt x="4688" y="4476"/>
                  <a:pt x="4751" y="4582"/>
                  <a:pt x="4783" y="4677"/>
                </a:cubicBezTo>
                <a:cubicBezTo>
                  <a:pt x="4846" y="4921"/>
                  <a:pt x="4761" y="5197"/>
                  <a:pt x="4582" y="5367"/>
                </a:cubicBezTo>
                <a:cubicBezTo>
                  <a:pt x="4528" y="5207"/>
                  <a:pt x="4497" y="5049"/>
                  <a:pt x="4476" y="4879"/>
                </a:cubicBezTo>
                <a:cubicBezTo>
                  <a:pt x="4464" y="4731"/>
                  <a:pt x="4497" y="4571"/>
                  <a:pt x="4560" y="4497"/>
                </a:cubicBezTo>
                <a:cubicBezTo>
                  <a:pt x="4582" y="4486"/>
                  <a:pt x="4592" y="4476"/>
                  <a:pt x="4613" y="4476"/>
                </a:cubicBezTo>
                <a:close/>
                <a:moveTo>
                  <a:pt x="13309" y="1"/>
                </a:moveTo>
                <a:cubicBezTo>
                  <a:pt x="12906" y="1"/>
                  <a:pt x="12588" y="138"/>
                  <a:pt x="12355" y="414"/>
                </a:cubicBezTo>
                <a:cubicBezTo>
                  <a:pt x="12132" y="679"/>
                  <a:pt x="11994" y="1040"/>
                  <a:pt x="11952" y="1507"/>
                </a:cubicBezTo>
                <a:cubicBezTo>
                  <a:pt x="11899" y="1973"/>
                  <a:pt x="11963" y="2376"/>
                  <a:pt x="11973" y="2492"/>
                </a:cubicBezTo>
                <a:cubicBezTo>
                  <a:pt x="12015" y="2705"/>
                  <a:pt x="12121" y="2949"/>
                  <a:pt x="12239" y="3214"/>
                </a:cubicBezTo>
                <a:cubicBezTo>
                  <a:pt x="12578" y="3967"/>
                  <a:pt x="12779" y="4540"/>
                  <a:pt x="12291" y="4858"/>
                </a:cubicBezTo>
                <a:cubicBezTo>
                  <a:pt x="12106" y="4990"/>
                  <a:pt x="11934" y="5052"/>
                  <a:pt x="11759" y="5052"/>
                </a:cubicBezTo>
                <a:cubicBezTo>
                  <a:pt x="11652" y="5052"/>
                  <a:pt x="11545" y="5029"/>
                  <a:pt x="11433" y="4985"/>
                </a:cubicBezTo>
                <a:cubicBezTo>
                  <a:pt x="11157" y="4868"/>
                  <a:pt x="10881" y="4613"/>
                  <a:pt x="10584" y="4349"/>
                </a:cubicBezTo>
                <a:cubicBezTo>
                  <a:pt x="10086" y="3888"/>
                  <a:pt x="9521" y="3378"/>
                  <a:pt x="8743" y="3378"/>
                </a:cubicBezTo>
                <a:cubicBezTo>
                  <a:pt x="8642" y="3378"/>
                  <a:pt x="8539" y="3386"/>
                  <a:pt x="8431" y="3404"/>
                </a:cubicBezTo>
                <a:cubicBezTo>
                  <a:pt x="7264" y="3617"/>
                  <a:pt x="7158" y="4380"/>
                  <a:pt x="7073" y="5059"/>
                </a:cubicBezTo>
                <a:cubicBezTo>
                  <a:pt x="7010" y="5494"/>
                  <a:pt x="6957" y="5897"/>
                  <a:pt x="6670" y="6204"/>
                </a:cubicBezTo>
                <a:cubicBezTo>
                  <a:pt x="6475" y="6406"/>
                  <a:pt x="6186" y="6512"/>
                  <a:pt x="5892" y="6512"/>
                </a:cubicBezTo>
                <a:cubicBezTo>
                  <a:pt x="5660" y="6512"/>
                  <a:pt x="5424" y="6446"/>
                  <a:pt x="5228" y="6310"/>
                </a:cubicBezTo>
                <a:cubicBezTo>
                  <a:pt x="5006" y="6162"/>
                  <a:pt x="4825" y="5940"/>
                  <a:pt x="4698" y="5664"/>
                </a:cubicBezTo>
                <a:cubicBezTo>
                  <a:pt x="5027" y="5441"/>
                  <a:pt x="5186" y="4995"/>
                  <a:pt x="5080" y="4592"/>
                </a:cubicBezTo>
                <a:cubicBezTo>
                  <a:pt x="5037" y="4401"/>
                  <a:pt x="4889" y="4168"/>
                  <a:pt x="4634" y="4158"/>
                </a:cubicBezTo>
                <a:cubicBezTo>
                  <a:pt x="4518" y="4158"/>
                  <a:pt x="4412" y="4200"/>
                  <a:pt x="4327" y="4285"/>
                </a:cubicBezTo>
                <a:cubicBezTo>
                  <a:pt x="4179" y="4455"/>
                  <a:pt x="4146" y="4731"/>
                  <a:pt x="4168" y="4910"/>
                </a:cubicBezTo>
                <a:cubicBezTo>
                  <a:pt x="4189" y="5122"/>
                  <a:pt x="4231" y="5313"/>
                  <a:pt x="4295" y="5494"/>
                </a:cubicBezTo>
                <a:cubicBezTo>
                  <a:pt x="4263" y="5499"/>
                  <a:pt x="4230" y="5501"/>
                  <a:pt x="4198" y="5501"/>
                </a:cubicBezTo>
                <a:cubicBezTo>
                  <a:pt x="4018" y="5501"/>
                  <a:pt x="3843" y="5428"/>
                  <a:pt x="3743" y="5292"/>
                </a:cubicBezTo>
                <a:cubicBezTo>
                  <a:pt x="3616" y="5101"/>
                  <a:pt x="3616" y="4837"/>
                  <a:pt x="3627" y="4571"/>
                </a:cubicBezTo>
                <a:cubicBezTo>
                  <a:pt x="3637" y="4359"/>
                  <a:pt x="3637" y="4147"/>
                  <a:pt x="3585" y="3935"/>
                </a:cubicBezTo>
                <a:cubicBezTo>
                  <a:pt x="3500" y="3585"/>
                  <a:pt x="3234" y="3288"/>
                  <a:pt x="2852" y="3119"/>
                </a:cubicBezTo>
                <a:cubicBezTo>
                  <a:pt x="2635" y="3016"/>
                  <a:pt x="2387" y="2967"/>
                  <a:pt x="2142" y="2967"/>
                </a:cubicBezTo>
                <a:cubicBezTo>
                  <a:pt x="2005" y="2967"/>
                  <a:pt x="1869" y="2982"/>
                  <a:pt x="1739" y="3012"/>
                </a:cubicBezTo>
                <a:cubicBezTo>
                  <a:pt x="1018" y="3192"/>
                  <a:pt x="467" y="3723"/>
                  <a:pt x="0" y="4210"/>
                </a:cubicBezTo>
                <a:lnTo>
                  <a:pt x="222" y="4434"/>
                </a:lnTo>
                <a:cubicBezTo>
                  <a:pt x="658" y="3977"/>
                  <a:pt x="1177" y="3468"/>
                  <a:pt x="1813" y="3320"/>
                </a:cubicBezTo>
                <a:cubicBezTo>
                  <a:pt x="1919" y="3293"/>
                  <a:pt x="2029" y="3280"/>
                  <a:pt x="2140" y="3280"/>
                </a:cubicBezTo>
                <a:cubicBezTo>
                  <a:pt x="2339" y="3280"/>
                  <a:pt x="2541" y="3323"/>
                  <a:pt x="2725" y="3404"/>
                </a:cubicBezTo>
                <a:cubicBezTo>
                  <a:pt x="3022" y="3543"/>
                  <a:pt x="3213" y="3755"/>
                  <a:pt x="3277" y="4020"/>
                </a:cubicBezTo>
                <a:cubicBezTo>
                  <a:pt x="3319" y="4179"/>
                  <a:pt x="3319" y="4370"/>
                  <a:pt x="3309" y="4561"/>
                </a:cubicBezTo>
                <a:cubicBezTo>
                  <a:pt x="3309" y="4868"/>
                  <a:pt x="3298" y="5197"/>
                  <a:pt x="3489" y="5473"/>
                </a:cubicBezTo>
                <a:cubicBezTo>
                  <a:pt x="3649" y="5692"/>
                  <a:pt x="3923" y="5817"/>
                  <a:pt x="4198" y="5817"/>
                </a:cubicBezTo>
                <a:cubicBezTo>
                  <a:pt x="4270" y="5817"/>
                  <a:pt x="4342" y="5809"/>
                  <a:pt x="4412" y="5791"/>
                </a:cubicBezTo>
                <a:cubicBezTo>
                  <a:pt x="4571" y="6119"/>
                  <a:pt x="4783" y="6385"/>
                  <a:pt x="5048" y="6576"/>
                </a:cubicBezTo>
                <a:cubicBezTo>
                  <a:pt x="5303" y="6746"/>
                  <a:pt x="5600" y="6830"/>
                  <a:pt x="5897" y="6830"/>
                </a:cubicBezTo>
                <a:cubicBezTo>
                  <a:pt x="6267" y="6830"/>
                  <a:pt x="6639" y="6692"/>
                  <a:pt x="6893" y="6416"/>
                </a:cubicBezTo>
                <a:cubicBezTo>
                  <a:pt x="7254" y="6046"/>
                  <a:pt x="7318" y="5568"/>
                  <a:pt x="7381" y="5101"/>
                </a:cubicBezTo>
                <a:cubicBezTo>
                  <a:pt x="7476" y="4423"/>
                  <a:pt x="7551" y="3882"/>
                  <a:pt x="8484" y="3723"/>
                </a:cubicBezTo>
                <a:cubicBezTo>
                  <a:pt x="8578" y="3705"/>
                  <a:pt x="8669" y="3697"/>
                  <a:pt x="8757" y="3697"/>
                </a:cubicBezTo>
                <a:cubicBezTo>
                  <a:pt x="9410" y="3697"/>
                  <a:pt x="9895" y="4152"/>
                  <a:pt x="10372" y="4582"/>
                </a:cubicBezTo>
                <a:cubicBezTo>
                  <a:pt x="10804" y="4970"/>
                  <a:pt x="11241" y="5367"/>
                  <a:pt x="11761" y="5367"/>
                </a:cubicBezTo>
                <a:cubicBezTo>
                  <a:pt x="11981" y="5367"/>
                  <a:pt x="12216" y="5296"/>
                  <a:pt x="12472" y="5122"/>
                </a:cubicBezTo>
                <a:cubicBezTo>
                  <a:pt x="12800" y="4900"/>
                  <a:pt x="12938" y="4561"/>
                  <a:pt x="12885" y="4137"/>
                </a:cubicBezTo>
                <a:cubicBezTo>
                  <a:pt x="12832" y="3786"/>
                  <a:pt x="12673" y="3415"/>
                  <a:pt x="12524" y="3086"/>
                </a:cubicBezTo>
                <a:cubicBezTo>
                  <a:pt x="12418" y="2843"/>
                  <a:pt x="12312" y="2609"/>
                  <a:pt x="12291" y="2440"/>
                </a:cubicBezTo>
                <a:cubicBezTo>
                  <a:pt x="12217" y="2016"/>
                  <a:pt x="12185" y="1093"/>
                  <a:pt x="12588" y="626"/>
                </a:cubicBezTo>
                <a:cubicBezTo>
                  <a:pt x="12769" y="414"/>
                  <a:pt x="12991" y="319"/>
                  <a:pt x="13299" y="319"/>
                </a:cubicBezTo>
                <a:lnTo>
                  <a:pt x="13309" y="319"/>
                </a:lnTo>
                <a:cubicBezTo>
                  <a:pt x="13681" y="319"/>
                  <a:pt x="13988" y="658"/>
                  <a:pt x="14084" y="976"/>
                </a:cubicBezTo>
                <a:lnTo>
                  <a:pt x="14381" y="880"/>
                </a:lnTo>
                <a:cubicBezTo>
                  <a:pt x="14254" y="446"/>
                  <a:pt x="13839" y="11"/>
                  <a:pt x="13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rot="3599956">
            <a:off x="-1807498" y="3029596"/>
            <a:ext cx="5041455" cy="1841154"/>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ph type="title"/>
          </p:nvPr>
        </p:nvSpPr>
        <p:spPr>
          <a:xfrm>
            <a:off x="1236338" y="4554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30"/>
          <p:cNvSpPr txBox="1"/>
          <p:nvPr>
            <p:ph idx="1" type="subTitle"/>
          </p:nvPr>
        </p:nvSpPr>
        <p:spPr>
          <a:xfrm>
            <a:off x="1236300" y="1514175"/>
            <a:ext cx="4448100" cy="1058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6" name="Google Shape;196;p30"/>
          <p:cNvSpPr txBox="1"/>
          <p:nvPr/>
        </p:nvSpPr>
        <p:spPr>
          <a:xfrm>
            <a:off x="1236350" y="36119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Lato"/>
                <a:ea typeface="Lato"/>
                <a:cs typeface="Lato"/>
                <a:sym typeface="Lato"/>
              </a:rPr>
              <a:t>CREDITS:</a:t>
            </a:r>
            <a:r>
              <a:rPr lang="en" sz="1200">
                <a:solidFill>
                  <a:schemeClr val="dk1"/>
                </a:solidFill>
                <a:latin typeface="Lato"/>
                <a:ea typeface="Lato"/>
                <a:cs typeface="Lato"/>
                <a:sym typeface="Lato"/>
              </a:rPr>
              <a:t> This presentation template was created by </a:t>
            </a:r>
            <a:r>
              <a:rPr b="1" lang="en" sz="1200" u="sng">
                <a:solidFill>
                  <a:schemeClr val="hlink"/>
                </a:solidFill>
                <a:latin typeface="Lato"/>
                <a:ea typeface="Lato"/>
                <a:cs typeface="Lato"/>
                <a:sym typeface="Lato"/>
                <a:hlinkClick r:id="rId2"/>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 name="Google Shape;21;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La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2" name="Google Shape;22;p4"/>
          <p:cNvSpPr/>
          <p:nvPr/>
        </p:nvSpPr>
        <p:spPr>
          <a:xfrm flipH="1" rot="6653814">
            <a:off x="-2371833" y="1509268"/>
            <a:ext cx="5041456" cy="1841151"/>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a:off x="75" y="4896175"/>
            <a:ext cx="91440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7" name="Shape 197"/>
        <p:cNvGrpSpPr/>
        <p:nvPr/>
      </p:nvGrpSpPr>
      <p:grpSpPr>
        <a:xfrm>
          <a:off x="0" y="0"/>
          <a:ext cx="0" cy="0"/>
          <a:chOff x="0" y="0"/>
          <a:chExt cx="0" cy="0"/>
        </a:xfrm>
      </p:grpSpPr>
      <p:sp>
        <p:nvSpPr>
          <p:cNvPr id="198" name="Google Shape;198;p31"/>
          <p:cNvSpPr/>
          <p:nvPr/>
        </p:nvSpPr>
        <p:spPr>
          <a:xfrm rot="1900606">
            <a:off x="6589059" y="139814"/>
            <a:ext cx="4279371" cy="1407863"/>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1"/>
          <p:cNvSpPr/>
          <p:nvPr/>
        </p:nvSpPr>
        <p:spPr>
          <a:xfrm flipH="1">
            <a:off x="75" y="4896175"/>
            <a:ext cx="9144000" cy="24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0" name="Shape 200"/>
        <p:cNvGrpSpPr/>
        <p:nvPr/>
      </p:nvGrpSpPr>
      <p:grpSpPr>
        <a:xfrm>
          <a:off x="0" y="0"/>
          <a:ext cx="0" cy="0"/>
          <a:chOff x="0" y="0"/>
          <a:chExt cx="0" cy="0"/>
        </a:xfrm>
      </p:grpSpPr>
      <p:sp>
        <p:nvSpPr>
          <p:cNvPr id="201" name="Google Shape;201;p32"/>
          <p:cNvSpPr/>
          <p:nvPr/>
        </p:nvSpPr>
        <p:spPr>
          <a:xfrm rot="-2000109">
            <a:off x="-1704166" y="256469"/>
            <a:ext cx="4279354" cy="1407864"/>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2"/>
          <p:cNvSpPr/>
          <p:nvPr/>
        </p:nvSpPr>
        <p:spPr>
          <a:xfrm flipH="1">
            <a:off x="75" y="4896175"/>
            <a:ext cx="9144000" cy="24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5"/>
          <p:cNvSpPr txBox="1"/>
          <p:nvPr>
            <p:ph idx="1" type="subTitle"/>
          </p:nvPr>
        </p:nvSpPr>
        <p:spPr>
          <a:xfrm>
            <a:off x="5013297" y="37344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 name="Google Shape;27;p5"/>
          <p:cNvSpPr txBox="1"/>
          <p:nvPr>
            <p:ph idx="2" type="subTitle"/>
          </p:nvPr>
        </p:nvSpPr>
        <p:spPr>
          <a:xfrm>
            <a:off x="1625338" y="3734449"/>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5"/>
          <p:cNvSpPr txBox="1"/>
          <p:nvPr>
            <p:ph idx="3" type="subTitle"/>
          </p:nvPr>
        </p:nvSpPr>
        <p:spPr>
          <a:xfrm>
            <a:off x="5013288" y="32978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 name="Google Shape;29;p5"/>
          <p:cNvSpPr txBox="1"/>
          <p:nvPr>
            <p:ph idx="4" type="subTitle"/>
          </p:nvPr>
        </p:nvSpPr>
        <p:spPr>
          <a:xfrm>
            <a:off x="1625113" y="3297850"/>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400">
                <a:solidFill>
                  <a:schemeClr val="dk1"/>
                </a:solidFill>
                <a:latin typeface="Kodchasan"/>
                <a:ea typeface="Kodchasan"/>
                <a:cs typeface="Kodchasan"/>
                <a:sym typeface="Kodchasan"/>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 name="Google Shape;30;p5"/>
          <p:cNvSpPr/>
          <p:nvPr/>
        </p:nvSpPr>
        <p:spPr>
          <a:xfrm flipH="1" rot="5555033">
            <a:off x="6612614" y="2594879"/>
            <a:ext cx="4279366" cy="1407863"/>
          </a:xfrm>
          <a:custGeom>
            <a:rect b="b" l="l" r="r" t="t"/>
            <a:pathLst>
              <a:path extrusionOk="0" h="4944" w="15028">
                <a:moveTo>
                  <a:pt x="7312" y="2142"/>
                </a:moveTo>
                <a:cubicBezTo>
                  <a:pt x="7324" y="2142"/>
                  <a:pt x="7337" y="2142"/>
                  <a:pt x="7349" y="2143"/>
                </a:cubicBezTo>
                <a:cubicBezTo>
                  <a:pt x="7509" y="2143"/>
                  <a:pt x="7657" y="2218"/>
                  <a:pt x="7742" y="2324"/>
                </a:cubicBezTo>
                <a:cubicBezTo>
                  <a:pt x="7837" y="2440"/>
                  <a:pt x="7848" y="2600"/>
                  <a:pt x="7785" y="2706"/>
                </a:cubicBezTo>
                <a:cubicBezTo>
                  <a:pt x="7721" y="2812"/>
                  <a:pt x="7604" y="2833"/>
                  <a:pt x="7540" y="2833"/>
                </a:cubicBezTo>
                <a:cubicBezTo>
                  <a:pt x="7529" y="2834"/>
                  <a:pt x="7518" y="2834"/>
                  <a:pt x="7507" y="2834"/>
                </a:cubicBezTo>
                <a:cubicBezTo>
                  <a:pt x="7360" y="2834"/>
                  <a:pt x="7216" y="2771"/>
                  <a:pt x="7127" y="2663"/>
                </a:cubicBezTo>
                <a:cubicBezTo>
                  <a:pt x="7031" y="2546"/>
                  <a:pt x="6989" y="2398"/>
                  <a:pt x="6979" y="2249"/>
                </a:cubicBezTo>
                <a:cubicBezTo>
                  <a:pt x="7083" y="2183"/>
                  <a:pt x="7197" y="2142"/>
                  <a:pt x="7312" y="2142"/>
                </a:cubicBezTo>
                <a:close/>
                <a:moveTo>
                  <a:pt x="13363" y="1"/>
                </a:moveTo>
                <a:lnTo>
                  <a:pt x="13363" y="1"/>
                </a:lnTo>
                <a:cubicBezTo>
                  <a:pt x="13321" y="500"/>
                  <a:pt x="13267" y="1115"/>
                  <a:pt x="13543" y="1603"/>
                </a:cubicBezTo>
                <a:cubicBezTo>
                  <a:pt x="13808" y="2069"/>
                  <a:pt x="14127" y="2271"/>
                  <a:pt x="14360" y="2419"/>
                </a:cubicBezTo>
                <a:cubicBezTo>
                  <a:pt x="14530" y="2525"/>
                  <a:pt x="14625" y="2589"/>
                  <a:pt x="14667" y="2695"/>
                </a:cubicBezTo>
                <a:cubicBezTo>
                  <a:pt x="14742" y="2886"/>
                  <a:pt x="14572" y="3130"/>
                  <a:pt x="14370" y="3215"/>
                </a:cubicBezTo>
                <a:cubicBezTo>
                  <a:pt x="14214" y="3290"/>
                  <a:pt x="14043" y="3313"/>
                  <a:pt x="13886" y="3313"/>
                </a:cubicBezTo>
                <a:cubicBezTo>
                  <a:pt x="13776" y="3313"/>
                  <a:pt x="13672" y="3302"/>
                  <a:pt x="13585" y="3289"/>
                </a:cubicBezTo>
                <a:cubicBezTo>
                  <a:pt x="12949" y="3172"/>
                  <a:pt x="12366" y="2685"/>
                  <a:pt x="12196" y="2515"/>
                </a:cubicBezTo>
                <a:cubicBezTo>
                  <a:pt x="11935" y="2235"/>
                  <a:pt x="11560" y="2086"/>
                  <a:pt x="11143" y="2086"/>
                </a:cubicBezTo>
                <a:cubicBezTo>
                  <a:pt x="11102" y="2086"/>
                  <a:pt x="11061" y="2088"/>
                  <a:pt x="11019" y="2091"/>
                </a:cubicBezTo>
                <a:cubicBezTo>
                  <a:pt x="10563" y="2122"/>
                  <a:pt x="10160" y="2334"/>
                  <a:pt x="9916" y="2663"/>
                </a:cubicBezTo>
                <a:cubicBezTo>
                  <a:pt x="9885" y="2716"/>
                  <a:pt x="9842" y="2791"/>
                  <a:pt x="9800" y="2875"/>
                </a:cubicBezTo>
                <a:cubicBezTo>
                  <a:pt x="9577" y="3300"/>
                  <a:pt x="9152" y="4073"/>
                  <a:pt x="8304" y="4073"/>
                </a:cubicBezTo>
                <a:cubicBezTo>
                  <a:pt x="7625" y="4073"/>
                  <a:pt x="7201" y="3713"/>
                  <a:pt x="6873" y="3352"/>
                </a:cubicBezTo>
                <a:cubicBezTo>
                  <a:pt x="6703" y="3161"/>
                  <a:pt x="6639" y="2801"/>
                  <a:pt x="6724" y="2557"/>
                </a:cubicBezTo>
                <a:lnTo>
                  <a:pt x="6724" y="2557"/>
                </a:lnTo>
                <a:cubicBezTo>
                  <a:pt x="6756" y="2674"/>
                  <a:pt x="6819" y="2780"/>
                  <a:pt x="6883" y="2864"/>
                </a:cubicBezTo>
                <a:cubicBezTo>
                  <a:pt x="7030" y="3040"/>
                  <a:pt x="7266" y="3154"/>
                  <a:pt x="7502" y="3154"/>
                </a:cubicBezTo>
                <a:cubicBezTo>
                  <a:pt x="7522" y="3154"/>
                  <a:pt x="7542" y="3153"/>
                  <a:pt x="7562" y="3151"/>
                </a:cubicBezTo>
                <a:cubicBezTo>
                  <a:pt x="7774" y="3140"/>
                  <a:pt x="7954" y="3034"/>
                  <a:pt x="8060" y="2864"/>
                </a:cubicBezTo>
                <a:cubicBezTo>
                  <a:pt x="8188" y="2642"/>
                  <a:pt x="8155" y="2345"/>
                  <a:pt x="7997" y="2133"/>
                </a:cubicBezTo>
                <a:cubicBezTo>
                  <a:pt x="7848" y="1952"/>
                  <a:pt x="7615" y="1836"/>
                  <a:pt x="7360" y="1825"/>
                </a:cubicBezTo>
                <a:cubicBezTo>
                  <a:pt x="7233" y="1825"/>
                  <a:pt x="7116" y="1846"/>
                  <a:pt x="7000" y="1889"/>
                </a:cubicBezTo>
                <a:cubicBezTo>
                  <a:pt x="7010" y="1846"/>
                  <a:pt x="7021" y="1815"/>
                  <a:pt x="7021" y="1772"/>
                </a:cubicBezTo>
                <a:cubicBezTo>
                  <a:pt x="7042" y="1698"/>
                  <a:pt x="7085" y="1582"/>
                  <a:pt x="7137" y="1454"/>
                </a:cubicBezTo>
                <a:cubicBezTo>
                  <a:pt x="7233" y="1168"/>
                  <a:pt x="7328" y="882"/>
                  <a:pt x="7328" y="701"/>
                </a:cubicBezTo>
                <a:cubicBezTo>
                  <a:pt x="7328" y="531"/>
                  <a:pt x="7286" y="394"/>
                  <a:pt x="7212" y="298"/>
                </a:cubicBezTo>
                <a:cubicBezTo>
                  <a:pt x="7092" y="148"/>
                  <a:pt x="6904" y="64"/>
                  <a:pt x="6678" y="64"/>
                </a:cubicBezTo>
                <a:cubicBezTo>
                  <a:pt x="6665" y="64"/>
                  <a:pt x="6652" y="64"/>
                  <a:pt x="6639" y="65"/>
                </a:cubicBezTo>
                <a:cubicBezTo>
                  <a:pt x="6013" y="86"/>
                  <a:pt x="5494" y="500"/>
                  <a:pt x="5101" y="1285"/>
                </a:cubicBezTo>
                <a:cubicBezTo>
                  <a:pt x="5027" y="1412"/>
                  <a:pt x="4974" y="1539"/>
                  <a:pt x="4910" y="1666"/>
                </a:cubicBezTo>
                <a:cubicBezTo>
                  <a:pt x="4667" y="2207"/>
                  <a:pt x="4486" y="2600"/>
                  <a:pt x="3903" y="2737"/>
                </a:cubicBezTo>
                <a:cubicBezTo>
                  <a:pt x="3831" y="2756"/>
                  <a:pt x="3759" y="2764"/>
                  <a:pt x="3686" y="2764"/>
                </a:cubicBezTo>
                <a:cubicBezTo>
                  <a:pt x="3466" y="2764"/>
                  <a:pt x="3237" y="2692"/>
                  <a:pt x="2991" y="2621"/>
                </a:cubicBezTo>
                <a:cubicBezTo>
                  <a:pt x="2874" y="2578"/>
                  <a:pt x="2747" y="2536"/>
                  <a:pt x="2620" y="2515"/>
                </a:cubicBezTo>
                <a:cubicBezTo>
                  <a:pt x="2306" y="2443"/>
                  <a:pt x="2017" y="2405"/>
                  <a:pt x="1750" y="2405"/>
                </a:cubicBezTo>
                <a:cubicBezTo>
                  <a:pt x="1547" y="2405"/>
                  <a:pt x="1356" y="2427"/>
                  <a:pt x="1177" y="2472"/>
                </a:cubicBezTo>
                <a:cubicBezTo>
                  <a:pt x="626" y="2600"/>
                  <a:pt x="43" y="3088"/>
                  <a:pt x="11" y="3670"/>
                </a:cubicBezTo>
                <a:cubicBezTo>
                  <a:pt x="0" y="3925"/>
                  <a:pt x="85" y="4169"/>
                  <a:pt x="276" y="4381"/>
                </a:cubicBezTo>
                <a:cubicBezTo>
                  <a:pt x="477" y="4604"/>
                  <a:pt x="785" y="4784"/>
                  <a:pt x="1198" y="4943"/>
                </a:cubicBezTo>
                <a:lnTo>
                  <a:pt x="1304" y="4646"/>
                </a:lnTo>
                <a:cubicBezTo>
                  <a:pt x="658" y="4403"/>
                  <a:pt x="308" y="4073"/>
                  <a:pt x="329" y="3692"/>
                </a:cubicBezTo>
                <a:cubicBezTo>
                  <a:pt x="350" y="3352"/>
                  <a:pt x="700" y="2907"/>
                  <a:pt x="1252" y="2769"/>
                </a:cubicBezTo>
                <a:cubicBezTo>
                  <a:pt x="1403" y="2735"/>
                  <a:pt x="1562" y="2718"/>
                  <a:pt x="1732" y="2718"/>
                </a:cubicBezTo>
                <a:cubicBezTo>
                  <a:pt x="1977" y="2718"/>
                  <a:pt x="2245" y="2753"/>
                  <a:pt x="2546" y="2822"/>
                </a:cubicBezTo>
                <a:cubicBezTo>
                  <a:pt x="2662" y="2843"/>
                  <a:pt x="2779" y="2886"/>
                  <a:pt x="2906" y="2918"/>
                </a:cubicBezTo>
                <a:cubicBezTo>
                  <a:pt x="3157" y="2996"/>
                  <a:pt x="3420" y="3080"/>
                  <a:pt x="3690" y="3080"/>
                </a:cubicBezTo>
                <a:cubicBezTo>
                  <a:pt x="3785" y="3080"/>
                  <a:pt x="3880" y="3070"/>
                  <a:pt x="3977" y="3045"/>
                </a:cubicBezTo>
                <a:cubicBezTo>
                  <a:pt x="4709" y="2864"/>
                  <a:pt x="4931" y="2377"/>
                  <a:pt x="5197" y="1804"/>
                </a:cubicBezTo>
                <a:cubicBezTo>
                  <a:pt x="5250" y="1677"/>
                  <a:pt x="5313" y="1549"/>
                  <a:pt x="5377" y="1422"/>
                </a:cubicBezTo>
                <a:cubicBezTo>
                  <a:pt x="5727" y="743"/>
                  <a:pt x="6151" y="394"/>
                  <a:pt x="6650" y="373"/>
                </a:cubicBezTo>
                <a:cubicBezTo>
                  <a:pt x="6788" y="373"/>
                  <a:pt x="6904" y="415"/>
                  <a:pt x="6957" y="489"/>
                </a:cubicBezTo>
                <a:cubicBezTo>
                  <a:pt x="7000" y="542"/>
                  <a:pt x="7010" y="637"/>
                  <a:pt x="7021" y="701"/>
                </a:cubicBezTo>
                <a:cubicBezTo>
                  <a:pt x="7021" y="828"/>
                  <a:pt x="6915" y="1125"/>
                  <a:pt x="6840" y="1348"/>
                </a:cubicBezTo>
                <a:cubicBezTo>
                  <a:pt x="6788" y="1486"/>
                  <a:pt x="6745" y="1613"/>
                  <a:pt x="6724" y="1709"/>
                </a:cubicBezTo>
                <a:cubicBezTo>
                  <a:pt x="6682" y="1836"/>
                  <a:pt x="6671" y="1974"/>
                  <a:pt x="6661" y="2101"/>
                </a:cubicBezTo>
                <a:cubicBezTo>
                  <a:pt x="6576" y="2186"/>
                  <a:pt x="6501" y="2292"/>
                  <a:pt x="6448" y="2409"/>
                </a:cubicBezTo>
                <a:cubicBezTo>
                  <a:pt x="6300" y="2748"/>
                  <a:pt x="6385" y="3278"/>
                  <a:pt x="6639" y="3564"/>
                </a:cubicBezTo>
                <a:cubicBezTo>
                  <a:pt x="6862" y="3809"/>
                  <a:pt x="7392" y="4392"/>
                  <a:pt x="8304" y="4392"/>
                </a:cubicBezTo>
                <a:cubicBezTo>
                  <a:pt x="9343" y="4392"/>
                  <a:pt x="9842" y="3469"/>
                  <a:pt x="10075" y="3024"/>
                </a:cubicBezTo>
                <a:cubicBezTo>
                  <a:pt x="10118" y="2949"/>
                  <a:pt x="10149" y="2886"/>
                  <a:pt x="10170" y="2854"/>
                </a:cubicBezTo>
                <a:cubicBezTo>
                  <a:pt x="10361" y="2589"/>
                  <a:pt x="10679" y="2430"/>
                  <a:pt x="11040" y="2398"/>
                </a:cubicBezTo>
                <a:cubicBezTo>
                  <a:pt x="11069" y="2396"/>
                  <a:pt x="11097" y="2395"/>
                  <a:pt x="11125" y="2395"/>
                </a:cubicBezTo>
                <a:cubicBezTo>
                  <a:pt x="11463" y="2395"/>
                  <a:pt x="11768" y="2512"/>
                  <a:pt x="11973" y="2727"/>
                </a:cubicBezTo>
                <a:cubicBezTo>
                  <a:pt x="11984" y="2737"/>
                  <a:pt x="12663" y="3437"/>
                  <a:pt x="13533" y="3597"/>
                </a:cubicBezTo>
                <a:cubicBezTo>
                  <a:pt x="13634" y="3614"/>
                  <a:pt x="13755" y="3627"/>
                  <a:pt x="13885" y="3627"/>
                </a:cubicBezTo>
                <a:cubicBezTo>
                  <a:pt x="14080" y="3627"/>
                  <a:pt x="14298" y="3596"/>
                  <a:pt x="14508" y="3501"/>
                </a:cubicBezTo>
                <a:cubicBezTo>
                  <a:pt x="14667" y="3427"/>
                  <a:pt x="14816" y="3300"/>
                  <a:pt x="14900" y="3140"/>
                </a:cubicBezTo>
                <a:cubicBezTo>
                  <a:pt x="15006" y="2949"/>
                  <a:pt x="15028" y="2758"/>
                  <a:pt x="14964" y="2589"/>
                </a:cubicBezTo>
                <a:cubicBezTo>
                  <a:pt x="14879" y="2377"/>
                  <a:pt x="14709" y="2271"/>
                  <a:pt x="14530" y="2154"/>
                </a:cubicBezTo>
                <a:cubicBezTo>
                  <a:pt x="14296" y="2006"/>
                  <a:pt x="14042" y="1846"/>
                  <a:pt x="13819" y="1443"/>
                </a:cubicBezTo>
                <a:cubicBezTo>
                  <a:pt x="13585" y="1040"/>
                  <a:pt x="13639" y="510"/>
                  <a:pt x="13681" y="33"/>
                </a:cubicBezTo>
                <a:lnTo>
                  <a:pt x="133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flipH="1">
            <a:off x="75" y="4896175"/>
            <a:ext cx="9144000" cy="247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6"/>
          <p:cNvSpPr/>
          <p:nvPr/>
        </p:nvSpPr>
        <p:spPr>
          <a:xfrm flipH="1" rot="6653814">
            <a:off x="-2371833" y="1509268"/>
            <a:ext cx="5041456" cy="1841151"/>
          </a:xfrm>
          <a:custGeom>
            <a:rect b="b" l="l" r="r" t="t"/>
            <a:pathLst>
              <a:path extrusionOk="0" h="6286" w="17212">
                <a:moveTo>
                  <a:pt x="5982" y="1439"/>
                </a:moveTo>
                <a:cubicBezTo>
                  <a:pt x="5928" y="1683"/>
                  <a:pt x="5801" y="1927"/>
                  <a:pt x="5589" y="2097"/>
                </a:cubicBezTo>
                <a:cubicBezTo>
                  <a:pt x="5469" y="2198"/>
                  <a:pt x="5292" y="2259"/>
                  <a:pt x="5143" y="2259"/>
                </a:cubicBezTo>
                <a:cubicBezTo>
                  <a:pt x="5121" y="2259"/>
                  <a:pt x="5100" y="2258"/>
                  <a:pt x="5080" y="2255"/>
                </a:cubicBezTo>
                <a:cubicBezTo>
                  <a:pt x="4995" y="2245"/>
                  <a:pt x="4931" y="2203"/>
                  <a:pt x="4889" y="2139"/>
                </a:cubicBezTo>
                <a:cubicBezTo>
                  <a:pt x="4794" y="1980"/>
                  <a:pt x="4900" y="1746"/>
                  <a:pt x="5058" y="1630"/>
                </a:cubicBezTo>
                <a:cubicBezTo>
                  <a:pt x="5239" y="1503"/>
                  <a:pt x="5494" y="1471"/>
                  <a:pt x="5769" y="1449"/>
                </a:cubicBezTo>
                <a:cubicBezTo>
                  <a:pt x="5843" y="1439"/>
                  <a:pt x="5907" y="1439"/>
                  <a:pt x="5982" y="1439"/>
                </a:cubicBezTo>
                <a:close/>
                <a:moveTo>
                  <a:pt x="11549" y="4504"/>
                </a:moveTo>
                <a:cubicBezTo>
                  <a:pt x="11718" y="4504"/>
                  <a:pt x="11836" y="4546"/>
                  <a:pt x="11899" y="4610"/>
                </a:cubicBezTo>
                <a:cubicBezTo>
                  <a:pt x="11942" y="4673"/>
                  <a:pt x="11952" y="4737"/>
                  <a:pt x="11942" y="4790"/>
                </a:cubicBezTo>
                <a:cubicBezTo>
                  <a:pt x="11931" y="4907"/>
                  <a:pt x="11867" y="5024"/>
                  <a:pt x="11772" y="5087"/>
                </a:cubicBezTo>
                <a:cubicBezTo>
                  <a:pt x="11602" y="5215"/>
                  <a:pt x="11369" y="5236"/>
                  <a:pt x="11082" y="5257"/>
                </a:cubicBezTo>
                <a:lnTo>
                  <a:pt x="10637" y="5288"/>
                </a:lnTo>
                <a:cubicBezTo>
                  <a:pt x="10627" y="5288"/>
                  <a:pt x="10627" y="5278"/>
                  <a:pt x="10627" y="5267"/>
                </a:cubicBezTo>
                <a:cubicBezTo>
                  <a:pt x="10594" y="5076"/>
                  <a:pt x="10700" y="4843"/>
                  <a:pt x="10881" y="4706"/>
                </a:cubicBezTo>
                <a:cubicBezTo>
                  <a:pt x="11040" y="4578"/>
                  <a:pt x="11284" y="4504"/>
                  <a:pt x="11539" y="4504"/>
                </a:cubicBezTo>
                <a:close/>
                <a:moveTo>
                  <a:pt x="5085" y="1"/>
                </a:moveTo>
                <a:cubicBezTo>
                  <a:pt x="4882" y="1"/>
                  <a:pt x="4686" y="51"/>
                  <a:pt x="4518" y="156"/>
                </a:cubicBezTo>
                <a:cubicBezTo>
                  <a:pt x="4252" y="325"/>
                  <a:pt x="4083" y="580"/>
                  <a:pt x="3924" y="824"/>
                </a:cubicBezTo>
                <a:cubicBezTo>
                  <a:pt x="3797" y="1015"/>
                  <a:pt x="3680" y="1206"/>
                  <a:pt x="3521" y="1333"/>
                </a:cubicBezTo>
                <a:cubicBezTo>
                  <a:pt x="3250" y="1557"/>
                  <a:pt x="2884" y="1618"/>
                  <a:pt x="2537" y="1618"/>
                </a:cubicBezTo>
                <a:cubicBezTo>
                  <a:pt x="2408" y="1618"/>
                  <a:pt x="2281" y="1609"/>
                  <a:pt x="2164" y="1598"/>
                </a:cubicBezTo>
                <a:cubicBezTo>
                  <a:pt x="2089" y="1598"/>
                  <a:pt x="2015" y="1588"/>
                  <a:pt x="1940" y="1577"/>
                </a:cubicBezTo>
                <a:cubicBezTo>
                  <a:pt x="1731" y="1562"/>
                  <a:pt x="1516" y="1542"/>
                  <a:pt x="1301" y="1542"/>
                </a:cubicBezTo>
                <a:cubicBezTo>
                  <a:pt x="1060" y="1542"/>
                  <a:pt x="819" y="1567"/>
                  <a:pt x="583" y="1651"/>
                </a:cubicBezTo>
                <a:cubicBezTo>
                  <a:pt x="403" y="1704"/>
                  <a:pt x="276" y="1789"/>
                  <a:pt x="180" y="1895"/>
                </a:cubicBezTo>
                <a:cubicBezTo>
                  <a:pt x="53" y="2043"/>
                  <a:pt x="0" y="2255"/>
                  <a:pt x="43" y="2478"/>
                </a:cubicBezTo>
                <a:cubicBezTo>
                  <a:pt x="74" y="2669"/>
                  <a:pt x="180" y="2860"/>
                  <a:pt x="329" y="2988"/>
                </a:cubicBezTo>
                <a:cubicBezTo>
                  <a:pt x="615" y="3231"/>
                  <a:pt x="997" y="3306"/>
                  <a:pt x="1325" y="3348"/>
                </a:cubicBezTo>
                <a:cubicBezTo>
                  <a:pt x="1675" y="3385"/>
                  <a:pt x="2025" y="3398"/>
                  <a:pt x="2373" y="3398"/>
                </a:cubicBezTo>
                <a:cubicBezTo>
                  <a:pt x="2720" y="3398"/>
                  <a:pt x="3065" y="3385"/>
                  <a:pt x="3404" y="3369"/>
                </a:cubicBezTo>
                <a:lnTo>
                  <a:pt x="3394" y="3061"/>
                </a:lnTo>
                <a:cubicBezTo>
                  <a:pt x="3078" y="3071"/>
                  <a:pt x="2758" y="3081"/>
                  <a:pt x="2437" y="3081"/>
                </a:cubicBezTo>
                <a:cubicBezTo>
                  <a:pt x="2079" y="3081"/>
                  <a:pt x="1721" y="3069"/>
                  <a:pt x="1368" y="3030"/>
                </a:cubicBezTo>
                <a:cubicBezTo>
                  <a:pt x="1082" y="2998"/>
                  <a:pt x="753" y="2945"/>
                  <a:pt x="541" y="2754"/>
                </a:cubicBezTo>
                <a:cubicBezTo>
                  <a:pt x="361" y="2595"/>
                  <a:pt x="265" y="2277"/>
                  <a:pt x="424" y="2097"/>
                </a:cubicBezTo>
                <a:cubicBezTo>
                  <a:pt x="477" y="2033"/>
                  <a:pt x="562" y="1991"/>
                  <a:pt x="679" y="1948"/>
                </a:cubicBezTo>
                <a:cubicBezTo>
                  <a:pt x="883" y="1880"/>
                  <a:pt x="1101" y="1858"/>
                  <a:pt x="1324" y="1858"/>
                </a:cubicBezTo>
                <a:cubicBezTo>
                  <a:pt x="1518" y="1858"/>
                  <a:pt x="1716" y="1875"/>
                  <a:pt x="1909" y="1895"/>
                </a:cubicBezTo>
                <a:cubicBezTo>
                  <a:pt x="1994" y="1906"/>
                  <a:pt x="2068" y="1906"/>
                  <a:pt x="2142" y="1916"/>
                </a:cubicBezTo>
                <a:cubicBezTo>
                  <a:pt x="2264" y="1927"/>
                  <a:pt x="2395" y="1935"/>
                  <a:pt x="2529" y="1935"/>
                </a:cubicBezTo>
                <a:cubicBezTo>
                  <a:pt x="2933" y="1935"/>
                  <a:pt x="3372" y="1863"/>
                  <a:pt x="3722" y="1577"/>
                </a:cubicBezTo>
                <a:cubicBezTo>
                  <a:pt x="3913" y="1418"/>
                  <a:pt x="4051" y="1195"/>
                  <a:pt x="4189" y="994"/>
                </a:cubicBezTo>
                <a:cubicBezTo>
                  <a:pt x="4337" y="771"/>
                  <a:pt x="4476" y="548"/>
                  <a:pt x="4688" y="421"/>
                </a:cubicBezTo>
                <a:cubicBezTo>
                  <a:pt x="4799" y="352"/>
                  <a:pt x="4937" y="314"/>
                  <a:pt x="5085" y="314"/>
                </a:cubicBezTo>
                <a:cubicBezTo>
                  <a:pt x="5163" y="314"/>
                  <a:pt x="5243" y="324"/>
                  <a:pt x="5324" y="346"/>
                </a:cubicBezTo>
                <a:cubicBezTo>
                  <a:pt x="5567" y="410"/>
                  <a:pt x="5780" y="580"/>
                  <a:pt x="5886" y="782"/>
                </a:cubicBezTo>
                <a:cubicBezTo>
                  <a:pt x="5949" y="888"/>
                  <a:pt x="5982" y="1004"/>
                  <a:pt x="5992" y="1121"/>
                </a:cubicBezTo>
                <a:cubicBezTo>
                  <a:pt x="5907" y="1121"/>
                  <a:pt x="5822" y="1131"/>
                  <a:pt x="5748" y="1131"/>
                </a:cubicBezTo>
                <a:cubicBezTo>
                  <a:pt x="5430" y="1163"/>
                  <a:pt x="5133" y="1195"/>
                  <a:pt x="4879" y="1376"/>
                </a:cubicBezTo>
                <a:cubicBezTo>
                  <a:pt x="4592" y="1566"/>
                  <a:pt x="4422" y="1991"/>
                  <a:pt x="4624" y="2309"/>
                </a:cubicBezTo>
                <a:cubicBezTo>
                  <a:pt x="4709" y="2446"/>
                  <a:pt x="4857" y="2542"/>
                  <a:pt x="5027" y="2563"/>
                </a:cubicBezTo>
                <a:cubicBezTo>
                  <a:pt x="5070" y="2571"/>
                  <a:pt x="5115" y="2574"/>
                  <a:pt x="5160" y="2574"/>
                </a:cubicBezTo>
                <a:cubicBezTo>
                  <a:pt x="5380" y="2574"/>
                  <a:pt x="5615" y="2490"/>
                  <a:pt x="5791" y="2340"/>
                </a:cubicBezTo>
                <a:cubicBezTo>
                  <a:pt x="6066" y="2118"/>
                  <a:pt x="6236" y="1800"/>
                  <a:pt x="6289" y="1471"/>
                </a:cubicBezTo>
                <a:cubicBezTo>
                  <a:pt x="6342" y="1482"/>
                  <a:pt x="6385" y="1503"/>
                  <a:pt x="6427" y="1524"/>
                </a:cubicBezTo>
                <a:cubicBezTo>
                  <a:pt x="6597" y="1630"/>
                  <a:pt x="6713" y="1852"/>
                  <a:pt x="6755" y="2182"/>
                </a:cubicBezTo>
                <a:cubicBezTo>
                  <a:pt x="6798" y="2415"/>
                  <a:pt x="6819" y="2839"/>
                  <a:pt x="6564" y="3083"/>
                </a:cubicBezTo>
                <a:cubicBezTo>
                  <a:pt x="6491" y="3157"/>
                  <a:pt x="6385" y="3221"/>
                  <a:pt x="6267" y="3284"/>
                </a:cubicBezTo>
                <a:cubicBezTo>
                  <a:pt x="6077" y="3391"/>
                  <a:pt x="5854" y="3518"/>
                  <a:pt x="5758" y="3751"/>
                </a:cubicBezTo>
                <a:cubicBezTo>
                  <a:pt x="5695" y="3921"/>
                  <a:pt x="5706" y="4112"/>
                  <a:pt x="5801" y="4292"/>
                </a:cubicBezTo>
                <a:cubicBezTo>
                  <a:pt x="5918" y="4493"/>
                  <a:pt x="6130" y="4652"/>
                  <a:pt x="6352" y="4695"/>
                </a:cubicBezTo>
                <a:cubicBezTo>
                  <a:pt x="6399" y="4702"/>
                  <a:pt x="6446" y="4706"/>
                  <a:pt x="6494" y="4706"/>
                </a:cubicBezTo>
                <a:cubicBezTo>
                  <a:pt x="6788" y="4706"/>
                  <a:pt x="7108" y="4568"/>
                  <a:pt x="7381" y="4313"/>
                </a:cubicBezTo>
                <a:cubicBezTo>
                  <a:pt x="7530" y="4164"/>
                  <a:pt x="7657" y="4006"/>
                  <a:pt x="7784" y="3846"/>
                </a:cubicBezTo>
                <a:cubicBezTo>
                  <a:pt x="7869" y="3740"/>
                  <a:pt x="7943" y="3645"/>
                  <a:pt x="8028" y="3549"/>
                </a:cubicBezTo>
                <a:cubicBezTo>
                  <a:pt x="8198" y="3348"/>
                  <a:pt x="8357" y="3242"/>
                  <a:pt x="8527" y="3200"/>
                </a:cubicBezTo>
                <a:cubicBezTo>
                  <a:pt x="8556" y="3194"/>
                  <a:pt x="8587" y="3191"/>
                  <a:pt x="8619" y="3191"/>
                </a:cubicBezTo>
                <a:cubicBezTo>
                  <a:pt x="8756" y="3191"/>
                  <a:pt x="8901" y="3249"/>
                  <a:pt x="8961" y="3369"/>
                </a:cubicBezTo>
                <a:cubicBezTo>
                  <a:pt x="9036" y="3528"/>
                  <a:pt x="8940" y="3698"/>
                  <a:pt x="8791" y="3952"/>
                </a:cubicBezTo>
                <a:cubicBezTo>
                  <a:pt x="8675" y="4143"/>
                  <a:pt x="8558" y="4334"/>
                  <a:pt x="8527" y="4557"/>
                </a:cubicBezTo>
                <a:cubicBezTo>
                  <a:pt x="8473" y="5013"/>
                  <a:pt x="8834" y="5395"/>
                  <a:pt x="9205" y="5543"/>
                </a:cubicBezTo>
                <a:cubicBezTo>
                  <a:pt x="9435" y="5626"/>
                  <a:pt x="9673" y="5652"/>
                  <a:pt x="9905" y="5652"/>
                </a:cubicBezTo>
                <a:cubicBezTo>
                  <a:pt x="10057" y="5652"/>
                  <a:pt x="10207" y="5641"/>
                  <a:pt x="10351" y="5628"/>
                </a:cubicBezTo>
                <a:lnTo>
                  <a:pt x="10436" y="5628"/>
                </a:lnTo>
                <a:cubicBezTo>
                  <a:pt x="10627" y="5946"/>
                  <a:pt x="11051" y="6158"/>
                  <a:pt x="11655" y="6254"/>
                </a:cubicBezTo>
                <a:cubicBezTo>
                  <a:pt x="11772" y="6275"/>
                  <a:pt x="11878" y="6285"/>
                  <a:pt x="11994" y="6285"/>
                </a:cubicBezTo>
                <a:cubicBezTo>
                  <a:pt x="12069" y="6285"/>
                  <a:pt x="12154" y="6275"/>
                  <a:pt x="12239" y="6264"/>
                </a:cubicBezTo>
                <a:cubicBezTo>
                  <a:pt x="12546" y="6179"/>
                  <a:pt x="12758" y="5946"/>
                  <a:pt x="12970" y="5724"/>
                </a:cubicBezTo>
                <a:cubicBezTo>
                  <a:pt x="13023" y="5660"/>
                  <a:pt x="13076" y="5596"/>
                  <a:pt x="13140" y="5543"/>
                </a:cubicBezTo>
                <a:cubicBezTo>
                  <a:pt x="13562" y="5121"/>
                  <a:pt x="14201" y="4881"/>
                  <a:pt x="14883" y="4881"/>
                </a:cubicBezTo>
                <a:cubicBezTo>
                  <a:pt x="14938" y="4881"/>
                  <a:pt x="14993" y="4882"/>
                  <a:pt x="15049" y="4885"/>
                </a:cubicBezTo>
                <a:cubicBezTo>
                  <a:pt x="15685" y="4918"/>
                  <a:pt x="16353" y="5151"/>
                  <a:pt x="17042" y="5564"/>
                </a:cubicBezTo>
                <a:lnTo>
                  <a:pt x="17212" y="5299"/>
                </a:lnTo>
                <a:cubicBezTo>
                  <a:pt x="16470" y="4854"/>
                  <a:pt x="15748" y="4610"/>
                  <a:pt x="15060" y="4567"/>
                </a:cubicBezTo>
                <a:cubicBezTo>
                  <a:pt x="15001" y="4564"/>
                  <a:pt x="14944" y="4563"/>
                  <a:pt x="14886" y="4563"/>
                </a:cubicBezTo>
                <a:cubicBezTo>
                  <a:pt x="14115" y="4563"/>
                  <a:pt x="13411" y="4826"/>
                  <a:pt x="12917" y="5310"/>
                </a:cubicBezTo>
                <a:cubicBezTo>
                  <a:pt x="12854" y="5373"/>
                  <a:pt x="12790" y="5448"/>
                  <a:pt x="12737" y="5512"/>
                </a:cubicBezTo>
                <a:cubicBezTo>
                  <a:pt x="12557" y="5713"/>
                  <a:pt x="12376" y="5904"/>
                  <a:pt x="12154" y="5957"/>
                </a:cubicBezTo>
                <a:cubicBezTo>
                  <a:pt x="12107" y="5968"/>
                  <a:pt x="12057" y="5973"/>
                  <a:pt x="12003" y="5973"/>
                </a:cubicBezTo>
                <a:cubicBezTo>
                  <a:pt x="11910" y="5973"/>
                  <a:pt x="11809" y="5959"/>
                  <a:pt x="11708" y="5946"/>
                </a:cubicBezTo>
                <a:cubicBezTo>
                  <a:pt x="11443" y="5904"/>
                  <a:pt x="11051" y="5809"/>
                  <a:pt x="10817" y="5596"/>
                </a:cubicBezTo>
                <a:lnTo>
                  <a:pt x="11103" y="5575"/>
                </a:lnTo>
                <a:cubicBezTo>
                  <a:pt x="11369" y="5554"/>
                  <a:pt x="11697" y="5533"/>
                  <a:pt x="11963" y="5342"/>
                </a:cubicBezTo>
                <a:cubicBezTo>
                  <a:pt x="12121" y="5225"/>
                  <a:pt x="12239" y="5024"/>
                  <a:pt x="12260" y="4822"/>
                </a:cubicBezTo>
                <a:cubicBezTo>
                  <a:pt x="12270" y="4663"/>
                  <a:pt x="12228" y="4515"/>
                  <a:pt x="12133" y="4398"/>
                </a:cubicBezTo>
                <a:cubicBezTo>
                  <a:pt x="12005" y="4260"/>
                  <a:pt x="11814" y="4197"/>
                  <a:pt x="11549" y="4186"/>
                </a:cubicBezTo>
                <a:cubicBezTo>
                  <a:pt x="11315" y="4186"/>
                  <a:pt x="10976" y="4239"/>
                  <a:pt x="10690" y="4461"/>
                </a:cubicBezTo>
                <a:cubicBezTo>
                  <a:pt x="10414" y="4673"/>
                  <a:pt x="10266" y="5003"/>
                  <a:pt x="10319" y="5321"/>
                </a:cubicBezTo>
                <a:cubicBezTo>
                  <a:pt x="10190" y="5329"/>
                  <a:pt x="10056" y="5337"/>
                  <a:pt x="9923" y="5337"/>
                </a:cubicBezTo>
                <a:cubicBezTo>
                  <a:pt x="9716" y="5337"/>
                  <a:pt x="9509" y="5317"/>
                  <a:pt x="9322" y="5246"/>
                </a:cubicBezTo>
                <a:cubicBezTo>
                  <a:pt x="9067" y="5151"/>
                  <a:pt x="8802" y="4885"/>
                  <a:pt x="8845" y="4600"/>
                </a:cubicBezTo>
                <a:cubicBezTo>
                  <a:pt x="8855" y="4440"/>
                  <a:pt x="8961" y="4270"/>
                  <a:pt x="9057" y="4112"/>
                </a:cubicBezTo>
                <a:cubicBezTo>
                  <a:pt x="9216" y="3857"/>
                  <a:pt x="9396" y="3560"/>
                  <a:pt x="9248" y="3231"/>
                </a:cubicBezTo>
                <a:cubicBezTo>
                  <a:pt x="9143" y="3012"/>
                  <a:pt x="8892" y="2873"/>
                  <a:pt x="8623" y="2873"/>
                </a:cubicBezTo>
                <a:cubicBezTo>
                  <a:pt x="8566" y="2873"/>
                  <a:pt x="8509" y="2879"/>
                  <a:pt x="8452" y="2892"/>
                </a:cubicBezTo>
                <a:cubicBezTo>
                  <a:pt x="8219" y="2945"/>
                  <a:pt x="8018" y="3094"/>
                  <a:pt x="7784" y="3337"/>
                </a:cubicBezTo>
                <a:cubicBezTo>
                  <a:pt x="7700" y="3443"/>
                  <a:pt x="7615" y="3549"/>
                  <a:pt x="7540" y="3655"/>
                </a:cubicBezTo>
                <a:cubicBezTo>
                  <a:pt x="7413" y="3804"/>
                  <a:pt x="7297" y="3952"/>
                  <a:pt x="7158" y="4079"/>
                </a:cubicBezTo>
                <a:cubicBezTo>
                  <a:pt x="7055" y="4183"/>
                  <a:pt x="6810" y="4387"/>
                  <a:pt x="6518" y="4387"/>
                </a:cubicBezTo>
                <a:cubicBezTo>
                  <a:pt x="6482" y="4387"/>
                  <a:pt x="6444" y="4384"/>
                  <a:pt x="6406" y="4376"/>
                </a:cubicBezTo>
                <a:cubicBezTo>
                  <a:pt x="6278" y="4355"/>
                  <a:pt x="6151" y="4260"/>
                  <a:pt x="6077" y="4143"/>
                </a:cubicBezTo>
                <a:cubicBezTo>
                  <a:pt x="6055" y="4090"/>
                  <a:pt x="6013" y="3984"/>
                  <a:pt x="6055" y="3867"/>
                </a:cubicBezTo>
                <a:cubicBezTo>
                  <a:pt x="6109" y="3730"/>
                  <a:pt x="6257" y="3655"/>
                  <a:pt x="6427" y="3560"/>
                </a:cubicBezTo>
                <a:cubicBezTo>
                  <a:pt x="6543" y="3486"/>
                  <a:pt x="6681" y="3412"/>
                  <a:pt x="6787" y="3306"/>
                </a:cubicBezTo>
                <a:cubicBezTo>
                  <a:pt x="7042" y="3061"/>
                  <a:pt x="7148" y="2637"/>
                  <a:pt x="7073" y="2128"/>
                </a:cubicBezTo>
                <a:cubicBezTo>
                  <a:pt x="7010" y="1704"/>
                  <a:pt x="6840" y="1418"/>
                  <a:pt x="6586" y="1258"/>
                </a:cubicBezTo>
                <a:cubicBezTo>
                  <a:pt x="6501" y="1206"/>
                  <a:pt x="6406" y="1174"/>
                  <a:pt x="6310" y="1152"/>
                </a:cubicBezTo>
                <a:cubicBezTo>
                  <a:pt x="6300" y="973"/>
                  <a:pt x="6257" y="792"/>
                  <a:pt x="6172" y="643"/>
                </a:cubicBezTo>
                <a:cubicBezTo>
                  <a:pt x="6013" y="357"/>
                  <a:pt x="5737" y="134"/>
                  <a:pt x="5398" y="39"/>
                </a:cubicBezTo>
                <a:cubicBezTo>
                  <a:pt x="5294" y="14"/>
                  <a:pt x="5188" y="1"/>
                  <a:pt x="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flipH="1">
            <a:off x="75" y="4896175"/>
            <a:ext cx="9144000" cy="24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7"/>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9" name="Google Shape;39;p7"/>
          <p:cNvSpPr/>
          <p:nvPr/>
        </p:nvSpPr>
        <p:spPr>
          <a:xfrm flipH="1">
            <a:off x="75" y="4896175"/>
            <a:ext cx="9144000" cy="247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5891250" y="0"/>
            <a:ext cx="3252600" cy="516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713225" y="2942025"/>
            <a:ext cx="5607000" cy="1662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 type="subTitle"/>
          </p:nvPr>
        </p:nvSpPr>
        <p:spPr>
          <a:xfrm>
            <a:off x="5032075" y="530325"/>
            <a:ext cx="3398700" cy="36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b="1">
                <a:latin typeface="Kodchasan"/>
                <a:ea typeface="Kodchasan"/>
                <a:cs typeface="Kodchasan"/>
                <a:sym typeface="Kodchas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75" y="2625675"/>
            <a:ext cx="9144000" cy="253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557875" y="1281988"/>
            <a:ext cx="4872900" cy="1161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7" name="Google Shape;47;p9"/>
          <p:cNvSpPr txBox="1"/>
          <p:nvPr>
            <p:ph idx="1" type="subTitle"/>
          </p:nvPr>
        </p:nvSpPr>
        <p:spPr>
          <a:xfrm>
            <a:off x="3557875" y="3121588"/>
            <a:ext cx="4872900" cy="67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ph idx="2" type="pic"/>
          </p:nvPr>
        </p:nvSpPr>
        <p:spPr>
          <a:xfrm>
            <a:off x="-25" y="-13725"/>
            <a:ext cx="9144000" cy="5157300"/>
          </a:xfrm>
          <a:prstGeom prst="rect">
            <a:avLst/>
          </a:prstGeom>
          <a:noFill/>
          <a:ln>
            <a:noFill/>
          </a:ln>
        </p:spPr>
      </p:sp>
      <p:sp>
        <p:nvSpPr>
          <p:cNvPr id="50" name="Google Shape;50;p10"/>
          <p:cNvSpPr txBox="1"/>
          <p:nvPr>
            <p:ph type="title"/>
          </p:nvPr>
        </p:nvSpPr>
        <p:spPr>
          <a:xfrm>
            <a:off x="1330200" y="4014450"/>
            <a:ext cx="64836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1pPr>
            <a:lvl2pPr lvl="1"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2pPr>
            <a:lvl3pPr lvl="2"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3pPr>
            <a:lvl4pPr lvl="3"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4pPr>
            <a:lvl5pPr lvl="4"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5pPr>
            <a:lvl6pPr lvl="5"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6pPr>
            <a:lvl7pPr lvl="6"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7pPr>
            <a:lvl8pPr lvl="7"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8pPr>
            <a:lvl9pPr lvl="8" rtl="0">
              <a:spcBef>
                <a:spcPts val="0"/>
              </a:spcBef>
              <a:spcAft>
                <a:spcPts val="0"/>
              </a:spcAft>
              <a:buClr>
                <a:schemeClr val="dk1"/>
              </a:buClr>
              <a:buSzPts val="3500"/>
              <a:buFont typeface="Kodchasan"/>
              <a:buNone/>
              <a:defRPr b="1" sz="3500">
                <a:solidFill>
                  <a:schemeClr val="dk1"/>
                </a:solidFill>
                <a:latin typeface="Kodchasan"/>
                <a:ea typeface="Kodchasan"/>
                <a:cs typeface="Kodchasan"/>
                <a:sym typeface="Kodchasan"/>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hyperlink" Target="https://www.kaggle.com/datasets/ankushpanday2/indian-kids-screentime-2025" TargetMode="External"/><Relationship Id="rId4" Type="http://schemas.openxmlformats.org/officeDocument/2006/relationships/hyperlink" Target="https://www.kaggle.com/datasets/ankushpanday2/indian-kids-screentime-2025" TargetMode="Externa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BFB"/>
        </a:solidFill>
      </p:bgPr>
    </p:bg>
    <p:spTree>
      <p:nvGrpSpPr>
        <p:cNvPr id="206" name="Shape 206"/>
        <p:cNvGrpSpPr/>
        <p:nvPr/>
      </p:nvGrpSpPr>
      <p:grpSpPr>
        <a:xfrm>
          <a:off x="0" y="0"/>
          <a:ext cx="0" cy="0"/>
          <a:chOff x="0" y="0"/>
          <a:chExt cx="0" cy="0"/>
        </a:xfrm>
      </p:grpSpPr>
      <p:sp>
        <p:nvSpPr>
          <p:cNvPr id="207" name="Google Shape;207;p33">
            <a:hlinkClick action="ppaction://hlinkshowjump?jump=nextslide"/>
          </p:cNvPr>
          <p:cNvSpPr/>
          <p:nvPr/>
        </p:nvSpPr>
        <p:spPr>
          <a:xfrm>
            <a:off x="7954975" y="4032350"/>
            <a:ext cx="475800" cy="475800"/>
          </a:xfrm>
          <a:prstGeom prst="ellipse">
            <a:avLst/>
          </a:prstGeom>
          <a:solidFill>
            <a:srgbClr val="FBFB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p:nvPr/>
        </p:nvSpPr>
        <p:spPr>
          <a:xfrm rot="-2909670">
            <a:off x="3810631" y="292681"/>
            <a:ext cx="6549435" cy="3111017"/>
          </a:xfrm>
          <a:custGeom>
            <a:rect b="b" l="l" r="r" t="t"/>
            <a:pathLst>
              <a:path extrusionOk="0" h="6831" w="14381">
                <a:moveTo>
                  <a:pt x="4624" y="4476"/>
                </a:moveTo>
                <a:cubicBezTo>
                  <a:pt x="4688" y="4476"/>
                  <a:pt x="4751" y="4582"/>
                  <a:pt x="4783" y="4677"/>
                </a:cubicBezTo>
                <a:cubicBezTo>
                  <a:pt x="4846" y="4921"/>
                  <a:pt x="4761" y="5197"/>
                  <a:pt x="4582" y="5367"/>
                </a:cubicBezTo>
                <a:cubicBezTo>
                  <a:pt x="4528" y="5207"/>
                  <a:pt x="4497" y="5049"/>
                  <a:pt x="4476" y="4879"/>
                </a:cubicBezTo>
                <a:cubicBezTo>
                  <a:pt x="4464" y="4731"/>
                  <a:pt x="4497" y="4571"/>
                  <a:pt x="4560" y="4497"/>
                </a:cubicBezTo>
                <a:cubicBezTo>
                  <a:pt x="4582" y="4486"/>
                  <a:pt x="4592" y="4476"/>
                  <a:pt x="4613" y="4476"/>
                </a:cubicBezTo>
                <a:close/>
                <a:moveTo>
                  <a:pt x="13309" y="1"/>
                </a:moveTo>
                <a:cubicBezTo>
                  <a:pt x="12906" y="1"/>
                  <a:pt x="12588" y="138"/>
                  <a:pt x="12355" y="414"/>
                </a:cubicBezTo>
                <a:cubicBezTo>
                  <a:pt x="12132" y="679"/>
                  <a:pt x="11994" y="1040"/>
                  <a:pt x="11952" y="1507"/>
                </a:cubicBezTo>
                <a:cubicBezTo>
                  <a:pt x="11899" y="1973"/>
                  <a:pt x="11963" y="2376"/>
                  <a:pt x="11973" y="2492"/>
                </a:cubicBezTo>
                <a:cubicBezTo>
                  <a:pt x="12015" y="2705"/>
                  <a:pt x="12121" y="2949"/>
                  <a:pt x="12239" y="3214"/>
                </a:cubicBezTo>
                <a:cubicBezTo>
                  <a:pt x="12578" y="3967"/>
                  <a:pt x="12779" y="4540"/>
                  <a:pt x="12291" y="4858"/>
                </a:cubicBezTo>
                <a:cubicBezTo>
                  <a:pt x="12106" y="4990"/>
                  <a:pt x="11934" y="5052"/>
                  <a:pt x="11759" y="5052"/>
                </a:cubicBezTo>
                <a:cubicBezTo>
                  <a:pt x="11652" y="5052"/>
                  <a:pt x="11545" y="5029"/>
                  <a:pt x="11433" y="4985"/>
                </a:cubicBezTo>
                <a:cubicBezTo>
                  <a:pt x="11157" y="4868"/>
                  <a:pt x="10881" y="4613"/>
                  <a:pt x="10584" y="4349"/>
                </a:cubicBezTo>
                <a:cubicBezTo>
                  <a:pt x="10086" y="3888"/>
                  <a:pt x="9521" y="3378"/>
                  <a:pt x="8743" y="3378"/>
                </a:cubicBezTo>
                <a:cubicBezTo>
                  <a:pt x="8642" y="3378"/>
                  <a:pt x="8539" y="3386"/>
                  <a:pt x="8431" y="3404"/>
                </a:cubicBezTo>
                <a:cubicBezTo>
                  <a:pt x="7264" y="3617"/>
                  <a:pt x="7158" y="4380"/>
                  <a:pt x="7073" y="5059"/>
                </a:cubicBezTo>
                <a:cubicBezTo>
                  <a:pt x="7010" y="5494"/>
                  <a:pt x="6957" y="5897"/>
                  <a:pt x="6670" y="6204"/>
                </a:cubicBezTo>
                <a:cubicBezTo>
                  <a:pt x="6475" y="6406"/>
                  <a:pt x="6186" y="6512"/>
                  <a:pt x="5892" y="6512"/>
                </a:cubicBezTo>
                <a:cubicBezTo>
                  <a:pt x="5660" y="6512"/>
                  <a:pt x="5424" y="6446"/>
                  <a:pt x="5228" y="6310"/>
                </a:cubicBezTo>
                <a:cubicBezTo>
                  <a:pt x="5006" y="6162"/>
                  <a:pt x="4825" y="5940"/>
                  <a:pt x="4698" y="5664"/>
                </a:cubicBezTo>
                <a:cubicBezTo>
                  <a:pt x="5027" y="5441"/>
                  <a:pt x="5186" y="4995"/>
                  <a:pt x="5080" y="4592"/>
                </a:cubicBezTo>
                <a:cubicBezTo>
                  <a:pt x="5037" y="4401"/>
                  <a:pt x="4889" y="4168"/>
                  <a:pt x="4634" y="4158"/>
                </a:cubicBezTo>
                <a:cubicBezTo>
                  <a:pt x="4518" y="4158"/>
                  <a:pt x="4412" y="4200"/>
                  <a:pt x="4327" y="4285"/>
                </a:cubicBezTo>
                <a:cubicBezTo>
                  <a:pt x="4179" y="4455"/>
                  <a:pt x="4146" y="4731"/>
                  <a:pt x="4168" y="4910"/>
                </a:cubicBezTo>
                <a:cubicBezTo>
                  <a:pt x="4189" y="5122"/>
                  <a:pt x="4231" y="5313"/>
                  <a:pt x="4295" y="5494"/>
                </a:cubicBezTo>
                <a:cubicBezTo>
                  <a:pt x="4263" y="5499"/>
                  <a:pt x="4230" y="5501"/>
                  <a:pt x="4198" y="5501"/>
                </a:cubicBezTo>
                <a:cubicBezTo>
                  <a:pt x="4018" y="5501"/>
                  <a:pt x="3843" y="5428"/>
                  <a:pt x="3743" y="5292"/>
                </a:cubicBezTo>
                <a:cubicBezTo>
                  <a:pt x="3616" y="5101"/>
                  <a:pt x="3616" y="4837"/>
                  <a:pt x="3627" y="4571"/>
                </a:cubicBezTo>
                <a:cubicBezTo>
                  <a:pt x="3637" y="4359"/>
                  <a:pt x="3637" y="4147"/>
                  <a:pt x="3585" y="3935"/>
                </a:cubicBezTo>
                <a:cubicBezTo>
                  <a:pt x="3500" y="3585"/>
                  <a:pt x="3234" y="3288"/>
                  <a:pt x="2852" y="3119"/>
                </a:cubicBezTo>
                <a:cubicBezTo>
                  <a:pt x="2635" y="3016"/>
                  <a:pt x="2387" y="2967"/>
                  <a:pt x="2142" y="2967"/>
                </a:cubicBezTo>
                <a:cubicBezTo>
                  <a:pt x="2005" y="2967"/>
                  <a:pt x="1869" y="2982"/>
                  <a:pt x="1739" y="3012"/>
                </a:cubicBezTo>
                <a:cubicBezTo>
                  <a:pt x="1018" y="3192"/>
                  <a:pt x="467" y="3723"/>
                  <a:pt x="0" y="4210"/>
                </a:cubicBezTo>
                <a:lnTo>
                  <a:pt x="222" y="4434"/>
                </a:lnTo>
                <a:cubicBezTo>
                  <a:pt x="658" y="3977"/>
                  <a:pt x="1177" y="3468"/>
                  <a:pt x="1813" y="3320"/>
                </a:cubicBezTo>
                <a:cubicBezTo>
                  <a:pt x="1919" y="3293"/>
                  <a:pt x="2029" y="3280"/>
                  <a:pt x="2140" y="3280"/>
                </a:cubicBezTo>
                <a:cubicBezTo>
                  <a:pt x="2339" y="3280"/>
                  <a:pt x="2541" y="3323"/>
                  <a:pt x="2725" y="3404"/>
                </a:cubicBezTo>
                <a:cubicBezTo>
                  <a:pt x="3022" y="3543"/>
                  <a:pt x="3213" y="3755"/>
                  <a:pt x="3277" y="4020"/>
                </a:cubicBezTo>
                <a:cubicBezTo>
                  <a:pt x="3319" y="4179"/>
                  <a:pt x="3319" y="4370"/>
                  <a:pt x="3309" y="4561"/>
                </a:cubicBezTo>
                <a:cubicBezTo>
                  <a:pt x="3309" y="4868"/>
                  <a:pt x="3298" y="5197"/>
                  <a:pt x="3489" y="5473"/>
                </a:cubicBezTo>
                <a:cubicBezTo>
                  <a:pt x="3649" y="5692"/>
                  <a:pt x="3923" y="5817"/>
                  <a:pt x="4198" y="5817"/>
                </a:cubicBezTo>
                <a:cubicBezTo>
                  <a:pt x="4270" y="5817"/>
                  <a:pt x="4342" y="5809"/>
                  <a:pt x="4412" y="5791"/>
                </a:cubicBezTo>
                <a:cubicBezTo>
                  <a:pt x="4571" y="6119"/>
                  <a:pt x="4783" y="6385"/>
                  <a:pt x="5048" y="6576"/>
                </a:cubicBezTo>
                <a:cubicBezTo>
                  <a:pt x="5303" y="6746"/>
                  <a:pt x="5600" y="6830"/>
                  <a:pt x="5897" y="6830"/>
                </a:cubicBezTo>
                <a:cubicBezTo>
                  <a:pt x="6267" y="6830"/>
                  <a:pt x="6639" y="6692"/>
                  <a:pt x="6893" y="6416"/>
                </a:cubicBezTo>
                <a:cubicBezTo>
                  <a:pt x="7254" y="6046"/>
                  <a:pt x="7318" y="5568"/>
                  <a:pt x="7381" y="5101"/>
                </a:cubicBezTo>
                <a:cubicBezTo>
                  <a:pt x="7476" y="4423"/>
                  <a:pt x="7551" y="3882"/>
                  <a:pt x="8484" y="3723"/>
                </a:cubicBezTo>
                <a:cubicBezTo>
                  <a:pt x="8578" y="3705"/>
                  <a:pt x="8669" y="3697"/>
                  <a:pt x="8757" y="3697"/>
                </a:cubicBezTo>
                <a:cubicBezTo>
                  <a:pt x="9410" y="3697"/>
                  <a:pt x="9895" y="4152"/>
                  <a:pt x="10372" y="4582"/>
                </a:cubicBezTo>
                <a:cubicBezTo>
                  <a:pt x="10804" y="4970"/>
                  <a:pt x="11241" y="5367"/>
                  <a:pt x="11761" y="5367"/>
                </a:cubicBezTo>
                <a:cubicBezTo>
                  <a:pt x="11981" y="5367"/>
                  <a:pt x="12216" y="5296"/>
                  <a:pt x="12472" y="5122"/>
                </a:cubicBezTo>
                <a:cubicBezTo>
                  <a:pt x="12800" y="4900"/>
                  <a:pt x="12938" y="4561"/>
                  <a:pt x="12885" y="4137"/>
                </a:cubicBezTo>
                <a:cubicBezTo>
                  <a:pt x="12832" y="3786"/>
                  <a:pt x="12673" y="3415"/>
                  <a:pt x="12524" y="3086"/>
                </a:cubicBezTo>
                <a:cubicBezTo>
                  <a:pt x="12418" y="2843"/>
                  <a:pt x="12312" y="2609"/>
                  <a:pt x="12291" y="2440"/>
                </a:cubicBezTo>
                <a:cubicBezTo>
                  <a:pt x="12217" y="2016"/>
                  <a:pt x="12185" y="1093"/>
                  <a:pt x="12588" y="626"/>
                </a:cubicBezTo>
                <a:cubicBezTo>
                  <a:pt x="12769" y="414"/>
                  <a:pt x="12991" y="319"/>
                  <a:pt x="13299" y="319"/>
                </a:cubicBezTo>
                <a:lnTo>
                  <a:pt x="13309" y="319"/>
                </a:lnTo>
                <a:cubicBezTo>
                  <a:pt x="13681" y="319"/>
                  <a:pt x="13988" y="658"/>
                  <a:pt x="14084" y="976"/>
                </a:cubicBezTo>
                <a:lnTo>
                  <a:pt x="14381" y="880"/>
                </a:lnTo>
                <a:cubicBezTo>
                  <a:pt x="14254" y="446"/>
                  <a:pt x="13839" y="11"/>
                  <a:pt x="13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3"/>
          <p:cNvSpPr txBox="1"/>
          <p:nvPr>
            <p:ph type="ctrTitle"/>
          </p:nvPr>
        </p:nvSpPr>
        <p:spPr>
          <a:xfrm>
            <a:off x="713225" y="622975"/>
            <a:ext cx="6580800" cy="270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Kids Screen Time- </a:t>
            </a:r>
            <a:endParaRPr/>
          </a:p>
          <a:p>
            <a:pPr indent="0" lvl="0" marL="0" rtl="0" algn="l">
              <a:spcBef>
                <a:spcPts val="0"/>
              </a:spcBef>
              <a:spcAft>
                <a:spcPts val="0"/>
              </a:spcAft>
              <a:buNone/>
            </a:pPr>
            <a:r>
              <a:rPr lang="en"/>
              <a:t>2025 Insights</a:t>
            </a:r>
            <a:endParaRPr/>
          </a:p>
          <a:p>
            <a:pPr indent="0" lvl="0" marL="0" rtl="0" algn="l">
              <a:spcBef>
                <a:spcPts val="0"/>
              </a:spcBef>
              <a:spcAft>
                <a:spcPts val="0"/>
              </a:spcAft>
              <a:buNone/>
            </a:pPr>
            <a:r>
              <a:rPr lang="en" sz="2400"/>
              <a:t>Unplugging the Facts Behind Kids’ Screen Time</a:t>
            </a:r>
            <a:endParaRPr sz="2400"/>
          </a:p>
        </p:txBody>
      </p:sp>
      <p:sp>
        <p:nvSpPr>
          <p:cNvPr id="210" name="Google Shape;210;p33"/>
          <p:cNvSpPr txBox="1"/>
          <p:nvPr>
            <p:ph idx="1" type="subTitle"/>
          </p:nvPr>
        </p:nvSpPr>
        <p:spPr>
          <a:xfrm>
            <a:off x="2882675" y="4032350"/>
            <a:ext cx="4528800" cy="47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By: Varsha Maurya</a:t>
            </a:r>
            <a:endParaRPr/>
          </a:p>
        </p:txBody>
      </p:sp>
      <p:cxnSp>
        <p:nvCxnSpPr>
          <p:cNvPr id="211" name="Google Shape;211;p33"/>
          <p:cNvCxnSpPr/>
          <p:nvPr/>
        </p:nvCxnSpPr>
        <p:spPr>
          <a:xfrm>
            <a:off x="8047825" y="4270250"/>
            <a:ext cx="290100" cy="0"/>
          </a:xfrm>
          <a:prstGeom prst="straightConnector1">
            <a:avLst/>
          </a:prstGeom>
          <a:noFill/>
          <a:ln cap="rnd" cmpd="sng" w="19050">
            <a:solidFill>
              <a:schemeClr val="dk1"/>
            </a:solidFill>
            <a:prstDash val="solid"/>
            <a:round/>
            <a:headEnd len="med" w="med" type="none"/>
            <a:tailEnd len="med" w="med" type="stealth"/>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720000" y="292625"/>
            <a:ext cx="885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Device Popularity and Average Screen Time</a:t>
            </a:r>
            <a:endParaRPr sz="2900"/>
          </a:p>
        </p:txBody>
      </p:sp>
      <p:pic>
        <p:nvPicPr>
          <p:cNvPr id="287" name="Google Shape;287;p42" title="device_count_avg_screen_time_combined.png"/>
          <p:cNvPicPr preferRelativeResize="0"/>
          <p:nvPr/>
        </p:nvPicPr>
        <p:blipFill>
          <a:blip r:embed="rId3">
            <a:alphaModFix/>
          </a:blip>
          <a:stretch>
            <a:fillRect/>
          </a:stretch>
        </p:blipFill>
        <p:spPr>
          <a:xfrm>
            <a:off x="1515225" y="941525"/>
            <a:ext cx="6113562"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Screen Time Exceedance Overview</a:t>
            </a:r>
            <a:endParaRPr sz="2900"/>
          </a:p>
        </p:txBody>
      </p:sp>
      <p:pic>
        <p:nvPicPr>
          <p:cNvPr id="293" name="Google Shape;293;p43" title="screen_time_exceedance_by_location.png"/>
          <p:cNvPicPr preferRelativeResize="0"/>
          <p:nvPr/>
        </p:nvPicPr>
        <p:blipFill>
          <a:blip r:embed="rId3">
            <a:alphaModFix/>
          </a:blip>
          <a:stretch>
            <a:fillRect/>
          </a:stretch>
        </p:blipFill>
        <p:spPr>
          <a:xfrm>
            <a:off x="4632375" y="1625400"/>
            <a:ext cx="4067323" cy="2542074"/>
          </a:xfrm>
          <a:prstGeom prst="rect">
            <a:avLst/>
          </a:prstGeom>
          <a:noFill/>
          <a:ln>
            <a:noFill/>
          </a:ln>
        </p:spPr>
      </p:pic>
      <p:pic>
        <p:nvPicPr>
          <p:cNvPr id="294" name="Google Shape;294;p43" title="exceeded_screen_time_pie_chart.png"/>
          <p:cNvPicPr preferRelativeResize="0"/>
          <p:nvPr/>
        </p:nvPicPr>
        <p:blipFill>
          <a:blip r:embed="rId4">
            <a:alphaModFix/>
          </a:blip>
          <a:stretch>
            <a:fillRect/>
          </a:stretch>
        </p:blipFill>
        <p:spPr>
          <a:xfrm>
            <a:off x="954525" y="1594313"/>
            <a:ext cx="2604249" cy="2604249"/>
          </a:xfrm>
          <a:prstGeom prst="rect">
            <a:avLst/>
          </a:prstGeom>
          <a:noFill/>
          <a:ln>
            <a:noFill/>
          </a:ln>
        </p:spPr>
      </p:pic>
      <p:sp>
        <p:nvSpPr>
          <p:cNvPr id="295" name="Google Shape;295;p43"/>
          <p:cNvSpPr txBox="1"/>
          <p:nvPr/>
        </p:nvSpPr>
        <p:spPr>
          <a:xfrm>
            <a:off x="796000" y="4386881"/>
            <a:ext cx="71802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Over </a:t>
            </a:r>
            <a:r>
              <a:rPr b="1" lang="en" sz="1100"/>
              <a:t>85%</a:t>
            </a:r>
            <a:r>
              <a:rPr lang="en" sz="1100"/>
              <a:t> of children exceed the daily screen time limit, with </a:t>
            </a:r>
            <a:r>
              <a:rPr b="1" lang="en" sz="1100"/>
              <a:t>urban children slightly higher</a:t>
            </a:r>
            <a:r>
              <a:rPr lang="en" sz="1100"/>
              <a:t> than rural.</a:t>
            </a:r>
            <a:endParaRPr b="1" sz="1000" u="sng">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Screen Time Exceedance by Device</a:t>
            </a:r>
            <a:endParaRPr sz="2900"/>
          </a:p>
        </p:txBody>
      </p:sp>
      <p:pic>
        <p:nvPicPr>
          <p:cNvPr id="301" name="Google Shape;301;p44" title="screen_time_exceedance_by_device.png"/>
          <p:cNvPicPr preferRelativeResize="0"/>
          <p:nvPr/>
        </p:nvPicPr>
        <p:blipFill>
          <a:blip r:embed="rId3">
            <a:alphaModFix/>
          </a:blip>
          <a:stretch>
            <a:fillRect/>
          </a:stretch>
        </p:blipFill>
        <p:spPr>
          <a:xfrm>
            <a:off x="1388900" y="1063525"/>
            <a:ext cx="4986250" cy="3323348"/>
          </a:xfrm>
          <a:prstGeom prst="rect">
            <a:avLst/>
          </a:prstGeom>
          <a:noFill/>
          <a:ln>
            <a:noFill/>
          </a:ln>
        </p:spPr>
      </p:pic>
      <p:sp>
        <p:nvSpPr>
          <p:cNvPr id="302" name="Google Shape;302;p44"/>
          <p:cNvSpPr txBox="1"/>
          <p:nvPr/>
        </p:nvSpPr>
        <p:spPr>
          <a:xfrm>
            <a:off x="796000" y="4463081"/>
            <a:ext cx="71802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Smartphones lead in screen time overuse, followed by TVs and laptops.</a:t>
            </a:r>
            <a:endParaRPr b="1" sz="1000" u="sng">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Screen Time’s Effect on Child Health</a:t>
            </a:r>
            <a:endParaRPr sz="2900"/>
          </a:p>
        </p:txBody>
      </p:sp>
      <p:pic>
        <p:nvPicPr>
          <p:cNvPr id="308" name="Google Shape;308;p45" title="health_impacts_chart.png"/>
          <p:cNvPicPr preferRelativeResize="0"/>
          <p:nvPr/>
        </p:nvPicPr>
        <p:blipFill rotWithShape="1">
          <a:blip r:embed="rId3">
            <a:alphaModFix/>
          </a:blip>
          <a:srcRect b="0" l="3113" r="3113" t="0"/>
          <a:stretch/>
        </p:blipFill>
        <p:spPr>
          <a:xfrm>
            <a:off x="544550" y="1071275"/>
            <a:ext cx="4986250" cy="3323347"/>
          </a:xfrm>
          <a:prstGeom prst="rect">
            <a:avLst/>
          </a:prstGeom>
          <a:noFill/>
          <a:ln>
            <a:noFill/>
          </a:ln>
        </p:spPr>
      </p:pic>
      <p:sp>
        <p:nvSpPr>
          <p:cNvPr id="309" name="Google Shape;309;p45"/>
          <p:cNvSpPr txBox="1"/>
          <p:nvPr>
            <p:ph idx="1" type="subTitle"/>
          </p:nvPr>
        </p:nvSpPr>
        <p:spPr>
          <a:xfrm>
            <a:off x="5693475" y="1156650"/>
            <a:ext cx="3160500" cy="3377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Char char="●"/>
            </a:pPr>
            <a:r>
              <a:rPr lang="en">
                <a:solidFill>
                  <a:srgbClr val="000000"/>
                </a:solidFill>
              </a:rPr>
              <a:t>Eye strain, poor sleep, and headaches are the most common issues.</a:t>
            </a:r>
            <a:br>
              <a:rPr lang="en">
                <a:solidFill>
                  <a:srgbClr val="000000"/>
                </a:solidFill>
              </a:rPr>
            </a:b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Many children experience multiple health effects due to excessive screen use.</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Health Impacts by Age Group</a:t>
            </a:r>
            <a:endParaRPr sz="2900"/>
          </a:p>
        </p:txBody>
      </p:sp>
      <p:pic>
        <p:nvPicPr>
          <p:cNvPr id="315" name="Google Shape;315;p46"/>
          <p:cNvPicPr preferRelativeResize="0"/>
          <p:nvPr/>
        </p:nvPicPr>
        <p:blipFill>
          <a:blip r:embed="rId3">
            <a:alphaModFix/>
          </a:blip>
          <a:stretch>
            <a:fillRect/>
          </a:stretch>
        </p:blipFill>
        <p:spPr>
          <a:xfrm>
            <a:off x="852075" y="1193350"/>
            <a:ext cx="5823399" cy="3376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p:nvPr/>
        </p:nvSpPr>
        <p:spPr>
          <a:xfrm rot="-140895">
            <a:off x="5597923" y="1377953"/>
            <a:ext cx="5299561" cy="3424097"/>
          </a:xfrm>
          <a:custGeom>
            <a:rect b="b" l="l" r="r" t="t"/>
            <a:pathLst>
              <a:path extrusionOk="0" h="9649" w="14934">
                <a:moveTo>
                  <a:pt x="2642" y="6478"/>
                </a:moveTo>
                <a:cubicBezTo>
                  <a:pt x="2684" y="6478"/>
                  <a:pt x="2727" y="6499"/>
                  <a:pt x="2758" y="6520"/>
                </a:cubicBezTo>
                <a:cubicBezTo>
                  <a:pt x="2812" y="6573"/>
                  <a:pt x="2854" y="6669"/>
                  <a:pt x="2875" y="6796"/>
                </a:cubicBezTo>
                <a:cubicBezTo>
                  <a:pt x="2897" y="6912"/>
                  <a:pt x="2907" y="7050"/>
                  <a:pt x="2864" y="7199"/>
                </a:cubicBezTo>
                <a:cubicBezTo>
                  <a:pt x="2727" y="7082"/>
                  <a:pt x="2642" y="6891"/>
                  <a:pt x="2600" y="6785"/>
                </a:cubicBezTo>
                <a:cubicBezTo>
                  <a:pt x="2557" y="6679"/>
                  <a:pt x="2536" y="6541"/>
                  <a:pt x="2589" y="6499"/>
                </a:cubicBezTo>
                <a:cubicBezTo>
                  <a:pt x="2600" y="6488"/>
                  <a:pt x="2621" y="6478"/>
                  <a:pt x="2642" y="6478"/>
                </a:cubicBezTo>
                <a:close/>
                <a:moveTo>
                  <a:pt x="5636" y="1"/>
                </a:moveTo>
                <a:cubicBezTo>
                  <a:pt x="5209" y="1"/>
                  <a:pt x="4881" y="264"/>
                  <a:pt x="4615" y="539"/>
                </a:cubicBezTo>
                <a:cubicBezTo>
                  <a:pt x="4519" y="634"/>
                  <a:pt x="4434" y="751"/>
                  <a:pt x="4360" y="857"/>
                </a:cubicBezTo>
                <a:cubicBezTo>
                  <a:pt x="4275" y="984"/>
                  <a:pt x="4190" y="1101"/>
                  <a:pt x="4073" y="1185"/>
                </a:cubicBezTo>
                <a:cubicBezTo>
                  <a:pt x="3775" y="1432"/>
                  <a:pt x="3484" y="1498"/>
                  <a:pt x="3201" y="1498"/>
                </a:cubicBezTo>
                <a:cubicBezTo>
                  <a:pt x="3033" y="1498"/>
                  <a:pt x="2868" y="1475"/>
                  <a:pt x="2706" y="1451"/>
                </a:cubicBezTo>
                <a:cubicBezTo>
                  <a:pt x="2566" y="1433"/>
                  <a:pt x="2427" y="1416"/>
                  <a:pt x="2299" y="1416"/>
                </a:cubicBezTo>
                <a:cubicBezTo>
                  <a:pt x="2271" y="1416"/>
                  <a:pt x="2244" y="1417"/>
                  <a:pt x="2218" y="1419"/>
                </a:cubicBezTo>
                <a:cubicBezTo>
                  <a:pt x="1391" y="1461"/>
                  <a:pt x="776" y="1705"/>
                  <a:pt x="383" y="2140"/>
                </a:cubicBezTo>
                <a:cubicBezTo>
                  <a:pt x="128" y="2437"/>
                  <a:pt x="1" y="2872"/>
                  <a:pt x="43" y="3296"/>
                </a:cubicBezTo>
                <a:cubicBezTo>
                  <a:pt x="65" y="3614"/>
                  <a:pt x="203" y="4060"/>
                  <a:pt x="680" y="4431"/>
                </a:cubicBezTo>
                <a:cubicBezTo>
                  <a:pt x="1270" y="4883"/>
                  <a:pt x="2045" y="4966"/>
                  <a:pt x="2699" y="4966"/>
                </a:cubicBezTo>
                <a:cubicBezTo>
                  <a:pt x="2903" y="4966"/>
                  <a:pt x="3096" y="4958"/>
                  <a:pt x="3267" y="4951"/>
                </a:cubicBezTo>
                <a:cubicBezTo>
                  <a:pt x="3331" y="4951"/>
                  <a:pt x="3395" y="4951"/>
                  <a:pt x="3458" y="4940"/>
                </a:cubicBezTo>
                <a:cubicBezTo>
                  <a:pt x="3537" y="4937"/>
                  <a:pt x="3619" y="4934"/>
                  <a:pt x="3702" y="4934"/>
                </a:cubicBezTo>
                <a:cubicBezTo>
                  <a:pt x="3942" y="4934"/>
                  <a:pt x="4190" y="4957"/>
                  <a:pt x="4402" y="5067"/>
                </a:cubicBezTo>
                <a:cubicBezTo>
                  <a:pt x="4710" y="5215"/>
                  <a:pt x="4922" y="5566"/>
                  <a:pt x="4943" y="5948"/>
                </a:cubicBezTo>
                <a:cubicBezTo>
                  <a:pt x="4954" y="6170"/>
                  <a:pt x="4933" y="6933"/>
                  <a:pt x="4127" y="7241"/>
                </a:cubicBezTo>
                <a:cubicBezTo>
                  <a:pt x="3964" y="7304"/>
                  <a:pt x="3741" y="7322"/>
                  <a:pt x="3536" y="7322"/>
                </a:cubicBezTo>
                <a:cubicBezTo>
                  <a:pt x="3394" y="7322"/>
                  <a:pt x="3261" y="7314"/>
                  <a:pt x="3161" y="7305"/>
                </a:cubicBezTo>
                <a:cubicBezTo>
                  <a:pt x="3225" y="7103"/>
                  <a:pt x="3215" y="6902"/>
                  <a:pt x="3193" y="6754"/>
                </a:cubicBezTo>
                <a:cubicBezTo>
                  <a:pt x="3151" y="6541"/>
                  <a:pt x="3087" y="6393"/>
                  <a:pt x="2970" y="6287"/>
                </a:cubicBezTo>
                <a:cubicBezTo>
                  <a:pt x="2875" y="6202"/>
                  <a:pt x="2761" y="6165"/>
                  <a:pt x="2654" y="6165"/>
                </a:cubicBezTo>
                <a:cubicBezTo>
                  <a:pt x="2546" y="6165"/>
                  <a:pt x="2446" y="6202"/>
                  <a:pt x="2376" y="6266"/>
                </a:cubicBezTo>
                <a:cubicBezTo>
                  <a:pt x="2228" y="6393"/>
                  <a:pt x="2207" y="6626"/>
                  <a:pt x="2303" y="6902"/>
                </a:cubicBezTo>
                <a:cubicBezTo>
                  <a:pt x="2409" y="7157"/>
                  <a:pt x="2546" y="7347"/>
                  <a:pt x="2706" y="7475"/>
                </a:cubicBezTo>
                <a:cubicBezTo>
                  <a:pt x="2525" y="7655"/>
                  <a:pt x="2228" y="7729"/>
                  <a:pt x="1910" y="7814"/>
                </a:cubicBezTo>
                <a:cubicBezTo>
                  <a:pt x="1592" y="7888"/>
                  <a:pt x="1263" y="7973"/>
                  <a:pt x="998" y="8175"/>
                </a:cubicBezTo>
                <a:cubicBezTo>
                  <a:pt x="637" y="8461"/>
                  <a:pt x="446" y="8938"/>
                  <a:pt x="404" y="9627"/>
                </a:cubicBezTo>
                <a:lnTo>
                  <a:pt x="722" y="9648"/>
                </a:lnTo>
                <a:cubicBezTo>
                  <a:pt x="754" y="9044"/>
                  <a:pt x="913" y="8651"/>
                  <a:pt x="1189" y="8429"/>
                </a:cubicBezTo>
                <a:cubicBezTo>
                  <a:pt x="1401" y="8259"/>
                  <a:pt x="1698" y="8185"/>
                  <a:pt x="1985" y="8121"/>
                </a:cubicBezTo>
                <a:cubicBezTo>
                  <a:pt x="2366" y="8026"/>
                  <a:pt x="2769" y="7920"/>
                  <a:pt x="3013" y="7602"/>
                </a:cubicBezTo>
                <a:cubicBezTo>
                  <a:pt x="3024" y="7602"/>
                  <a:pt x="3034" y="7602"/>
                  <a:pt x="3055" y="7612"/>
                </a:cubicBezTo>
                <a:cubicBezTo>
                  <a:pt x="3169" y="7622"/>
                  <a:pt x="3342" y="7635"/>
                  <a:pt x="3532" y="7635"/>
                </a:cubicBezTo>
                <a:cubicBezTo>
                  <a:pt x="3767" y="7635"/>
                  <a:pt x="4027" y="7614"/>
                  <a:pt x="4233" y="7538"/>
                </a:cubicBezTo>
                <a:cubicBezTo>
                  <a:pt x="5039" y="7241"/>
                  <a:pt x="5293" y="6509"/>
                  <a:pt x="5251" y="5926"/>
                </a:cubicBezTo>
                <a:cubicBezTo>
                  <a:pt x="5230" y="5438"/>
                  <a:pt x="4943" y="4993"/>
                  <a:pt x="4540" y="4781"/>
                </a:cubicBezTo>
                <a:cubicBezTo>
                  <a:pt x="4276" y="4653"/>
                  <a:pt x="3974" y="4627"/>
                  <a:pt x="3701" y="4627"/>
                </a:cubicBezTo>
                <a:cubicBezTo>
                  <a:pt x="3613" y="4627"/>
                  <a:pt x="3528" y="4630"/>
                  <a:pt x="3448" y="4632"/>
                </a:cubicBezTo>
                <a:lnTo>
                  <a:pt x="3257" y="4632"/>
                </a:lnTo>
                <a:cubicBezTo>
                  <a:pt x="3084" y="4640"/>
                  <a:pt x="2897" y="4648"/>
                  <a:pt x="2702" y="4648"/>
                </a:cubicBezTo>
                <a:cubicBezTo>
                  <a:pt x="2085" y="4648"/>
                  <a:pt x="1395" y="4571"/>
                  <a:pt x="871" y="4176"/>
                </a:cubicBezTo>
                <a:cubicBezTo>
                  <a:pt x="489" y="3879"/>
                  <a:pt x="373" y="3519"/>
                  <a:pt x="351" y="3275"/>
                </a:cubicBezTo>
                <a:cubicBezTo>
                  <a:pt x="319" y="2925"/>
                  <a:pt x="425" y="2575"/>
                  <a:pt x="616" y="2352"/>
                </a:cubicBezTo>
                <a:cubicBezTo>
                  <a:pt x="955" y="1970"/>
                  <a:pt x="1497" y="1769"/>
                  <a:pt x="2228" y="1727"/>
                </a:cubicBezTo>
                <a:cubicBezTo>
                  <a:pt x="2355" y="1727"/>
                  <a:pt x="2504" y="1748"/>
                  <a:pt x="2663" y="1769"/>
                </a:cubicBezTo>
                <a:cubicBezTo>
                  <a:pt x="2830" y="1792"/>
                  <a:pt x="3011" y="1818"/>
                  <a:pt x="3204" y="1818"/>
                </a:cubicBezTo>
                <a:cubicBezTo>
                  <a:pt x="3538" y="1818"/>
                  <a:pt x="3905" y="1740"/>
                  <a:pt x="4275" y="1430"/>
                </a:cubicBezTo>
                <a:cubicBezTo>
                  <a:pt x="4424" y="1313"/>
                  <a:pt x="4519" y="1175"/>
                  <a:pt x="4615" y="1037"/>
                </a:cubicBezTo>
                <a:cubicBezTo>
                  <a:pt x="4688" y="931"/>
                  <a:pt x="4752" y="836"/>
                  <a:pt x="4837" y="761"/>
                </a:cubicBezTo>
                <a:cubicBezTo>
                  <a:pt x="5133" y="458"/>
                  <a:pt x="5378" y="314"/>
                  <a:pt x="5640" y="314"/>
                </a:cubicBezTo>
                <a:cubicBezTo>
                  <a:pt x="5772" y="314"/>
                  <a:pt x="5908" y="351"/>
                  <a:pt x="6057" y="422"/>
                </a:cubicBezTo>
                <a:cubicBezTo>
                  <a:pt x="6173" y="475"/>
                  <a:pt x="6205" y="581"/>
                  <a:pt x="6258" y="761"/>
                </a:cubicBezTo>
                <a:cubicBezTo>
                  <a:pt x="6354" y="1048"/>
                  <a:pt x="6481" y="1440"/>
                  <a:pt x="7191" y="1482"/>
                </a:cubicBezTo>
                <a:cubicBezTo>
                  <a:pt x="7446" y="1493"/>
                  <a:pt x="7648" y="1758"/>
                  <a:pt x="7679" y="1991"/>
                </a:cubicBezTo>
                <a:cubicBezTo>
                  <a:pt x="7733" y="2342"/>
                  <a:pt x="7414" y="2670"/>
                  <a:pt x="7117" y="2946"/>
                </a:cubicBezTo>
                <a:cubicBezTo>
                  <a:pt x="6767" y="3264"/>
                  <a:pt x="6385" y="3688"/>
                  <a:pt x="6502" y="4197"/>
                </a:cubicBezTo>
                <a:lnTo>
                  <a:pt x="6502" y="4208"/>
                </a:lnTo>
                <a:cubicBezTo>
                  <a:pt x="6566" y="4452"/>
                  <a:pt x="6757" y="4600"/>
                  <a:pt x="7117" y="4654"/>
                </a:cubicBezTo>
                <a:cubicBezTo>
                  <a:pt x="7171" y="4661"/>
                  <a:pt x="7222" y="4665"/>
                  <a:pt x="7271" y="4665"/>
                </a:cubicBezTo>
                <a:cubicBezTo>
                  <a:pt x="7496" y="4665"/>
                  <a:pt x="7678" y="4585"/>
                  <a:pt x="7817" y="4420"/>
                </a:cubicBezTo>
                <a:cubicBezTo>
                  <a:pt x="7966" y="4251"/>
                  <a:pt x="8051" y="4039"/>
                  <a:pt x="8136" y="3815"/>
                </a:cubicBezTo>
                <a:cubicBezTo>
                  <a:pt x="8273" y="3455"/>
                  <a:pt x="8411" y="3127"/>
                  <a:pt x="8751" y="2999"/>
                </a:cubicBezTo>
                <a:cubicBezTo>
                  <a:pt x="8815" y="2975"/>
                  <a:pt x="8896" y="2962"/>
                  <a:pt x="8981" y="2962"/>
                </a:cubicBezTo>
                <a:cubicBezTo>
                  <a:pt x="9120" y="2962"/>
                  <a:pt x="9270" y="2998"/>
                  <a:pt x="9376" y="3084"/>
                </a:cubicBezTo>
                <a:cubicBezTo>
                  <a:pt x="9472" y="3148"/>
                  <a:pt x="9514" y="3243"/>
                  <a:pt x="9503" y="3370"/>
                </a:cubicBezTo>
                <a:cubicBezTo>
                  <a:pt x="9482" y="3582"/>
                  <a:pt x="9291" y="3858"/>
                  <a:pt x="9154" y="4060"/>
                </a:cubicBezTo>
                <a:cubicBezTo>
                  <a:pt x="9069" y="4187"/>
                  <a:pt x="9005" y="4282"/>
                  <a:pt x="8963" y="4367"/>
                </a:cubicBezTo>
                <a:cubicBezTo>
                  <a:pt x="8814" y="4739"/>
                  <a:pt x="8761" y="5067"/>
                  <a:pt x="8814" y="5343"/>
                </a:cubicBezTo>
                <a:cubicBezTo>
                  <a:pt x="8867" y="5608"/>
                  <a:pt x="8994" y="5820"/>
                  <a:pt x="9217" y="5990"/>
                </a:cubicBezTo>
                <a:cubicBezTo>
                  <a:pt x="9536" y="6231"/>
                  <a:pt x="9984" y="6329"/>
                  <a:pt x="10403" y="6329"/>
                </a:cubicBezTo>
                <a:cubicBezTo>
                  <a:pt x="10834" y="6329"/>
                  <a:pt x="11235" y="6225"/>
                  <a:pt x="11433" y="6064"/>
                </a:cubicBezTo>
                <a:cubicBezTo>
                  <a:pt x="11635" y="5905"/>
                  <a:pt x="11763" y="5693"/>
                  <a:pt x="11890" y="5491"/>
                </a:cubicBezTo>
                <a:cubicBezTo>
                  <a:pt x="12133" y="5099"/>
                  <a:pt x="12356" y="4728"/>
                  <a:pt x="13109" y="4696"/>
                </a:cubicBezTo>
                <a:cubicBezTo>
                  <a:pt x="13566" y="4670"/>
                  <a:pt x="13960" y="4656"/>
                  <a:pt x="14306" y="4656"/>
                </a:cubicBezTo>
                <a:cubicBezTo>
                  <a:pt x="14530" y="4656"/>
                  <a:pt x="14735" y="4662"/>
                  <a:pt x="14923" y="4675"/>
                </a:cubicBezTo>
                <a:lnTo>
                  <a:pt x="14933" y="4357"/>
                </a:lnTo>
                <a:cubicBezTo>
                  <a:pt x="14731" y="4348"/>
                  <a:pt x="14513" y="4343"/>
                  <a:pt x="14272" y="4343"/>
                </a:cubicBezTo>
                <a:cubicBezTo>
                  <a:pt x="13931" y="4343"/>
                  <a:pt x="13546" y="4353"/>
                  <a:pt x="13099" y="4378"/>
                </a:cubicBezTo>
                <a:cubicBezTo>
                  <a:pt x="12176" y="4420"/>
                  <a:pt x="11879" y="4908"/>
                  <a:pt x="11624" y="5332"/>
                </a:cubicBezTo>
                <a:cubicBezTo>
                  <a:pt x="11508" y="5512"/>
                  <a:pt x="11391" y="5693"/>
                  <a:pt x="11242" y="5820"/>
                </a:cubicBezTo>
                <a:cubicBezTo>
                  <a:pt x="11102" y="5933"/>
                  <a:pt x="10770" y="6016"/>
                  <a:pt x="10407" y="6016"/>
                </a:cubicBezTo>
                <a:cubicBezTo>
                  <a:pt x="10055" y="6016"/>
                  <a:pt x="9674" y="5939"/>
                  <a:pt x="9408" y="5735"/>
                </a:cubicBezTo>
                <a:cubicBezTo>
                  <a:pt x="9069" y="5481"/>
                  <a:pt x="9015" y="5057"/>
                  <a:pt x="9260" y="4494"/>
                </a:cubicBezTo>
                <a:cubicBezTo>
                  <a:pt x="9281" y="4431"/>
                  <a:pt x="9345" y="4346"/>
                  <a:pt x="9418" y="4240"/>
                </a:cubicBezTo>
                <a:cubicBezTo>
                  <a:pt x="9578" y="3996"/>
                  <a:pt x="9790" y="3688"/>
                  <a:pt x="9811" y="3391"/>
                </a:cubicBezTo>
                <a:cubicBezTo>
                  <a:pt x="9832" y="3169"/>
                  <a:pt x="9748" y="2967"/>
                  <a:pt x="9567" y="2830"/>
                </a:cubicBezTo>
                <a:cubicBezTo>
                  <a:pt x="9401" y="2703"/>
                  <a:pt x="9182" y="2652"/>
                  <a:pt x="8978" y="2652"/>
                </a:cubicBezTo>
                <a:cubicBezTo>
                  <a:pt x="8856" y="2652"/>
                  <a:pt x="8740" y="2671"/>
                  <a:pt x="8645" y="2702"/>
                </a:cubicBezTo>
                <a:cubicBezTo>
                  <a:pt x="8167" y="2872"/>
                  <a:pt x="7997" y="3306"/>
                  <a:pt x="7849" y="3699"/>
                </a:cubicBezTo>
                <a:cubicBezTo>
                  <a:pt x="7688" y="4107"/>
                  <a:pt x="7577" y="4346"/>
                  <a:pt x="7275" y="4346"/>
                </a:cubicBezTo>
                <a:cubicBezTo>
                  <a:pt x="7239" y="4346"/>
                  <a:pt x="7201" y="4342"/>
                  <a:pt x="7160" y="4336"/>
                </a:cubicBezTo>
                <a:cubicBezTo>
                  <a:pt x="6852" y="4293"/>
                  <a:pt x="6820" y="4187"/>
                  <a:pt x="6809" y="4134"/>
                </a:cubicBezTo>
                <a:lnTo>
                  <a:pt x="6809" y="4123"/>
                </a:lnTo>
                <a:cubicBezTo>
                  <a:pt x="6736" y="3773"/>
                  <a:pt x="7043" y="3434"/>
                  <a:pt x="7330" y="3169"/>
                </a:cubicBezTo>
                <a:cubicBezTo>
                  <a:pt x="7594" y="2936"/>
                  <a:pt x="8072" y="2490"/>
                  <a:pt x="7997" y="1939"/>
                </a:cubicBezTo>
                <a:cubicBezTo>
                  <a:pt x="7966" y="1758"/>
                  <a:pt x="7870" y="1567"/>
                  <a:pt x="7733" y="1430"/>
                </a:cubicBezTo>
                <a:cubicBezTo>
                  <a:pt x="7584" y="1270"/>
                  <a:pt x="7403" y="1175"/>
                  <a:pt x="7212" y="1164"/>
                </a:cubicBezTo>
                <a:cubicBezTo>
                  <a:pt x="6714" y="1143"/>
                  <a:pt x="6651" y="931"/>
                  <a:pt x="6566" y="666"/>
                </a:cubicBezTo>
                <a:cubicBezTo>
                  <a:pt x="6502" y="475"/>
                  <a:pt x="6428" y="252"/>
                  <a:pt x="6184" y="136"/>
                </a:cubicBezTo>
                <a:cubicBezTo>
                  <a:pt x="5985" y="41"/>
                  <a:pt x="5803" y="1"/>
                  <a:pt x="5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7"/>
          <p:cNvSpPr txBox="1"/>
          <p:nvPr>
            <p:ph type="title"/>
          </p:nvPr>
        </p:nvSpPr>
        <p:spPr>
          <a:xfrm>
            <a:off x="720000" y="445025"/>
            <a:ext cx="794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Conclusions &amp; Business Implications</a:t>
            </a:r>
            <a:endParaRPr sz="3300"/>
          </a:p>
        </p:txBody>
      </p:sp>
      <p:sp>
        <p:nvSpPr>
          <p:cNvPr id="322" name="Google Shape;322;p47"/>
          <p:cNvSpPr txBox="1"/>
          <p:nvPr>
            <p:ph idx="1" type="subTitle"/>
          </p:nvPr>
        </p:nvSpPr>
        <p:spPr>
          <a:xfrm>
            <a:off x="720000" y="1017725"/>
            <a:ext cx="4743000" cy="3377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Indian kids in 2025 spend a lot of time on screens, mostly exceeding recommended limits, especially teens.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Smartphones and laptops are the main devices contributing to high usage.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Excessive screen time links to health issues like poor sleep and eye strain, affecting both urban and rural children.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Implications: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Parents and educators need better tools to manage screen time.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Healthcare providers can raise awareness of screen-related health risks.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Devi</a:t>
            </a:r>
            <a:r>
              <a:rPr lang="en" sz="1100">
                <a:solidFill>
                  <a:srgbClr val="000000"/>
                </a:solidFill>
                <a:latin typeface="Arial"/>
                <a:ea typeface="Arial"/>
                <a:cs typeface="Arial"/>
                <a:sym typeface="Arial"/>
              </a:rPr>
              <a:t>c</a:t>
            </a:r>
            <a:r>
              <a:rPr lang="en" sz="1100">
                <a:solidFill>
                  <a:srgbClr val="000000"/>
                </a:solidFill>
                <a:latin typeface="Arial"/>
                <a:ea typeface="Arial"/>
                <a:cs typeface="Arial"/>
                <a:sym typeface="Arial"/>
              </a:rPr>
              <a:t>e makers and app developers should build features promoting healthy usage.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Policymakers can support initiatives encouraging balanced screen habits and physical activity.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EdTech companies have an opportunity to integrate screen time management with learning.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713225" y="3939350"/>
            <a:ext cx="4725000" cy="661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0" lang="en" sz="1400">
                <a:solidFill>
                  <a:srgbClr val="384655"/>
                </a:solidFill>
                <a:latin typeface="DM Sans"/>
                <a:ea typeface="DM Sans"/>
                <a:cs typeface="DM Sans"/>
                <a:sym typeface="DM Sans"/>
              </a:rPr>
              <a:t>By: Varsha Maurya</a:t>
            </a:r>
            <a:endParaRPr/>
          </a:p>
        </p:txBody>
      </p:sp>
      <p:sp>
        <p:nvSpPr>
          <p:cNvPr id="328" name="Google Shape;328;p48"/>
          <p:cNvSpPr txBox="1"/>
          <p:nvPr>
            <p:ph idx="1" type="subTitle"/>
          </p:nvPr>
        </p:nvSpPr>
        <p:spPr>
          <a:xfrm>
            <a:off x="686075" y="480250"/>
            <a:ext cx="4779300" cy="17634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b="1" lang="en" sz="6000">
                <a:latin typeface="Kodchasan"/>
                <a:ea typeface="Kodchasan"/>
                <a:cs typeface="Kodchasan"/>
                <a:sym typeface="Kodchas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17" name="Google Shape;217;p34"/>
          <p:cNvSpPr txBox="1"/>
          <p:nvPr>
            <p:ph idx="1" type="subTitle"/>
          </p:nvPr>
        </p:nvSpPr>
        <p:spPr>
          <a:xfrm>
            <a:off x="4669400" y="1667625"/>
            <a:ext cx="3254100" cy="32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While digital tools offer immense benefits, excessive or poorly managed screen time may negatively impact:</a:t>
            </a:r>
            <a:endParaRPr>
              <a:solidFill>
                <a:srgbClr val="000000"/>
              </a:solidFill>
            </a:endParaRPr>
          </a:p>
          <a:p>
            <a:pPr indent="-317500" lvl="0" marL="457200" rtl="0" algn="l">
              <a:spcBef>
                <a:spcPts val="1200"/>
              </a:spcBef>
              <a:spcAft>
                <a:spcPts val="0"/>
              </a:spcAft>
              <a:buClr>
                <a:srgbClr val="000000"/>
              </a:buClr>
              <a:buSzPts val="1400"/>
              <a:buChar char="●"/>
            </a:pPr>
            <a:r>
              <a:rPr lang="en">
                <a:solidFill>
                  <a:srgbClr val="000000"/>
                </a:solidFill>
              </a:rPr>
              <a:t>Mental development</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Academic performance</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Sleep quality</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Physical health and activity</a:t>
            </a:r>
            <a:endParaRPr/>
          </a:p>
        </p:txBody>
      </p:sp>
      <p:sp>
        <p:nvSpPr>
          <p:cNvPr id="218" name="Google Shape;218;p34"/>
          <p:cNvSpPr txBox="1"/>
          <p:nvPr>
            <p:ph idx="2" type="subTitle"/>
          </p:nvPr>
        </p:nvSpPr>
        <p:spPr>
          <a:xfrm>
            <a:off x="1220500" y="1515225"/>
            <a:ext cx="3448800" cy="2420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In today's increasingly digital world, screens are an inseparable part of children's lives. From online learning and entertainment to gaming and social media, screen exposure begins early and escalates rapidly.</a:t>
            </a:r>
            <a:endParaRPr>
              <a:solidFill>
                <a:srgbClr val="000000"/>
              </a:solidFill>
            </a:endParaRPr>
          </a:p>
          <a:p>
            <a:pPr indent="0" lvl="0" marL="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p:nvPr/>
        </p:nvSpPr>
        <p:spPr>
          <a:xfrm rot="-140895">
            <a:off x="5597923" y="1377953"/>
            <a:ext cx="5299561" cy="3424097"/>
          </a:xfrm>
          <a:custGeom>
            <a:rect b="b" l="l" r="r" t="t"/>
            <a:pathLst>
              <a:path extrusionOk="0" h="9649" w="14934">
                <a:moveTo>
                  <a:pt x="2642" y="6478"/>
                </a:moveTo>
                <a:cubicBezTo>
                  <a:pt x="2684" y="6478"/>
                  <a:pt x="2727" y="6499"/>
                  <a:pt x="2758" y="6520"/>
                </a:cubicBezTo>
                <a:cubicBezTo>
                  <a:pt x="2812" y="6573"/>
                  <a:pt x="2854" y="6669"/>
                  <a:pt x="2875" y="6796"/>
                </a:cubicBezTo>
                <a:cubicBezTo>
                  <a:pt x="2897" y="6912"/>
                  <a:pt x="2907" y="7050"/>
                  <a:pt x="2864" y="7199"/>
                </a:cubicBezTo>
                <a:cubicBezTo>
                  <a:pt x="2727" y="7082"/>
                  <a:pt x="2642" y="6891"/>
                  <a:pt x="2600" y="6785"/>
                </a:cubicBezTo>
                <a:cubicBezTo>
                  <a:pt x="2557" y="6679"/>
                  <a:pt x="2536" y="6541"/>
                  <a:pt x="2589" y="6499"/>
                </a:cubicBezTo>
                <a:cubicBezTo>
                  <a:pt x="2600" y="6488"/>
                  <a:pt x="2621" y="6478"/>
                  <a:pt x="2642" y="6478"/>
                </a:cubicBezTo>
                <a:close/>
                <a:moveTo>
                  <a:pt x="5636" y="1"/>
                </a:moveTo>
                <a:cubicBezTo>
                  <a:pt x="5209" y="1"/>
                  <a:pt x="4881" y="264"/>
                  <a:pt x="4615" y="539"/>
                </a:cubicBezTo>
                <a:cubicBezTo>
                  <a:pt x="4519" y="634"/>
                  <a:pt x="4434" y="751"/>
                  <a:pt x="4360" y="857"/>
                </a:cubicBezTo>
                <a:cubicBezTo>
                  <a:pt x="4275" y="984"/>
                  <a:pt x="4190" y="1101"/>
                  <a:pt x="4073" y="1185"/>
                </a:cubicBezTo>
                <a:cubicBezTo>
                  <a:pt x="3775" y="1432"/>
                  <a:pt x="3484" y="1498"/>
                  <a:pt x="3201" y="1498"/>
                </a:cubicBezTo>
                <a:cubicBezTo>
                  <a:pt x="3033" y="1498"/>
                  <a:pt x="2868" y="1475"/>
                  <a:pt x="2706" y="1451"/>
                </a:cubicBezTo>
                <a:cubicBezTo>
                  <a:pt x="2566" y="1433"/>
                  <a:pt x="2427" y="1416"/>
                  <a:pt x="2299" y="1416"/>
                </a:cubicBezTo>
                <a:cubicBezTo>
                  <a:pt x="2271" y="1416"/>
                  <a:pt x="2244" y="1417"/>
                  <a:pt x="2218" y="1419"/>
                </a:cubicBezTo>
                <a:cubicBezTo>
                  <a:pt x="1391" y="1461"/>
                  <a:pt x="776" y="1705"/>
                  <a:pt x="383" y="2140"/>
                </a:cubicBezTo>
                <a:cubicBezTo>
                  <a:pt x="128" y="2437"/>
                  <a:pt x="1" y="2872"/>
                  <a:pt x="43" y="3296"/>
                </a:cubicBezTo>
                <a:cubicBezTo>
                  <a:pt x="65" y="3614"/>
                  <a:pt x="203" y="4060"/>
                  <a:pt x="680" y="4431"/>
                </a:cubicBezTo>
                <a:cubicBezTo>
                  <a:pt x="1270" y="4883"/>
                  <a:pt x="2045" y="4966"/>
                  <a:pt x="2699" y="4966"/>
                </a:cubicBezTo>
                <a:cubicBezTo>
                  <a:pt x="2903" y="4966"/>
                  <a:pt x="3096" y="4958"/>
                  <a:pt x="3267" y="4951"/>
                </a:cubicBezTo>
                <a:cubicBezTo>
                  <a:pt x="3331" y="4951"/>
                  <a:pt x="3395" y="4951"/>
                  <a:pt x="3458" y="4940"/>
                </a:cubicBezTo>
                <a:cubicBezTo>
                  <a:pt x="3537" y="4937"/>
                  <a:pt x="3619" y="4934"/>
                  <a:pt x="3702" y="4934"/>
                </a:cubicBezTo>
                <a:cubicBezTo>
                  <a:pt x="3942" y="4934"/>
                  <a:pt x="4190" y="4957"/>
                  <a:pt x="4402" y="5067"/>
                </a:cubicBezTo>
                <a:cubicBezTo>
                  <a:pt x="4710" y="5215"/>
                  <a:pt x="4922" y="5566"/>
                  <a:pt x="4943" y="5948"/>
                </a:cubicBezTo>
                <a:cubicBezTo>
                  <a:pt x="4954" y="6170"/>
                  <a:pt x="4933" y="6933"/>
                  <a:pt x="4127" y="7241"/>
                </a:cubicBezTo>
                <a:cubicBezTo>
                  <a:pt x="3964" y="7304"/>
                  <a:pt x="3741" y="7322"/>
                  <a:pt x="3536" y="7322"/>
                </a:cubicBezTo>
                <a:cubicBezTo>
                  <a:pt x="3394" y="7322"/>
                  <a:pt x="3261" y="7314"/>
                  <a:pt x="3161" y="7305"/>
                </a:cubicBezTo>
                <a:cubicBezTo>
                  <a:pt x="3225" y="7103"/>
                  <a:pt x="3215" y="6902"/>
                  <a:pt x="3193" y="6754"/>
                </a:cubicBezTo>
                <a:cubicBezTo>
                  <a:pt x="3151" y="6541"/>
                  <a:pt x="3087" y="6393"/>
                  <a:pt x="2970" y="6287"/>
                </a:cubicBezTo>
                <a:cubicBezTo>
                  <a:pt x="2875" y="6202"/>
                  <a:pt x="2761" y="6165"/>
                  <a:pt x="2654" y="6165"/>
                </a:cubicBezTo>
                <a:cubicBezTo>
                  <a:pt x="2546" y="6165"/>
                  <a:pt x="2446" y="6202"/>
                  <a:pt x="2376" y="6266"/>
                </a:cubicBezTo>
                <a:cubicBezTo>
                  <a:pt x="2228" y="6393"/>
                  <a:pt x="2207" y="6626"/>
                  <a:pt x="2303" y="6902"/>
                </a:cubicBezTo>
                <a:cubicBezTo>
                  <a:pt x="2409" y="7157"/>
                  <a:pt x="2546" y="7347"/>
                  <a:pt x="2706" y="7475"/>
                </a:cubicBezTo>
                <a:cubicBezTo>
                  <a:pt x="2525" y="7655"/>
                  <a:pt x="2228" y="7729"/>
                  <a:pt x="1910" y="7814"/>
                </a:cubicBezTo>
                <a:cubicBezTo>
                  <a:pt x="1592" y="7888"/>
                  <a:pt x="1263" y="7973"/>
                  <a:pt x="998" y="8175"/>
                </a:cubicBezTo>
                <a:cubicBezTo>
                  <a:pt x="637" y="8461"/>
                  <a:pt x="446" y="8938"/>
                  <a:pt x="404" y="9627"/>
                </a:cubicBezTo>
                <a:lnTo>
                  <a:pt x="722" y="9648"/>
                </a:lnTo>
                <a:cubicBezTo>
                  <a:pt x="754" y="9044"/>
                  <a:pt x="913" y="8651"/>
                  <a:pt x="1189" y="8429"/>
                </a:cubicBezTo>
                <a:cubicBezTo>
                  <a:pt x="1401" y="8259"/>
                  <a:pt x="1698" y="8185"/>
                  <a:pt x="1985" y="8121"/>
                </a:cubicBezTo>
                <a:cubicBezTo>
                  <a:pt x="2366" y="8026"/>
                  <a:pt x="2769" y="7920"/>
                  <a:pt x="3013" y="7602"/>
                </a:cubicBezTo>
                <a:cubicBezTo>
                  <a:pt x="3024" y="7602"/>
                  <a:pt x="3034" y="7602"/>
                  <a:pt x="3055" y="7612"/>
                </a:cubicBezTo>
                <a:cubicBezTo>
                  <a:pt x="3169" y="7622"/>
                  <a:pt x="3342" y="7635"/>
                  <a:pt x="3532" y="7635"/>
                </a:cubicBezTo>
                <a:cubicBezTo>
                  <a:pt x="3767" y="7635"/>
                  <a:pt x="4027" y="7614"/>
                  <a:pt x="4233" y="7538"/>
                </a:cubicBezTo>
                <a:cubicBezTo>
                  <a:pt x="5039" y="7241"/>
                  <a:pt x="5293" y="6509"/>
                  <a:pt x="5251" y="5926"/>
                </a:cubicBezTo>
                <a:cubicBezTo>
                  <a:pt x="5230" y="5438"/>
                  <a:pt x="4943" y="4993"/>
                  <a:pt x="4540" y="4781"/>
                </a:cubicBezTo>
                <a:cubicBezTo>
                  <a:pt x="4276" y="4653"/>
                  <a:pt x="3974" y="4627"/>
                  <a:pt x="3701" y="4627"/>
                </a:cubicBezTo>
                <a:cubicBezTo>
                  <a:pt x="3613" y="4627"/>
                  <a:pt x="3528" y="4630"/>
                  <a:pt x="3448" y="4632"/>
                </a:cubicBezTo>
                <a:lnTo>
                  <a:pt x="3257" y="4632"/>
                </a:lnTo>
                <a:cubicBezTo>
                  <a:pt x="3084" y="4640"/>
                  <a:pt x="2897" y="4648"/>
                  <a:pt x="2702" y="4648"/>
                </a:cubicBezTo>
                <a:cubicBezTo>
                  <a:pt x="2085" y="4648"/>
                  <a:pt x="1395" y="4571"/>
                  <a:pt x="871" y="4176"/>
                </a:cubicBezTo>
                <a:cubicBezTo>
                  <a:pt x="489" y="3879"/>
                  <a:pt x="373" y="3519"/>
                  <a:pt x="351" y="3275"/>
                </a:cubicBezTo>
                <a:cubicBezTo>
                  <a:pt x="319" y="2925"/>
                  <a:pt x="425" y="2575"/>
                  <a:pt x="616" y="2352"/>
                </a:cubicBezTo>
                <a:cubicBezTo>
                  <a:pt x="955" y="1970"/>
                  <a:pt x="1497" y="1769"/>
                  <a:pt x="2228" y="1727"/>
                </a:cubicBezTo>
                <a:cubicBezTo>
                  <a:pt x="2355" y="1727"/>
                  <a:pt x="2504" y="1748"/>
                  <a:pt x="2663" y="1769"/>
                </a:cubicBezTo>
                <a:cubicBezTo>
                  <a:pt x="2830" y="1792"/>
                  <a:pt x="3011" y="1818"/>
                  <a:pt x="3204" y="1818"/>
                </a:cubicBezTo>
                <a:cubicBezTo>
                  <a:pt x="3538" y="1818"/>
                  <a:pt x="3905" y="1740"/>
                  <a:pt x="4275" y="1430"/>
                </a:cubicBezTo>
                <a:cubicBezTo>
                  <a:pt x="4424" y="1313"/>
                  <a:pt x="4519" y="1175"/>
                  <a:pt x="4615" y="1037"/>
                </a:cubicBezTo>
                <a:cubicBezTo>
                  <a:pt x="4688" y="931"/>
                  <a:pt x="4752" y="836"/>
                  <a:pt x="4837" y="761"/>
                </a:cubicBezTo>
                <a:cubicBezTo>
                  <a:pt x="5133" y="458"/>
                  <a:pt x="5378" y="314"/>
                  <a:pt x="5640" y="314"/>
                </a:cubicBezTo>
                <a:cubicBezTo>
                  <a:pt x="5772" y="314"/>
                  <a:pt x="5908" y="351"/>
                  <a:pt x="6057" y="422"/>
                </a:cubicBezTo>
                <a:cubicBezTo>
                  <a:pt x="6173" y="475"/>
                  <a:pt x="6205" y="581"/>
                  <a:pt x="6258" y="761"/>
                </a:cubicBezTo>
                <a:cubicBezTo>
                  <a:pt x="6354" y="1048"/>
                  <a:pt x="6481" y="1440"/>
                  <a:pt x="7191" y="1482"/>
                </a:cubicBezTo>
                <a:cubicBezTo>
                  <a:pt x="7446" y="1493"/>
                  <a:pt x="7648" y="1758"/>
                  <a:pt x="7679" y="1991"/>
                </a:cubicBezTo>
                <a:cubicBezTo>
                  <a:pt x="7733" y="2342"/>
                  <a:pt x="7414" y="2670"/>
                  <a:pt x="7117" y="2946"/>
                </a:cubicBezTo>
                <a:cubicBezTo>
                  <a:pt x="6767" y="3264"/>
                  <a:pt x="6385" y="3688"/>
                  <a:pt x="6502" y="4197"/>
                </a:cubicBezTo>
                <a:lnTo>
                  <a:pt x="6502" y="4208"/>
                </a:lnTo>
                <a:cubicBezTo>
                  <a:pt x="6566" y="4452"/>
                  <a:pt x="6757" y="4600"/>
                  <a:pt x="7117" y="4654"/>
                </a:cubicBezTo>
                <a:cubicBezTo>
                  <a:pt x="7171" y="4661"/>
                  <a:pt x="7222" y="4665"/>
                  <a:pt x="7271" y="4665"/>
                </a:cubicBezTo>
                <a:cubicBezTo>
                  <a:pt x="7496" y="4665"/>
                  <a:pt x="7678" y="4585"/>
                  <a:pt x="7817" y="4420"/>
                </a:cubicBezTo>
                <a:cubicBezTo>
                  <a:pt x="7966" y="4251"/>
                  <a:pt x="8051" y="4039"/>
                  <a:pt x="8136" y="3815"/>
                </a:cubicBezTo>
                <a:cubicBezTo>
                  <a:pt x="8273" y="3455"/>
                  <a:pt x="8411" y="3127"/>
                  <a:pt x="8751" y="2999"/>
                </a:cubicBezTo>
                <a:cubicBezTo>
                  <a:pt x="8815" y="2975"/>
                  <a:pt x="8896" y="2962"/>
                  <a:pt x="8981" y="2962"/>
                </a:cubicBezTo>
                <a:cubicBezTo>
                  <a:pt x="9120" y="2962"/>
                  <a:pt x="9270" y="2998"/>
                  <a:pt x="9376" y="3084"/>
                </a:cubicBezTo>
                <a:cubicBezTo>
                  <a:pt x="9472" y="3148"/>
                  <a:pt x="9514" y="3243"/>
                  <a:pt x="9503" y="3370"/>
                </a:cubicBezTo>
                <a:cubicBezTo>
                  <a:pt x="9482" y="3582"/>
                  <a:pt x="9291" y="3858"/>
                  <a:pt x="9154" y="4060"/>
                </a:cubicBezTo>
                <a:cubicBezTo>
                  <a:pt x="9069" y="4187"/>
                  <a:pt x="9005" y="4282"/>
                  <a:pt x="8963" y="4367"/>
                </a:cubicBezTo>
                <a:cubicBezTo>
                  <a:pt x="8814" y="4739"/>
                  <a:pt x="8761" y="5067"/>
                  <a:pt x="8814" y="5343"/>
                </a:cubicBezTo>
                <a:cubicBezTo>
                  <a:pt x="8867" y="5608"/>
                  <a:pt x="8994" y="5820"/>
                  <a:pt x="9217" y="5990"/>
                </a:cubicBezTo>
                <a:cubicBezTo>
                  <a:pt x="9536" y="6231"/>
                  <a:pt x="9984" y="6329"/>
                  <a:pt x="10403" y="6329"/>
                </a:cubicBezTo>
                <a:cubicBezTo>
                  <a:pt x="10834" y="6329"/>
                  <a:pt x="11235" y="6225"/>
                  <a:pt x="11433" y="6064"/>
                </a:cubicBezTo>
                <a:cubicBezTo>
                  <a:pt x="11635" y="5905"/>
                  <a:pt x="11763" y="5693"/>
                  <a:pt x="11890" y="5491"/>
                </a:cubicBezTo>
                <a:cubicBezTo>
                  <a:pt x="12133" y="5099"/>
                  <a:pt x="12356" y="4728"/>
                  <a:pt x="13109" y="4696"/>
                </a:cubicBezTo>
                <a:cubicBezTo>
                  <a:pt x="13566" y="4670"/>
                  <a:pt x="13960" y="4656"/>
                  <a:pt x="14306" y="4656"/>
                </a:cubicBezTo>
                <a:cubicBezTo>
                  <a:pt x="14530" y="4656"/>
                  <a:pt x="14735" y="4662"/>
                  <a:pt x="14923" y="4675"/>
                </a:cubicBezTo>
                <a:lnTo>
                  <a:pt x="14933" y="4357"/>
                </a:lnTo>
                <a:cubicBezTo>
                  <a:pt x="14731" y="4348"/>
                  <a:pt x="14513" y="4343"/>
                  <a:pt x="14272" y="4343"/>
                </a:cubicBezTo>
                <a:cubicBezTo>
                  <a:pt x="13931" y="4343"/>
                  <a:pt x="13546" y="4353"/>
                  <a:pt x="13099" y="4378"/>
                </a:cubicBezTo>
                <a:cubicBezTo>
                  <a:pt x="12176" y="4420"/>
                  <a:pt x="11879" y="4908"/>
                  <a:pt x="11624" y="5332"/>
                </a:cubicBezTo>
                <a:cubicBezTo>
                  <a:pt x="11508" y="5512"/>
                  <a:pt x="11391" y="5693"/>
                  <a:pt x="11242" y="5820"/>
                </a:cubicBezTo>
                <a:cubicBezTo>
                  <a:pt x="11102" y="5933"/>
                  <a:pt x="10770" y="6016"/>
                  <a:pt x="10407" y="6016"/>
                </a:cubicBezTo>
                <a:cubicBezTo>
                  <a:pt x="10055" y="6016"/>
                  <a:pt x="9674" y="5939"/>
                  <a:pt x="9408" y="5735"/>
                </a:cubicBezTo>
                <a:cubicBezTo>
                  <a:pt x="9069" y="5481"/>
                  <a:pt x="9015" y="5057"/>
                  <a:pt x="9260" y="4494"/>
                </a:cubicBezTo>
                <a:cubicBezTo>
                  <a:pt x="9281" y="4431"/>
                  <a:pt x="9345" y="4346"/>
                  <a:pt x="9418" y="4240"/>
                </a:cubicBezTo>
                <a:cubicBezTo>
                  <a:pt x="9578" y="3996"/>
                  <a:pt x="9790" y="3688"/>
                  <a:pt x="9811" y="3391"/>
                </a:cubicBezTo>
                <a:cubicBezTo>
                  <a:pt x="9832" y="3169"/>
                  <a:pt x="9748" y="2967"/>
                  <a:pt x="9567" y="2830"/>
                </a:cubicBezTo>
                <a:cubicBezTo>
                  <a:pt x="9401" y="2703"/>
                  <a:pt x="9182" y="2652"/>
                  <a:pt x="8978" y="2652"/>
                </a:cubicBezTo>
                <a:cubicBezTo>
                  <a:pt x="8856" y="2652"/>
                  <a:pt x="8740" y="2671"/>
                  <a:pt x="8645" y="2702"/>
                </a:cubicBezTo>
                <a:cubicBezTo>
                  <a:pt x="8167" y="2872"/>
                  <a:pt x="7997" y="3306"/>
                  <a:pt x="7849" y="3699"/>
                </a:cubicBezTo>
                <a:cubicBezTo>
                  <a:pt x="7688" y="4107"/>
                  <a:pt x="7577" y="4346"/>
                  <a:pt x="7275" y="4346"/>
                </a:cubicBezTo>
                <a:cubicBezTo>
                  <a:pt x="7239" y="4346"/>
                  <a:pt x="7201" y="4342"/>
                  <a:pt x="7160" y="4336"/>
                </a:cubicBezTo>
                <a:cubicBezTo>
                  <a:pt x="6852" y="4293"/>
                  <a:pt x="6820" y="4187"/>
                  <a:pt x="6809" y="4134"/>
                </a:cubicBezTo>
                <a:lnTo>
                  <a:pt x="6809" y="4123"/>
                </a:lnTo>
                <a:cubicBezTo>
                  <a:pt x="6736" y="3773"/>
                  <a:pt x="7043" y="3434"/>
                  <a:pt x="7330" y="3169"/>
                </a:cubicBezTo>
                <a:cubicBezTo>
                  <a:pt x="7594" y="2936"/>
                  <a:pt x="8072" y="2490"/>
                  <a:pt x="7997" y="1939"/>
                </a:cubicBezTo>
                <a:cubicBezTo>
                  <a:pt x="7966" y="1758"/>
                  <a:pt x="7870" y="1567"/>
                  <a:pt x="7733" y="1430"/>
                </a:cubicBezTo>
                <a:cubicBezTo>
                  <a:pt x="7584" y="1270"/>
                  <a:pt x="7403" y="1175"/>
                  <a:pt x="7212" y="1164"/>
                </a:cubicBezTo>
                <a:cubicBezTo>
                  <a:pt x="6714" y="1143"/>
                  <a:pt x="6651" y="931"/>
                  <a:pt x="6566" y="666"/>
                </a:cubicBezTo>
                <a:cubicBezTo>
                  <a:pt x="6502" y="475"/>
                  <a:pt x="6428" y="252"/>
                  <a:pt x="6184" y="136"/>
                </a:cubicBezTo>
                <a:cubicBezTo>
                  <a:pt x="5985" y="41"/>
                  <a:pt x="5803" y="1"/>
                  <a:pt x="56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225" name="Google Shape;225;p35"/>
          <p:cNvSpPr txBox="1"/>
          <p:nvPr>
            <p:ph idx="1" type="subTitle"/>
          </p:nvPr>
        </p:nvSpPr>
        <p:spPr>
          <a:xfrm>
            <a:off x="720000" y="1319300"/>
            <a:ext cx="4743000" cy="337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This project aims to </a:t>
            </a:r>
            <a:r>
              <a:rPr b="1" lang="en">
                <a:solidFill>
                  <a:srgbClr val="000000"/>
                </a:solidFill>
              </a:rPr>
              <a:t>analyze screen time patterns among Indian children in 2025</a:t>
            </a:r>
            <a:r>
              <a:rPr lang="en">
                <a:solidFill>
                  <a:srgbClr val="000000"/>
                </a:solidFill>
              </a:rPr>
              <a:t> to:</a:t>
            </a:r>
            <a:endParaRPr>
              <a:solidFill>
                <a:srgbClr val="000000"/>
              </a:solidFill>
            </a:endParaRPr>
          </a:p>
          <a:p>
            <a:pPr indent="-317500" lvl="0" marL="457200" rtl="0" algn="l">
              <a:spcBef>
                <a:spcPts val="1200"/>
              </a:spcBef>
              <a:spcAft>
                <a:spcPts val="0"/>
              </a:spcAft>
              <a:buClr>
                <a:srgbClr val="000000"/>
              </a:buClr>
              <a:buSzPts val="1400"/>
              <a:buFont typeface="Arial"/>
              <a:buAutoNum type="arabicPeriod"/>
            </a:pPr>
            <a:r>
              <a:rPr b="1" lang="en">
                <a:solidFill>
                  <a:srgbClr val="000000"/>
                </a:solidFill>
              </a:rPr>
              <a:t>Quantify daily screen usage</a:t>
            </a:r>
            <a:r>
              <a:rPr lang="en">
                <a:solidFill>
                  <a:srgbClr val="000000"/>
                </a:solidFill>
              </a:rPr>
              <a:t> and its </a:t>
            </a:r>
            <a:r>
              <a:rPr b="1" lang="en">
                <a:solidFill>
                  <a:srgbClr val="000000"/>
                </a:solidFill>
              </a:rPr>
              <a:t>main purposes</a:t>
            </a:r>
            <a:r>
              <a:rPr lang="en">
                <a:solidFill>
                  <a:srgbClr val="000000"/>
                </a:solidFill>
              </a:rPr>
              <a:t> (education, entertainment, social media, etc.).</a:t>
            </a:r>
            <a:endParaRPr>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n">
                <a:solidFill>
                  <a:srgbClr val="000000"/>
                </a:solidFill>
              </a:rPr>
              <a:t>Identify key influencing factors</a:t>
            </a:r>
            <a:r>
              <a:rPr lang="en">
                <a:solidFill>
                  <a:srgbClr val="000000"/>
                </a:solidFill>
              </a:rPr>
              <a:t> such as age, device type, time of day, exceeding limits usage.</a:t>
            </a:r>
            <a:endParaRPr>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n">
                <a:solidFill>
                  <a:srgbClr val="000000"/>
                </a:solidFill>
              </a:rPr>
              <a:t>Highlight potential risks</a:t>
            </a:r>
            <a:r>
              <a:rPr lang="en">
                <a:solidFill>
                  <a:srgbClr val="000000"/>
                </a:solidFill>
              </a:rPr>
              <a:t> like overuse, screen use near bedtime, or lack of physical activity.</a:t>
            </a:r>
            <a:endParaRPr>
              <a:solidFill>
                <a:srgbClr val="000000"/>
              </a:solidFill>
            </a:endParaRPr>
          </a:p>
          <a:p>
            <a:pPr indent="-317500" lvl="0" marL="457200" rtl="0" algn="l">
              <a:spcBef>
                <a:spcPts val="0"/>
              </a:spcBef>
              <a:spcAft>
                <a:spcPts val="0"/>
              </a:spcAft>
              <a:buClr>
                <a:srgbClr val="000000"/>
              </a:buClr>
              <a:buSzPts val="1400"/>
              <a:buFont typeface="Arial"/>
              <a:buAutoNum type="arabicPeriod"/>
            </a:pPr>
            <a:r>
              <a:rPr b="1" lang="en">
                <a:solidFill>
                  <a:srgbClr val="000000"/>
                </a:solidFill>
              </a:rPr>
              <a:t>Provide actionable insights</a:t>
            </a:r>
            <a:r>
              <a:rPr lang="en">
                <a:solidFill>
                  <a:srgbClr val="000000"/>
                </a:solidFill>
              </a:rPr>
              <a:t> for parents, educators, and policymakers to </a:t>
            </a:r>
            <a:r>
              <a:rPr b="1" lang="en">
                <a:solidFill>
                  <a:srgbClr val="000000"/>
                </a:solidFill>
              </a:rPr>
              <a:t>encourage healthier digital habits</a:t>
            </a:r>
            <a:r>
              <a:rPr lang="en">
                <a:solidFill>
                  <a:srgbClr val="000000"/>
                </a:solidFill>
              </a:rPr>
              <a:t>.</a:t>
            </a:r>
            <a:endParaRPr>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idx="1" type="subTitle"/>
          </p:nvPr>
        </p:nvSpPr>
        <p:spPr>
          <a:xfrm>
            <a:off x="5877813" y="2606476"/>
            <a:ext cx="2640000" cy="11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challenge was sharing enough info to explain results clearly without causing confusion.</a:t>
            </a:r>
            <a:endParaRPr/>
          </a:p>
        </p:txBody>
      </p:sp>
      <p:sp>
        <p:nvSpPr>
          <p:cNvPr id="231" name="Google Shape;231;p36"/>
          <p:cNvSpPr txBox="1"/>
          <p:nvPr>
            <p:ph idx="4" type="subTitle"/>
          </p:nvPr>
        </p:nvSpPr>
        <p:spPr>
          <a:xfrm>
            <a:off x="5755450" y="1755700"/>
            <a:ext cx="3051900" cy="93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Balancing Detail &amp; Clarity</a:t>
            </a:r>
            <a:endParaRPr sz="2200"/>
          </a:p>
        </p:txBody>
      </p:sp>
      <p:sp>
        <p:nvSpPr>
          <p:cNvPr id="232" name="Google Shape;23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33" name="Google Shape;233;p36"/>
          <p:cNvSpPr txBox="1"/>
          <p:nvPr>
            <p:ph idx="2" type="subTitle"/>
          </p:nvPr>
        </p:nvSpPr>
        <p:spPr>
          <a:xfrm>
            <a:off x="778563" y="2606476"/>
            <a:ext cx="2640000" cy="11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an ER diagram that accurately aligns with the project goals and hypotheses was a key challenge.</a:t>
            </a:r>
            <a:endParaRPr/>
          </a:p>
        </p:txBody>
      </p:sp>
      <p:sp>
        <p:nvSpPr>
          <p:cNvPr id="234" name="Google Shape;234;p36"/>
          <p:cNvSpPr txBox="1"/>
          <p:nvPr>
            <p:ph idx="3" type="subTitle"/>
          </p:nvPr>
        </p:nvSpPr>
        <p:spPr>
          <a:xfrm>
            <a:off x="2982300" y="2132275"/>
            <a:ext cx="2895600" cy="55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Splitting Dataset</a:t>
            </a:r>
            <a:endParaRPr/>
          </a:p>
        </p:txBody>
      </p:sp>
      <p:sp>
        <p:nvSpPr>
          <p:cNvPr id="235" name="Google Shape;235;p36"/>
          <p:cNvSpPr txBox="1"/>
          <p:nvPr>
            <p:ph idx="3" type="subTitle"/>
          </p:nvPr>
        </p:nvSpPr>
        <p:spPr>
          <a:xfrm>
            <a:off x="395050" y="1704175"/>
            <a:ext cx="3237900" cy="98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200"/>
              <a:t>Entity-Relationship diagram</a:t>
            </a:r>
            <a:endParaRPr sz="2200"/>
          </a:p>
        </p:txBody>
      </p:sp>
      <p:sp>
        <p:nvSpPr>
          <p:cNvPr id="236" name="Google Shape;236;p36"/>
          <p:cNvSpPr txBox="1"/>
          <p:nvPr>
            <p:ph idx="2" type="subTitle"/>
          </p:nvPr>
        </p:nvSpPr>
        <p:spPr>
          <a:xfrm>
            <a:off x="3293163" y="2606476"/>
            <a:ext cx="2640000" cy="115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 needed to split the dataset into three parts based on criteria like age groups or device types.</a:t>
            </a:r>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242" name="Google Shape;242;p37"/>
          <p:cNvSpPr txBox="1"/>
          <p:nvPr>
            <p:ph idx="3" type="subTitle"/>
          </p:nvPr>
        </p:nvSpPr>
        <p:spPr>
          <a:xfrm>
            <a:off x="720000" y="1218600"/>
            <a:ext cx="3757200" cy="337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Dataset Summary:</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Source:</a:t>
            </a:r>
            <a:r>
              <a:rPr lang="en" sz="1100">
                <a:solidFill>
                  <a:srgbClr val="000000"/>
                </a:solidFill>
                <a:latin typeface="Arial"/>
                <a:ea typeface="Arial"/>
                <a:cs typeface="Arial"/>
                <a:sym typeface="Arial"/>
              </a:rPr>
              <a:t> </a:t>
            </a:r>
            <a:r>
              <a:rPr lang="en" sz="1100" u="sng">
                <a:solidFill>
                  <a:schemeClr val="hlink"/>
                </a:solidFill>
                <a:latin typeface="Arial"/>
                <a:ea typeface="Arial"/>
                <a:cs typeface="Arial"/>
                <a:sym typeface="Arial"/>
                <a:hlinkClick r:id="rId3"/>
              </a:rPr>
              <a:t>Kaggle – </a:t>
            </a:r>
            <a:r>
              <a:rPr i="1" lang="en" sz="1100" u="sng">
                <a:solidFill>
                  <a:schemeClr val="hlink"/>
                </a:solidFill>
                <a:latin typeface="Arial"/>
                <a:ea typeface="Arial"/>
                <a:cs typeface="Arial"/>
                <a:sym typeface="Arial"/>
                <a:hlinkClick r:id="rId4"/>
              </a:rPr>
              <a:t>Indian Kids Screentime 2025</a:t>
            </a:r>
            <a:br>
              <a:rPr i="1" lang="en" sz="1100">
                <a:solidFill>
                  <a:srgbClr val="000000"/>
                </a:solidFill>
                <a:latin typeface="Arial"/>
                <a:ea typeface="Arial"/>
                <a:cs typeface="Arial"/>
                <a:sym typeface="Arial"/>
              </a:rPr>
            </a:br>
            <a:endParaRPr i="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Sample Size:</a:t>
            </a:r>
            <a:r>
              <a:rPr lang="en" sz="1100">
                <a:solidFill>
                  <a:srgbClr val="000000"/>
                </a:solidFill>
                <a:latin typeface="Arial"/>
                <a:ea typeface="Arial"/>
                <a:cs typeface="Arial"/>
                <a:sym typeface="Arial"/>
              </a:rPr>
              <a:t> 9,712 children</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Year of Focus:</a:t>
            </a:r>
            <a:r>
              <a:rPr lang="en" sz="1100">
                <a:solidFill>
                  <a:srgbClr val="000000"/>
                </a:solidFill>
                <a:latin typeface="Arial"/>
                <a:ea typeface="Arial"/>
                <a:cs typeface="Arial"/>
                <a:sym typeface="Arial"/>
              </a:rPr>
              <a:t> 2025</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Age Range:</a:t>
            </a:r>
            <a:r>
              <a:rPr lang="en" sz="1100">
                <a:solidFill>
                  <a:srgbClr val="000000"/>
                </a:solidFill>
                <a:latin typeface="Arial"/>
                <a:ea typeface="Arial"/>
                <a:cs typeface="Arial"/>
                <a:sym typeface="Arial"/>
              </a:rPr>
              <a:t> 8 to 18 years</a:t>
            </a:r>
            <a:endParaRPr>
              <a:solidFill>
                <a:srgbClr val="000000"/>
              </a:solidFill>
            </a:endParaRPr>
          </a:p>
          <a:p>
            <a:pPr indent="0" lvl="0" marL="0" rtl="0" algn="l">
              <a:spcBef>
                <a:spcPts val="1200"/>
              </a:spcBef>
              <a:spcAft>
                <a:spcPts val="0"/>
              </a:spcAft>
              <a:buNone/>
            </a:pPr>
            <a:r>
              <a:t/>
            </a:r>
            <a:endParaRPr/>
          </a:p>
        </p:txBody>
      </p:sp>
      <p:pic>
        <p:nvPicPr>
          <p:cNvPr id="243" name="Google Shape;243;p37" title="Copy of child_screen_time_ERDiagram.drawio (1).png"/>
          <p:cNvPicPr preferRelativeResize="0"/>
          <p:nvPr/>
        </p:nvPicPr>
        <p:blipFill>
          <a:blip r:embed="rId5">
            <a:alphaModFix/>
          </a:blip>
          <a:stretch>
            <a:fillRect/>
          </a:stretch>
        </p:blipFill>
        <p:spPr>
          <a:xfrm>
            <a:off x="4807750" y="1782050"/>
            <a:ext cx="3705350" cy="2546125"/>
          </a:xfrm>
          <a:prstGeom prst="rect">
            <a:avLst/>
          </a:prstGeom>
          <a:noFill/>
          <a:ln>
            <a:noFill/>
          </a:ln>
        </p:spPr>
      </p:pic>
      <p:sp>
        <p:nvSpPr>
          <p:cNvPr id="244" name="Google Shape;244;p37"/>
          <p:cNvSpPr txBox="1"/>
          <p:nvPr>
            <p:ph idx="3" type="subTitle"/>
          </p:nvPr>
        </p:nvSpPr>
        <p:spPr>
          <a:xfrm>
            <a:off x="4781825" y="1189738"/>
            <a:ext cx="3757200" cy="572700"/>
          </a:xfrm>
          <a:prstGeom prst="rect">
            <a:avLst/>
          </a:prstGeom>
        </p:spPr>
        <p:txBody>
          <a:bodyPr anchorCtr="0" anchor="t" bIns="91425" lIns="91425" spcFirstLastPara="1" rIns="91425" wrap="square" tIns="91425">
            <a:noAutofit/>
          </a:bodyPr>
          <a:lstStyle/>
          <a:p>
            <a:pPr indent="0" lvl="0" marL="0" rtl="0" algn="l">
              <a:spcBef>
                <a:spcPts val="1200"/>
              </a:spcBef>
              <a:spcAft>
                <a:spcPts val="200"/>
              </a:spcAft>
              <a:buNone/>
            </a:pPr>
            <a:r>
              <a:rPr b="1" lang="en" sz="1100">
                <a:solidFill>
                  <a:srgbClr val="000000"/>
                </a:solidFill>
                <a:latin typeface="Arial"/>
                <a:ea typeface="Arial"/>
                <a:cs typeface="Arial"/>
                <a:sym typeface="Arial"/>
              </a:rPr>
              <a:t>ER Diagram</a:t>
            </a:r>
            <a:r>
              <a:rPr b="1" lang="en" sz="1100">
                <a:solidFill>
                  <a:srgbClr val="000000"/>
                </a:solidFill>
                <a:latin typeface="Arial"/>
                <a:ea typeface="Arial"/>
                <a:cs typeface="Arial"/>
                <a:sym typeface="Aria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idx="1" type="subTitle"/>
          </p:nvPr>
        </p:nvSpPr>
        <p:spPr>
          <a:xfrm>
            <a:off x="604775" y="340152"/>
            <a:ext cx="4696800" cy="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time spent per day(in hours)</a:t>
            </a:r>
            <a:endParaRPr/>
          </a:p>
        </p:txBody>
      </p:sp>
      <p:sp>
        <p:nvSpPr>
          <p:cNvPr id="250" name="Google Shape;250;p38"/>
          <p:cNvSpPr/>
          <p:nvPr/>
        </p:nvSpPr>
        <p:spPr>
          <a:xfrm rot="-4350049">
            <a:off x="3633353" y="1201971"/>
            <a:ext cx="6549452" cy="3111017"/>
          </a:xfrm>
          <a:custGeom>
            <a:rect b="b" l="l" r="r" t="t"/>
            <a:pathLst>
              <a:path extrusionOk="0" h="6831" w="14381">
                <a:moveTo>
                  <a:pt x="4624" y="4476"/>
                </a:moveTo>
                <a:cubicBezTo>
                  <a:pt x="4688" y="4476"/>
                  <a:pt x="4751" y="4582"/>
                  <a:pt x="4783" y="4677"/>
                </a:cubicBezTo>
                <a:cubicBezTo>
                  <a:pt x="4846" y="4921"/>
                  <a:pt x="4761" y="5197"/>
                  <a:pt x="4582" y="5367"/>
                </a:cubicBezTo>
                <a:cubicBezTo>
                  <a:pt x="4528" y="5207"/>
                  <a:pt x="4497" y="5049"/>
                  <a:pt x="4476" y="4879"/>
                </a:cubicBezTo>
                <a:cubicBezTo>
                  <a:pt x="4464" y="4731"/>
                  <a:pt x="4497" y="4571"/>
                  <a:pt x="4560" y="4497"/>
                </a:cubicBezTo>
                <a:cubicBezTo>
                  <a:pt x="4582" y="4486"/>
                  <a:pt x="4592" y="4476"/>
                  <a:pt x="4613" y="4476"/>
                </a:cubicBezTo>
                <a:close/>
                <a:moveTo>
                  <a:pt x="13309" y="1"/>
                </a:moveTo>
                <a:cubicBezTo>
                  <a:pt x="12906" y="1"/>
                  <a:pt x="12588" y="138"/>
                  <a:pt x="12355" y="414"/>
                </a:cubicBezTo>
                <a:cubicBezTo>
                  <a:pt x="12132" y="679"/>
                  <a:pt x="11994" y="1040"/>
                  <a:pt x="11952" y="1507"/>
                </a:cubicBezTo>
                <a:cubicBezTo>
                  <a:pt x="11899" y="1973"/>
                  <a:pt x="11963" y="2376"/>
                  <a:pt x="11973" y="2492"/>
                </a:cubicBezTo>
                <a:cubicBezTo>
                  <a:pt x="12015" y="2705"/>
                  <a:pt x="12121" y="2949"/>
                  <a:pt x="12239" y="3214"/>
                </a:cubicBezTo>
                <a:cubicBezTo>
                  <a:pt x="12578" y="3967"/>
                  <a:pt x="12779" y="4540"/>
                  <a:pt x="12291" y="4858"/>
                </a:cubicBezTo>
                <a:cubicBezTo>
                  <a:pt x="12106" y="4990"/>
                  <a:pt x="11934" y="5052"/>
                  <a:pt x="11759" y="5052"/>
                </a:cubicBezTo>
                <a:cubicBezTo>
                  <a:pt x="11652" y="5052"/>
                  <a:pt x="11545" y="5029"/>
                  <a:pt x="11433" y="4985"/>
                </a:cubicBezTo>
                <a:cubicBezTo>
                  <a:pt x="11157" y="4868"/>
                  <a:pt x="10881" y="4613"/>
                  <a:pt x="10584" y="4349"/>
                </a:cubicBezTo>
                <a:cubicBezTo>
                  <a:pt x="10086" y="3888"/>
                  <a:pt x="9521" y="3378"/>
                  <a:pt x="8743" y="3378"/>
                </a:cubicBezTo>
                <a:cubicBezTo>
                  <a:pt x="8642" y="3378"/>
                  <a:pt x="8539" y="3386"/>
                  <a:pt x="8431" y="3404"/>
                </a:cubicBezTo>
                <a:cubicBezTo>
                  <a:pt x="7264" y="3617"/>
                  <a:pt x="7158" y="4380"/>
                  <a:pt x="7073" y="5059"/>
                </a:cubicBezTo>
                <a:cubicBezTo>
                  <a:pt x="7010" y="5494"/>
                  <a:pt x="6957" y="5897"/>
                  <a:pt x="6670" y="6204"/>
                </a:cubicBezTo>
                <a:cubicBezTo>
                  <a:pt x="6475" y="6406"/>
                  <a:pt x="6186" y="6512"/>
                  <a:pt x="5892" y="6512"/>
                </a:cubicBezTo>
                <a:cubicBezTo>
                  <a:pt x="5660" y="6512"/>
                  <a:pt x="5424" y="6446"/>
                  <a:pt x="5228" y="6310"/>
                </a:cubicBezTo>
                <a:cubicBezTo>
                  <a:pt x="5006" y="6162"/>
                  <a:pt x="4825" y="5940"/>
                  <a:pt x="4698" y="5664"/>
                </a:cubicBezTo>
                <a:cubicBezTo>
                  <a:pt x="5027" y="5441"/>
                  <a:pt x="5186" y="4995"/>
                  <a:pt x="5080" y="4592"/>
                </a:cubicBezTo>
                <a:cubicBezTo>
                  <a:pt x="5037" y="4401"/>
                  <a:pt x="4889" y="4168"/>
                  <a:pt x="4634" y="4158"/>
                </a:cubicBezTo>
                <a:cubicBezTo>
                  <a:pt x="4518" y="4158"/>
                  <a:pt x="4412" y="4200"/>
                  <a:pt x="4327" y="4285"/>
                </a:cubicBezTo>
                <a:cubicBezTo>
                  <a:pt x="4179" y="4455"/>
                  <a:pt x="4146" y="4731"/>
                  <a:pt x="4168" y="4910"/>
                </a:cubicBezTo>
                <a:cubicBezTo>
                  <a:pt x="4189" y="5122"/>
                  <a:pt x="4231" y="5313"/>
                  <a:pt x="4295" y="5494"/>
                </a:cubicBezTo>
                <a:cubicBezTo>
                  <a:pt x="4263" y="5499"/>
                  <a:pt x="4230" y="5501"/>
                  <a:pt x="4198" y="5501"/>
                </a:cubicBezTo>
                <a:cubicBezTo>
                  <a:pt x="4018" y="5501"/>
                  <a:pt x="3843" y="5428"/>
                  <a:pt x="3743" y="5292"/>
                </a:cubicBezTo>
                <a:cubicBezTo>
                  <a:pt x="3616" y="5101"/>
                  <a:pt x="3616" y="4837"/>
                  <a:pt x="3627" y="4571"/>
                </a:cubicBezTo>
                <a:cubicBezTo>
                  <a:pt x="3637" y="4359"/>
                  <a:pt x="3637" y="4147"/>
                  <a:pt x="3585" y="3935"/>
                </a:cubicBezTo>
                <a:cubicBezTo>
                  <a:pt x="3500" y="3585"/>
                  <a:pt x="3234" y="3288"/>
                  <a:pt x="2852" y="3119"/>
                </a:cubicBezTo>
                <a:cubicBezTo>
                  <a:pt x="2635" y="3016"/>
                  <a:pt x="2387" y="2967"/>
                  <a:pt x="2142" y="2967"/>
                </a:cubicBezTo>
                <a:cubicBezTo>
                  <a:pt x="2005" y="2967"/>
                  <a:pt x="1869" y="2982"/>
                  <a:pt x="1739" y="3012"/>
                </a:cubicBezTo>
                <a:cubicBezTo>
                  <a:pt x="1018" y="3192"/>
                  <a:pt x="467" y="3723"/>
                  <a:pt x="0" y="4210"/>
                </a:cubicBezTo>
                <a:lnTo>
                  <a:pt x="222" y="4434"/>
                </a:lnTo>
                <a:cubicBezTo>
                  <a:pt x="658" y="3977"/>
                  <a:pt x="1177" y="3468"/>
                  <a:pt x="1813" y="3320"/>
                </a:cubicBezTo>
                <a:cubicBezTo>
                  <a:pt x="1919" y="3293"/>
                  <a:pt x="2029" y="3280"/>
                  <a:pt x="2140" y="3280"/>
                </a:cubicBezTo>
                <a:cubicBezTo>
                  <a:pt x="2339" y="3280"/>
                  <a:pt x="2541" y="3323"/>
                  <a:pt x="2725" y="3404"/>
                </a:cubicBezTo>
                <a:cubicBezTo>
                  <a:pt x="3022" y="3543"/>
                  <a:pt x="3213" y="3755"/>
                  <a:pt x="3277" y="4020"/>
                </a:cubicBezTo>
                <a:cubicBezTo>
                  <a:pt x="3319" y="4179"/>
                  <a:pt x="3319" y="4370"/>
                  <a:pt x="3309" y="4561"/>
                </a:cubicBezTo>
                <a:cubicBezTo>
                  <a:pt x="3309" y="4868"/>
                  <a:pt x="3298" y="5197"/>
                  <a:pt x="3489" y="5473"/>
                </a:cubicBezTo>
                <a:cubicBezTo>
                  <a:pt x="3649" y="5692"/>
                  <a:pt x="3923" y="5817"/>
                  <a:pt x="4198" y="5817"/>
                </a:cubicBezTo>
                <a:cubicBezTo>
                  <a:pt x="4270" y="5817"/>
                  <a:pt x="4342" y="5809"/>
                  <a:pt x="4412" y="5791"/>
                </a:cubicBezTo>
                <a:cubicBezTo>
                  <a:pt x="4571" y="6119"/>
                  <a:pt x="4783" y="6385"/>
                  <a:pt x="5048" y="6576"/>
                </a:cubicBezTo>
                <a:cubicBezTo>
                  <a:pt x="5303" y="6746"/>
                  <a:pt x="5600" y="6830"/>
                  <a:pt x="5897" y="6830"/>
                </a:cubicBezTo>
                <a:cubicBezTo>
                  <a:pt x="6267" y="6830"/>
                  <a:pt x="6639" y="6692"/>
                  <a:pt x="6893" y="6416"/>
                </a:cubicBezTo>
                <a:cubicBezTo>
                  <a:pt x="7254" y="6046"/>
                  <a:pt x="7318" y="5568"/>
                  <a:pt x="7381" y="5101"/>
                </a:cubicBezTo>
                <a:cubicBezTo>
                  <a:pt x="7476" y="4423"/>
                  <a:pt x="7551" y="3882"/>
                  <a:pt x="8484" y="3723"/>
                </a:cubicBezTo>
                <a:cubicBezTo>
                  <a:pt x="8578" y="3705"/>
                  <a:pt x="8669" y="3697"/>
                  <a:pt x="8757" y="3697"/>
                </a:cubicBezTo>
                <a:cubicBezTo>
                  <a:pt x="9410" y="3697"/>
                  <a:pt x="9895" y="4152"/>
                  <a:pt x="10372" y="4582"/>
                </a:cubicBezTo>
                <a:cubicBezTo>
                  <a:pt x="10804" y="4970"/>
                  <a:pt x="11241" y="5367"/>
                  <a:pt x="11761" y="5367"/>
                </a:cubicBezTo>
                <a:cubicBezTo>
                  <a:pt x="11981" y="5367"/>
                  <a:pt x="12216" y="5296"/>
                  <a:pt x="12472" y="5122"/>
                </a:cubicBezTo>
                <a:cubicBezTo>
                  <a:pt x="12800" y="4900"/>
                  <a:pt x="12938" y="4561"/>
                  <a:pt x="12885" y="4137"/>
                </a:cubicBezTo>
                <a:cubicBezTo>
                  <a:pt x="12832" y="3786"/>
                  <a:pt x="12673" y="3415"/>
                  <a:pt x="12524" y="3086"/>
                </a:cubicBezTo>
                <a:cubicBezTo>
                  <a:pt x="12418" y="2843"/>
                  <a:pt x="12312" y="2609"/>
                  <a:pt x="12291" y="2440"/>
                </a:cubicBezTo>
                <a:cubicBezTo>
                  <a:pt x="12217" y="2016"/>
                  <a:pt x="12185" y="1093"/>
                  <a:pt x="12588" y="626"/>
                </a:cubicBezTo>
                <a:cubicBezTo>
                  <a:pt x="12769" y="414"/>
                  <a:pt x="12991" y="319"/>
                  <a:pt x="13299" y="319"/>
                </a:cubicBezTo>
                <a:lnTo>
                  <a:pt x="13309" y="319"/>
                </a:lnTo>
                <a:cubicBezTo>
                  <a:pt x="13681" y="319"/>
                  <a:pt x="13988" y="658"/>
                  <a:pt x="14084" y="976"/>
                </a:cubicBezTo>
                <a:lnTo>
                  <a:pt x="14381" y="880"/>
                </a:lnTo>
                <a:cubicBezTo>
                  <a:pt x="14254" y="446"/>
                  <a:pt x="13839" y="11"/>
                  <a:pt x="133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1" name="Google Shape;251;p38"/>
          <p:cNvGraphicFramePr/>
          <p:nvPr/>
        </p:nvGraphicFramePr>
        <p:xfrm>
          <a:off x="713225" y="2154675"/>
          <a:ext cx="3000000" cy="3000000"/>
        </p:xfrm>
        <a:graphic>
          <a:graphicData uri="http://schemas.openxmlformats.org/drawingml/2006/table">
            <a:tbl>
              <a:tblPr>
                <a:noFill/>
                <a:tableStyleId>{FD1790C8-3AEC-4AB2-84FE-323BCD713823}</a:tableStyleId>
              </a:tblPr>
              <a:tblGrid>
                <a:gridCol w="1845675"/>
                <a:gridCol w="1845675"/>
              </a:tblGrid>
              <a:tr h="194275">
                <a:tc>
                  <a:txBody>
                    <a:bodyPr/>
                    <a:lstStyle/>
                    <a:p>
                      <a:pPr indent="0" lvl="0" marL="0" rtl="0" algn="l">
                        <a:spcBef>
                          <a:spcPts val="0"/>
                        </a:spcBef>
                        <a:spcAft>
                          <a:spcPts val="0"/>
                        </a:spcAft>
                        <a:buNone/>
                      </a:pPr>
                      <a:r>
                        <a:rPr lang="en"/>
                        <a:t>       Rural</a:t>
                      </a:r>
                      <a:endParaRPr/>
                    </a:p>
                  </a:txBody>
                  <a:tcPr marT="91425" marB="91425" marR="91425" marL="91425"/>
                </a:tc>
                <a:tc>
                  <a:txBody>
                    <a:bodyPr/>
                    <a:lstStyle/>
                    <a:p>
                      <a:pPr indent="0" lvl="0" marL="0" rtl="0" algn="l">
                        <a:spcBef>
                          <a:spcPts val="0"/>
                        </a:spcBef>
                        <a:spcAft>
                          <a:spcPts val="0"/>
                        </a:spcAft>
                        <a:buNone/>
                      </a:pPr>
                      <a:r>
                        <a:rPr lang="en"/>
                        <a:t>     Urban</a:t>
                      </a:r>
                      <a:endParaRPr/>
                    </a:p>
                  </a:txBody>
                  <a:tcPr marT="91425" marB="91425" marR="91425" marL="91425"/>
                </a:tc>
              </a:tr>
              <a:tr h="194275">
                <a:tc>
                  <a:txBody>
                    <a:bodyPr/>
                    <a:lstStyle/>
                    <a:p>
                      <a:pPr indent="0" lvl="0" marL="0" rtl="0" algn="l">
                        <a:spcBef>
                          <a:spcPts val="0"/>
                        </a:spcBef>
                        <a:spcAft>
                          <a:spcPts val="0"/>
                        </a:spcAft>
                        <a:buNone/>
                      </a:pPr>
                      <a:r>
                        <a:rPr lang="en"/>
                        <a:t>4.37</a:t>
                      </a:r>
                      <a:endParaRPr/>
                    </a:p>
                  </a:txBody>
                  <a:tcPr marT="91425" marB="91425" marR="91425" marL="91425"/>
                </a:tc>
                <a:tc>
                  <a:txBody>
                    <a:bodyPr/>
                    <a:lstStyle/>
                    <a:p>
                      <a:pPr indent="0" lvl="0" marL="0" rtl="0" algn="l">
                        <a:spcBef>
                          <a:spcPts val="0"/>
                        </a:spcBef>
                        <a:spcAft>
                          <a:spcPts val="0"/>
                        </a:spcAft>
                        <a:buNone/>
                      </a:pPr>
                      <a:r>
                        <a:rPr lang="en"/>
                        <a:t>4.34</a:t>
                      </a:r>
                      <a:endParaRPr/>
                    </a:p>
                  </a:txBody>
                  <a:tcPr marT="91425" marB="91425" marR="91425" marL="91425"/>
                </a:tc>
              </a:tr>
            </a:tbl>
          </a:graphicData>
        </a:graphic>
      </p:graphicFrame>
      <p:sp>
        <p:nvSpPr>
          <p:cNvPr id="252" name="Google Shape;252;p38"/>
          <p:cNvSpPr txBox="1"/>
          <p:nvPr>
            <p:ph idx="5" type="subTitle"/>
          </p:nvPr>
        </p:nvSpPr>
        <p:spPr>
          <a:xfrm>
            <a:off x="666750" y="3023271"/>
            <a:ext cx="46968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time spent per day(in hours) </a:t>
            </a:r>
            <a:endParaRPr/>
          </a:p>
          <a:p>
            <a:pPr indent="0" lvl="0" marL="0" rtl="0" algn="l">
              <a:spcBef>
                <a:spcPts val="0"/>
              </a:spcBef>
              <a:spcAft>
                <a:spcPts val="0"/>
              </a:spcAft>
              <a:buNone/>
            </a:pPr>
            <a:r>
              <a:t/>
            </a:r>
            <a:endParaRPr/>
          </a:p>
        </p:txBody>
      </p:sp>
      <p:pic>
        <p:nvPicPr>
          <p:cNvPr id="253" name="Google Shape;253;p38" title="rural_icon.png"/>
          <p:cNvPicPr preferRelativeResize="0"/>
          <p:nvPr/>
        </p:nvPicPr>
        <p:blipFill>
          <a:blip r:embed="rId3">
            <a:alphaModFix/>
          </a:blip>
          <a:stretch>
            <a:fillRect/>
          </a:stretch>
        </p:blipFill>
        <p:spPr>
          <a:xfrm>
            <a:off x="808975" y="2257925"/>
            <a:ext cx="243438" cy="243438"/>
          </a:xfrm>
          <a:prstGeom prst="rect">
            <a:avLst/>
          </a:prstGeom>
          <a:noFill/>
          <a:ln>
            <a:noFill/>
          </a:ln>
        </p:spPr>
      </p:pic>
      <p:pic>
        <p:nvPicPr>
          <p:cNvPr id="254" name="Google Shape;254;p38" title="urban.png"/>
          <p:cNvPicPr preferRelativeResize="0"/>
          <p:nvPr/>
        </p:nvPicPr>
        <p:blipFill>
          <a:blip r:embed="rId4">
            <a:alphaModFix/>
          </a:blip>
          <a:stretch>
            <a:fillRect/>
          </a:stretch>
        </p:blipFill>
        <p:spPr>
          <a:xfrm>
            <a:off x="2608400" y="2225900"/>
            <a:ext cx="275475" cy="275475"/>
          </a:xfrm>
          <a:prstGeom prst="rect">
            <a:avLst/>
          </a:prstGeom>
          <a:noFill/>
          <a:ln>
            <a:noFill/>
          </a:ln>
        </p:spPr>
      </p:pic>
      <p:sp>
        <p:nvSpPr>
          <p:cNvPr id="255" name="Google Shape;255;p38"/>
          <p:cNvSpPr txBox="1"/>
          <p:nvPr>
            <p:ph type="title"/>
          </p:nvPr>
        </p:nvSpPr>
        <p:spPr>
          <a:xfrm>
            <a:off x="666750" y="756407"/>
            <a:ext cx="4696800" cy="76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a:t>
            </a:r>
            <a:r>
              <a:rPr lang="en"/>
              <a:t>h 35m</a:t>
            </a:r>
            <a:endParaRPr/>
          </a:p>
        </p:txBody>
      </p:sp>
      <p:pic>
        <p:nvPicPr>
          <p:cNvPr id="256" name="Google Shape;256;p38" title="recreational.png"/>
          <p:cNvPicPr preferRelativeResize="0"/>
          <p:nvPr/>
        </p:nvPicPr>
        <p:blipFill>
          <a:blip r:embed="rId5">
            <a:alphaModFix/>
          </a:blip>
          <a:stretch>
            <a:fillRect/>
          </a:stretch>
        </p:blipFill>
        <p:spPr>
          <a:xfrm>
            <a:off x="2648275" y="3556063"/>
            <a:ext cx="195725" cy="195725"/>
          </a:xfrm>
          <a:prstGeom prst="rect">
            <a:avLst/>
          </a:prstGeom>
          <a:noFill/>
          <a:ln>
            <a:noFill/>
          </a:ln>
        </p:spPr>
      </p:pic>
      <p:sp>
        <p:nvSpPr>
          <p:cNvPr id="257" name="Google Shape;257;p38"/>
          <p:cNvSpPr txBox="1"/>
          <p:nvPr>
            <p:ph idx="3" type="subTitle"/>
          </p:nvPr>
        </p:nvSpPr>
        <p:spPr>
          <a:xfrm>
            <a:off x="666750" y="1774278"/>
            <a:ext cx="46968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time spent per day(in hours) </a:t>
            </a:r>
            <a:endParaRPr/>
          </a:p>
        </p:txBody>
      </p:sp>
      <p:graphicFrame>
        <p:nvGraphicFramePr>
          <p:cNvPr id="258" name="Google Shape;258;p38"/>
          <p:cNvGraphicFramePr/>
          <p:nvPr/>
        </p:nvGraphicFramePr>
        <p:xfrm>
          <a:off x="713225" y="3424075"/>
          <a:ext cx="3000000" cy="3000000"/>
        </p:xfrm>
        <a:graphic>
          <a:graphicData uri="http://schemas.openxmlformats.org/drawingml/2006/table">
            <a:tbl>
              <a:tblPr>
                <a:noFill/>
                <a:tableStyleId>{FD1790C8-3AEC-4AB2-84FE-323BCD713823}</a:tableStyleId>
              </a:tblPr>
              <a:tblGrid>
                <a:gridCol w="1845675"/>
                <a:gridCol w="1845675"/>
              </a:tblGrid>
              <a:tr h="194275">
                <a:tc>
                  <a:txBody>
                    <a:bodyPr/>
                    <a:lstStyle/>
                    <a:p>
                      <a:pPr indent="0" lvl="0" marL="0" rtl="0" algn="l">
                        <a:spcBef>
                          <a:spcPts val="0"/>
                        </a:spcBef>
                        <a:spcAft>
                          <a:spcPts val="0"/>
                        </a:spcAft>
                        <a:buNone/>
                      </a:pPr>
                      <a:r>
                        <a:rPr lang="en"/>
                        <a:t>       Educational</a:t>
                      </a:r>
                      <a:endParaRPr/>
                    </a:p>
                  </a:txBody>
                  <a:tcPr marT="91425" marB="91425" marR="91425" marL="91425"/>
                </a:tc>
                <a:tc>
                  <a:txBody>
                    <a:bodyPr/>
                    <a:lstStyle/>
                    <a:p>
                      <a:pPr indent="0" lvl="0" marL="0" rtl="0" algn="l">
                        <a:spcBef>
                          <a:spcPts val="0"/>
                        </a:spcBef>
                        <a:spcAft>
                          <a:spcPts val="0"/>
                        </a:spcAft>
                        <a:buNone/>
                      </a:pPr>
                      <a:r>
                        <a:rPr lang="en"/>
                        <a:t>     Recreational</a:t>
                      </a:r>
                      <a:endParaRPr/>
                    </a:p>
                  </a:txBody>
                  <a:tcPr marT="91425" marB="91425" marR="91425" marL="91425"/>
                </a:tc>
              </a:tr>
              <a:tr h="194275">
                <a:tc>
                  <a:txBody>
                    <a:bodyPr/>
                    <a:lstStyle/>
                    <a:p>
                      <a:pPr indent="0" lvl="0" marL="0" rtl="0" algn="l">
                        <a:spcBef>
                          <a:spcPts val="0"/>
                        </a:spcBef>
                        <a:spcAft>
                          <a:spcPts val="0"/>
                        </a:spcAft>
                        <a:buNone/>
                      </a:pPr>
                      <a:r>
                        <a:rPr lang="en"/>
                        <a:t>1.84</a:t>
                      </a:r>
                      <a:endParaRPr/>
                    </a:p>
                  </a:txBody>
                  <a:tcPr marT="91425" marB="91425" marR="91425" marL="91425"/>
                </a:tc>
                <a:tc>
                  <a:txBody>
                    <a:bodyPr/>
                    <a:lstStyle/>
                    <a:p>
                      <a:pPr indent="0" lvl="0" marL="0" rtl="0" algn="l">
                        <a:spcBef>
                          <a:spcPts val="0"/>
                        </a:spcBef>
                        <a:spcAft>
                          <a:spcPts val="0"/>
                        </a:spcAft>
                        <a:buNone/>
                      </a:pPr>
                      <a:r>
                        <a:rPr lang="en"/>
                        <a:t>2.50</a:t>
                      </a:r>
                      <a:endParaRPr/>
                    </a:p>
                  </a:txBody>
                  <a:tcPr marT="91425" marB="91425" marR="91425" marL="91425"/>
                </a:tc>
              </a:tr>
            </a:tbl>
          </a:graphicData>
        </a:graphic>
      </p:graphicFrame>
      <p:pic>
        <p:nvPicPr>
          <p:cNvPr id="259" name="Google Shape;259;p38" title="educational.png"/>
          <p:cNvPicPr preferRelativeResize="0"/>
          <p:nvPr/>
        </p:nvPicPr>
        <p:blipFill>
          <a:blip r:embed="rId6">
            <a:alphaModFix/>
          </a:blip>
          <a:stretch>
            <a:fillRect/>
          </a:stretch>
        </p:blipFill>
        <p:spPr>
          <a:xfrm>
            <a:off x="773600" y="3479875"/>
            <a:ext cx="243450" cy="243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720000" y="445025"/>
            <a:ext cx="791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Daily Screen Time by Age</a:t>
            </a:r>
            <a:endParaRPr/>
          </a:p>
        </p:txBody>
      </p:sp>
      <p:pic>
        <p:nvPicPr>
          <p:cNvPr id="265" name="Google Shape;265;p39" title="avg_screentime_by_age.png"/>
          <p:cNvPicPr preferRelativeResize="0"/>
          <p:nvPr/>
        </p:nvPicPr>
        <p:blipFill rotWithShape="1">
          <a:blip r:embed="rId3">
            <a:alphaModFix/>
          </a:blip>
          <a:srcRect b="0" l="5587" r="5578" t="0"/>
          <a:stretch/>
        </p:blipFill>
        <p:spPr>
          <a:xfrm>
            <a:off x="713225" y="1290950"/>
            <a:ext cx="4499999" cy="3166163"/>
          </a:xfrm>
          <a:prstGeom prst="rect">
            <a:avLst/>
          </a:prstGeom>
          <a:noFill/>
          <a:ln>
            <a:noFill/>
          </a:ln>
        </p:spPr>
      </p:pic>
      <p:sp>
        <p:nvSpPr>
          <p:cNvPr id="266" name="Google Shape;266;p39"/>
          <p:cNvSpPr txBox="1"/>
          <p:nvPr>
            <p:ph idx="4294967295" type="subTitle"/>
          </p:nvPr>
        </p:nvSpPr>
        <p:spPr>
          <a:xfrm>
            <a:off x="5289425" y="1156650"/>
            <a:ext cx="3346500" cy="3377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a:solidFill>
                  <a:srgbClr val="000000"/>
                </a:solidFill>
              </a:rPr>
              <a:t>Average daily screen time increases as children get older.</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Ages 8 to 10: Around 3.85 to 4 hours daily</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Sharp increase starting at age 11</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Ages 11 to 18: Consistently around 4.5 hours daily</a:t>
            </a: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Screen time peaks around ages 16-17</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720000" y="445025"/>
            <a:ext cx="791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Daily Screen Time: Kids vs. Teens</a:t>
            </a:r>
            <a:endParaRPr/>
          </a:p>
        </p:txBody>
      </p:sp>
      <p:pic>
        <p:nvPicPr>
          <p:cNvPr id="272" name="Google Shape;272;p40" title="avg_screen_time_by_age_group.png"/>
          <p:cNvPicPr preferRelativeResize="0"/>
          <p:nvPr/>
        </p:nvPicPr>
        <p:blipFill rotWithShape="1">
          <a:blip r:embed="rId3">
            <a:alphaModFix/>
          </a:blip>
          <a:srcRect b="758" l="0" r="0" t="748"/>
          <a:stretch/>
        </p:blipFill>
        <p:spPr>
          <a:xfrm>
            <a:off x="713225" y="1290950"/>
            <a:ext cx="4609352" cy="3243102"/>
          </a:xfrm>
          <a:prstGeom prst="rect">
            <a:avLst/>
          </a:prstGeom>
          <a:noFill/>
          <a:ln>
            <a:noFill/>
          </a:ln>
        </p:spPr>
      </p:pic>
      <p:sp>
        <p:nvSpPr>
          <p:cNvPr id="273" name="Google Shape;273;p40"/>
          <p:cNvSpPr txBox="1"/>
          <p:nvPr>
            <p:ph idx="4294967295" type="subTitle"/>
          </p:nvPr>
        </p:nvSpPr>
        <p:spPr>
          <a:xfrm>
            <a:off x="5406875" y="1156650"/>
            <a:ext cx="3153000" cy="3377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a:solidFill>
                  <a:srgbClr val="000000"/>
                </a:solidFill>
              </a:rPr>
              <a:t>Teens (13-18) spend more time on screens than younger kids (8-12).</a:t>
            </a:r>
            <a:br>
              <a:rPr lang="en">
                <a:solidFill>
                  <a:srgbClr val="000000"/>
                </a:solidFill>
              </a:rPr>
            </a:b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Both groups average over 4 hours daily, highlighting significant screen exposure across ages.</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0"/>
              </a:spcAft>
              <a:buNone/>
            </a:pPr>
            <a:r>
              <a:t/>
            </a:r>
            <a:endParaRPr/>
          </a:p>
        </p:txBody>
      </p:sp>
      <p:sp>
        <p:nvSpPr>
          <p:cNvPr id="274" name="Google Shape;274;p40"/>
          <p:cNvSpPr txBox="1"/>
          <p:nvPr/>
        </p:nvSpPr>
        <p:spPr>
          <a:xfrm>
            <a:off x="796000" y="4534056"/>
            <a:ext cx="7180200" cy="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ato"/>
                <a:ea typeface="Lato"/>
                <a:cs typeface="Lato"/>
                <a:sym typeface="Lato"/>
              </a:rPr>
              <a:t>n= number of </a:t>
            </a:r>
            <a:r>
              <a:rPr lang="en" sz="1000">
                <a:solidFill>
                  <a:schemeClr val="dk1"/>
                </a:solidFill>
                <a:latin typeface="Lato"/>
                <a:ea typeface="Lato"/>
                <a:cs typeface="Lato"/>
                <a:sym typeface="Lato"/>
              </a:rPr>
              <a:t>children</a:t>
            </a:r>
            <a:endParaRPr b="1" sz="1000" u="sng">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720000" y="445025"/>
            <a:ext cx="885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Screen Time Across Different Devices</a:t>
            </a:r>
            <a:endParaRPr sz="3200"/>
          </a:p>
        </p:txBody>
      </p:sp>
      <p:pic>
        <p:nvPicPr>
          <p:cNvPr id="280" name="Google Shape;280;p41" title="avg_screen_time_by_device.png"/>
          <p:cNvPicPr preferRelativeResize="0"/>
          <p:nvPr/>
        </p:nvPicPr>
        <p:blipFill rotWithShape="1">
          <a:blip r:embed="rId3">
            <a:alphaModFix/>
          </a:blip>
          <a:srcRect b="0" l="5587" r="5578" t="0"/>
          <a:stretch/>
        </p:blipFill>
        <p:spPr>
          <a:xfrm>
            <a:off x="713225" y="1290950"/>
            <a:ext cx="4609352" cy="3243101"/>
          </a:xfrm>
          <a:prstGeom prst="rect">
            <a:avLst/>
          </a:prstGeom>
          <a:noFill/>
          <a:ln>
            <a:noFill/>
          </a:ln>
        </p:spPr>
      </p:pic>
      <p:sp>
        <p:nvSpPr>
          <p:cNvPr id="281" name="Google Shape;281;p41"/>
          <p:cNvSpPr txBox="1"/>
          <p:nvPr>
            <p:ph idx="4294967295" type="subTitle"/>
          </p:nvPr>
        </p:nvSpPr>
        <p:spPr>
          <a:xfrm>
            <a:off x="5585025" y="1156650"/>
            <a:ext cx="3269100" cy="337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a:solidFill>
                  <a:srgbClr val="000000"/>
                </a:solidFill>
              </a:rPr>
              <a:t>Laptops are the most used device on average, followed closely by smartphones.</a:t>
            </a:r>
            <a:br>
              <a:rPr lang="en">
                <a:solidFill>
                  <a:srgbClr val="000000"/>
                </a:solidFill>
              </a:rPr>
            </a:br>
            <a:endParaRPr>
              <a:solidFill>
                <a:srgbClr val="000000"/>
              </a:solidFill>
            </a:endParaRPr>
          </a:p>
          <a:p>
            <a:pPr indent="-317500" lvl="0" marL="457200" rtl="0" algn="l">
              <a:spcBef>
                <a:spcPts val="0"/>
              </a:spcBef>
              <a:spcAft>
                <a:spcPts val="0"/>
              </a:spcAft>
              <a:buClr>
                <a:srgbClr val="000000"/>
              </a:buClr>
              <a:buSzPts val="1400"/>
              <a:buChar char="●"/>
            </a:pPr>
            <a:r>
              <a:rPr lang="en">
                <a:solidFill>
                  <a:srgbClr val="000000"/>
                </a:solidFill>
              </a:rPr>
              <a:t>TVs and tablets see slightly lower average screen time.</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ultipurpose Education Template">
  <a:themeElements>
    <a:clrScheme name="Simple Light">
      <a:dk1>
        <a:srgbClr val="333333"/>
      </a:dk1>
      <a:lt1>
        <a:srgbClr val="F8F8F8"/>
      </a:lt1>
      <a:dk2>
        <a:srgbClr val="FFE13A"/>
      </a:dk2>
      <a:lt2>
        <a:srgbClr val="00B248"/>
      </a:lt2>
      <a:accent1>
        <a:srgbClr val="FF5207"/>
      </a:accent1>
      <a:accent2>
        <a:srgbClr val="0078E5"/>
      </a:accent2>
      <a:accent3>
        <a:srgbClr val="E8B4DD"/>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